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3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5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5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53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8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1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22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8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4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8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3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45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7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8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3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F5C999-07BB-4184-B953-E42F74D8E30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358E-0FF6-4F55-8001-8A8CBA256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38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project life cycle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VIJAYA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6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project life cycle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phases of project life cycle can be grouped into three main phases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Pre-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Implementation phase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Operation phase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9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project management life cycle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project management is defined as managements of resource successfully to complete the project effectively and efficiently the resources are man machine money  and time project management life  cycle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Project initiation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Project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Project execution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Project closure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8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is the first phase of the project life cycle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this phase we study the project purpose and scope justification for initiaioning it and solution to be implemented are defined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project initiation in values following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Development of a business care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Performing feasibility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Establishment to terms of reference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Appointment of project team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Setting up of a project office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67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is the third phase of the project life cycle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this phase the deliverables are produced and presented to the customers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the longest phase of the project life cycle and it consumers lot of the energy and resources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requires proper monitoring and control to manage time cost quality change risks issue procurement acceptance and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1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5400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200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  project life cycle</vt:lpstr>
      <vt:lpstr>Introduction project life cycle phase</vt:lpstr>
      <vt:lpstr>Types of project management life cycle </vt:lpstr>
      <vt:lpstr>Project initiation</vt:lpstr>
      <vt:lpstr>Project execution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ENVIROMENT</dc:title>
  <dc:creator>GPT</dc:creator>
  <cp:lastModifiedBy>GPT</cp:lastModifiedBy>
  <cp:revision>10</cp:revision>
  <dcterms:created xsi:type="dcterms:W3CDTF">2023-05-24T05:16:06Z</dcterms:created>
  <dcterms:modified xsi:type="dcterms:W3CDTF">2023-05-24T06:49:22Z</dcterms:modified>
</cp:coreProperties>
</file>