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11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47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61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292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1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96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53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7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99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1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63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40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0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5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1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3EA22A-A891-46F2-B757-3A89A7C31C34}" type="datetimeFigureOut">
              <a:rPr lang="en-IN" smtClean="0"/>
              <a:t>23-05-2023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DB876E7-5B76-45EB-A34D-CB9FA4B76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40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97" y="562047"/>
            <a:ext cx="8825658" cy="1854926"/>
          </a:xfrm>
        </p:spPr>
        <p:txBody>
          <a:bodyPr/>
          <a:lstStyle/>
          <a:p>
            <a:pPr algn="r"/>
            <a:r>
              <a:rPr lang="en-US" sz="4800" dirty="0" smtClean="0"/>
              <a:t>Project Management Skills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													</a:t>
            </a:r>
            <a:r>
              <a:rPr lang="en-US" sz="1400" dirty="0" smtClean="0"/>
              <a:t>Presented by Radhika</a:t>
            </a:r>
            <a:endParaRPr lang="en-IN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4773" y="3526973"/>
            <a:ext cx="8825658" cy="219455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Introduction to project </a:t>
            </a:r>
          </a:p>
          <a:p>
            <a:r>
              <a:rPr lang="en-US" dirty="0" smtClean="0"/>
              <a:t>Definition: Project can be defend as “ A Specific activity with a specific point and a Specific starting point and a specific ending point intended to accomplish a Specific objective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464" y="4926612"/>
            <a:ext cx="1961104" cy="1444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69" y="4926612"/>
            <a:ext cx="1961105" cy="144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83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70833E-6 3.7037E-7 L -2.70833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35577"/>
            <a:ext cx="8602999" cy="1145055"/>
          </a:xfrm>
        </p:spPr>
        <p:txBody>
          <a:bodyPr/>
          <a:lstStyle/>
          <a:p>
            <a:pPr algn="ctr"/>
            <a:r>
              <a:rPr lang="en-US" dirty="0"/>
              <a:t>Examples for Projects: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074" y="2786379"/>
            <a:ext cx="4825158" cy="3416301"/>
          </a:xfrm>
        </p:spPr>
        <p:txBody>
          <a:bodyPr>
            <a:normAutofit/>
          </a:bodyPr>
          <a:lstStyle/>
          <a:p>
            <a:r>
              <a:rPr lang="en-US" dirty="0" smtClean="0"/>
              <a:t>Metro rail projects</a:t>
            </a:r>
          </a:p>
          <a:p>
            <a:r>
              <a:rPr lang="en-US" dirty="0" smtClean="0"/>
              <a:t>Oil refinery projects </a:t>
            </a:r>
          </a:p>
          <a:p>
            <a:r>
              <a:rPr lang="en-US" dirty="0" smtClean="0"/>
              <a:t>Power projects </a:t>
            </a:r>
          </a:p>
          <a:p>
            <a:r>
              <a:rPr lang="en-US" dirty="0" smtClean="0"/>
              <a:t>Health projects</a:t>
            </a:r>
          </a:p>
          <a:p>
            <a:r>
              <a:rPr lang="en-US" dirty="0" smtClean="0"/>
              <a:t>Information technology projects</a:t>
            </a:r>
          </a:p>
          <a:p>
            <a:r>
              <a:rPr lang="en-US" dirty="0" smtClean="0"/>
              <a:t>Educational Projects</a:t>
            </a:r>
          </a:p>
          <a:p>
            <a:r>
              <a:rPr lang="en-US" dirty="0" smtClean="0"/>
              <a:t>Construction Projects</a:t>
            </a:r>
          </a:p>
          <a:p>
            <a:r>
              <a:rPr lang="en-US" dirty="0" smtClean="0"/>
              <a:t>And many more projects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89" y="2463084"/>
            <a:ext cx="2704011" cy="3178796"/>
          </a:xfrm>
        </p:spPr>
      </p:pic>
    </p:spTree>
    <p:extLst>
      <p:ext uri="{BB962C8B-B14F-4D97-AF65-F5344CB8AC3E}">
        <p14:creationId xmlns:p14="http://schemas.microsoft.com/office/powerpoint/2010/main" val="3826941936"/>
      </p:ext>
    </p:extLst>
  </p:cSld>
  <p:clrMapOvr>
    <a:masterClrMapping/>
  </p:clrMapOvr>
  <p:transition spd="slow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04949"/>
            <a:ext cx="8761413" cy="1724297"/>
          </a:xfrm>
        </p:spPr>
        <p:txBody>
          <a:bodyPr/>
          <a:lstStyle/>
          <a:p>
            <a:r>
              <a:rPr lang="en-US" dirty="0" smtClean="0"/>
              <a:t>The different Types of project</a:t>
            </a:r>
            <a:br>
              <a:rPr lang="en-US" dirty="0" smtClean="0"/>
            </a:br>
            <a:r>
              <a:rPr lang="en-US" sz="2000" dirty="0" smtClean="0"/>
              <a:t>Mainly three project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Normal Projects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Crash Projects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Disaster Projects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3"/>
                </a:solidFill>
              </a:rPr>
              <a:t>The information about normal projects</a:t>
            </a:r>
          </a:p>
          <a:p>
            <a:r>
              <a:rPr lang="en-US" dirty="0" smtClean="0"/>
              <a:t>Adequate time is allowed for implementation </a:t>
            </a:r>
          </a:p>
          <a:p>
            <a:r>
              <a:rPr lang="en-US" dirty="0" smtClean="0"/>
              <a:t>All the Phases in a project are allowed to take their normal </a:t>
            </a:r>
            <a:r>
              <a:rPr lang="en-US" dirty="0" err="1" smtClean="0"/>
              <a:t>time,as</a:t>
            </a:r>
            <a:r>
              <a:rPr lang="en-US" dirty="0" smtClean="0"/>
              <a:t> measured previously.</a:t>
            </a:r>
          </a:p>
          <a:p>
            <a:r>
              <a:rPr lang="en-US" dirty="0" smtClean="0"/>
              <a:t>Minimum requirement of capital</a:t>
            </a:r>
          </a:p>
          <a:p>
            <a:r>
              <a:rPr lang="en-US" dirty="0" smtClean="0"/>
              <a:t>No Sacrifice in terms of Quality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information about Crash Project </a:t>
            </a:r>
          </a:p>
          <a:p>
            <a:r>
              <a:rPr lang="en-US" dirty="0" smtClean="0"/>
              <a:t>Requires additional costs to gain time </a:t>
            </a:r>
          </a:p>
          <a:p>
            <a:r>
              <a:rPr lang="en-US" dirty="0" smtClean="0"/>
              <a:t>Maximum overlapping of phases is encouraged </a:t>
            </a:r>
          </a:p>
          <a:p>
            <a:r>
              <a:rPr lang="en-US" dirty="0" smtClean="0"/>
              <a:t>Simultaneous work, by subcontracting is the way out  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249589"/>
      </p:ext>
    </p:extLst>
  </p:cSld>
  <p:clrMapOvr>
    <a:masterClrMapping/>
  </p:clrMapOvr>
  <p:transition spd="slow" advTm="5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The information about Disaster projects </a:t>
            </a:r>
          </a:p>
          <a:p>
            <a:r>
              <a:rPr lang="en-US" dirty="0" smtClean="0"/>
              <a:t>Round the clock work is done at the construction site</a:t>
            </a:r>
          </a:p>
          <a:p>
            <a:r>
              <a:rPr lang="en-US" dirty="0" smtClean="0"/>
              <a:t>Capital cost will go up very high.</a:t>
            </a:r>
          </a:p>
          <a:p>
            <a:r>
              <a:rPr lang="en-US" dirty="0" smtClean="0"/>
              <a:t>Project time will get drastically reduced.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45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split orient="vert"/>
      </p:transition>
    </mc:Choice>
    <mc:Fallback>
      <p:transition spd="slow" advTm="4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617" y="600891"/>
            <a:ext cx="7591178" cy="1288747"/>
          </a:xfrm>
        </p:spPr>
        <p:txBody>
          <a:bodyPr/>
          <a:lstStyle/>
          <a:p>
            <a:pPr algn="ctr"/>
            <a:r>
              <a:rPr lang="en-US" b="1" dirty="0" smtClean="0"/>
              <a:t>Thanking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384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 advTm="2000">
        <p14:honeycomb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168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 Boardroom</vt:lpstr>
      <vt:lpstr>Project Management Skills              Presented by Radhika</vt:lpstr>
      <vt:lpstr>Examples for Projects: </vt:lpstr>
      <vt:lpstr>The different Types of project Mainly three project</vt:lpstr>
      <vt:lpstr>PowerPoint Presentation</vt:lpstr>
      <vt:lpstr>Thanking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Skills</dc:title>
  <dc:creator>GPT</dc:creator>
  <cp:lastModifiedBy>GPT</cp:lastModifiedBy>
  <cp:revision>6</cp:revision>
  <dcterms:created xsi:type="dcterms:W3CDTF">2023-05-23T09:06:15Z</dcterms:created>
  <dcterms:modified xsi:type="dcterms:W3CDTF">2023-05-23T09:49:42Z</dcterms:modified>
</cp:coreProperties>
</file>