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73F0-B93E-4778-BDB9-E7E53EF5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B4E96-185E-4C7A-A2B4-100B2E9A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B61D-C75C-4D09-B0E7-AF4A3461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D48B-9C94-46B2-AC79-D1523EFE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25DC-92A5-4E66-9EB5-BB909058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BABB-F7DA-4F3F-AFB5-3FC4CF3E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2503-16A3-4E4E-8B78-012AAD513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C547-0820-43D1-AE3F-1163A23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3853-816D-4DEA-B608-22CC6AA2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B2C8-0FEA-4CAD-B555-36601DA0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B501E-DB3B-4255-92D2-3C7E94FE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6E0A-3EDF-4E40-9151-608DFDA4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0995-9C2E-4BD3-B1C6-1CD0BE4C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869D-5CAC-4123-BF1A-2B7134D5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EF6F-AAD6-4712-9DFB-756E2B9E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6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2F44-4E7B-4EB6-8A6C-F65AA93E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3C8E-C5E6-4E73-83A6-2A12204A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7054-76FD-4D39-8595-5ABC3700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79F6-60DB-4AB8-88B6-96C51F60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70DB-7E35-4442-ABE7-FE1114AD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4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E64B-6A74-4C3B-870B-643EC8E5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A8038-34BB-44BA-826E-071F8138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DD5A-7432-4658-97FA-81F4FE10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635C-BD4D-4F88-BB65-54742F4D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39FF-5682-42C0-A1E5-56C85C76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6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2739-1AE2-477E-9190-93E6DE19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90A3-3690-4B11-8F94-A44EC749C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01688-9987-42B9-B6EC-6FAC848BC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D620-F508-4BCB-8B4C-48B98AE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ED41-44C1-47D0-879E-500076A4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4704-5457-4656-A38B-2FE4459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3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9EBE-88EA-446F-9B58-31CD98B4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D420-26E8-4FBD-88F0-1171CF7B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457F-FA2E-4DFF-B1A7-40F5FB1E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7B46-9711-4A8B-8A36-B4769F1D4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AC91A-666B-413A-86C8-2D75D57D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D0125-6187-4F5B-9AB3-5246B245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64A13-4632-4015-A9FC-10E360B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DEA4D-B017-4514-B020-5AE40CB8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6AA-63E1-45FF-9F9E-592E4F2B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18D65-8194-4E94-BB9A-FBBD0170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02AFA-8E53-4ED2-AEC4-C2DCB7AE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FC630-FE09-400F-8394-240E2512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7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1AAEE-9258-4B20-8C52-27ECA779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EBE7E-08C5-4FCA-A989-5507485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93483-0109-4789-93BC-D41EC8E3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0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FF50-846A-4E01-B026-340074C4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6DD-F590-453A-8BCF-C2843336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1D66E-F561-4151-A6FE-D3FF3497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D4FE-6A07-4F77-ACE4-9962475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0677-D403-42F9-8BC0-7F1F8753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C2B0-B615-45F5-8618-3E339D89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8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4B1B-3463-4DDB-A0C8-98496616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693FD-738D-4CFE-8AD7-E52587F5E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E04B7-C2E8-495F-A3A7-CB86C03A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6A49-9072-49EE-AC4A-3DDAF158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FA36-3D74-4D8E-87FF-03D46A7B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532D-AA82-4587-9F15-BED17E40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DB7B0-0327-4ABE-B75A-5F0A0989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51FC-6EAB-4D56-9333-2D173F77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6481-6F19-44CA-9B3F-28A7E836D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369C-3DF6-442F-8223-2730341EF629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7311-7D6D-449E-A7E0-F38600C2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6CC8-D313-4B14-828E-B024C118D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56055-9B2F-4F06-BB3D-0DD6CBA48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5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FB24-6770-49E4-A41A-D64F8671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 Home Credit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85404-8459-4717-9B24-B9A426F85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</a:t>
            </a:r>
            <a:r>
              <a:rPr lang="en-IN" dirty="0" err="1"/>
              <a:t>Prathyusha</a:t>
            </a:r>
            <a:r>
              <a:rPr lang="en-IN" dirty="0"/>
              <a:t> </a:t>
            </a:r>
            <a:r>
              <a:rPr lang="en-IN" dirty="0" err="1"/>
              <a:t>Josyula</a:t>
            </a:r>
            <a:r>
              <a:rPr lang="en-IN" dirty="0"/>
              <a:t> &amp; Neelima Bhavanasi</a:t>
            </a:r>
          </a:p>
        </p:txBody>
      </p:sp>
    </p:spTree>
    <p:extLst>
      <p:ext uri="{BB962C8B-B14F-4D97-AF65-F5344CB8AC3E}">
        <p14:creationId xmlns:p14="http://schemas.microsoft.com/office/powerpoint/2010/main" val="134021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5766-0A59-44DC-9961-106B4F54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 Percentage…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36F393-7D4D-4A0D-AEEB-405052BE2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4" y="2281412"/>
            <a:ext cx="4611151" cy="313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EB4E3B-29EE-4418-87B5-D3CF8CDFDA0F}"/>
              </a:ext>
            </a:extLst>
          </p:cNvPr>
          <p:cNvSpPr txBox="1"/>
          <p:nvPr/>
        </p:nvSpPr>
        <p:spPr>
          <a:xfrm flipH="1">
            <a:off x="7003110" y="2385391"/>
            <a:ext cx="3582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number of non defaulters vs defaulters gives the percentage imbalance of the dataset. The number of non defaulters being 91.9% and defaulters being 8.1% of the dataset ‘</a:t>
            </a:r>
            <a:r>
              <a:rPr lang="en-IN" dirty="0" err="1"/>
              <a:t>Application_data</a:t>
            </a:r>
            <a:r>
              <a:rPr lang="en-IN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5942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2E97-3AEC-47FC-BCA0-D46FD139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Univariate Analysis…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E10D-C4D0-4BEE-BEF4-D1E3DB95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6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EDA Home Credit Case Study</vt:lpstr>
      <vt:lpstr>Imbalance Percentage…</vt:lpstr>
      <vt:lpstr>EDA Univariate Analysis…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Home Credit Case Study</dc:title>
  <dc:creator>Sushan Gopu</dc:creator>
  <cp:lastModifiedBy>Sushan Gopu</cp:lastModifiedBy>
  <cp:revision>2</cp:revision>
  <dcterms:created xsi:type="dcterms:W3CDTF">2019-12-15T09:24:40Z</dcterms:created>
  <dcterms:modified xsi:type="dcterms:W3CDTF">2019-12-15T09:34:31Z</dcterms:modified>
</cp:coreProperties>
</file>