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70" r:id="rId6"/>
    <p:sldId id="268" r:id="rId7"/>
    <p:sldId id="258" r:id="rId8"/>
    <p:sldId id="259" r:id="rId9"/>
    <p:sldId id="260" r:id="rId10"/>
    <p:sldId id="271" r:id="rId11"/>
    <p:sldId id="263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E390E-3782-4E53-BE3E-E85ACEDDF10A}">
  <a:tblStyle styleId="{F8BE390E-3782-4E53-BE3E-E85ACEDDF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Ferro" userId="S::denis.ferro@escoladanuvem.org::7ab20b83-e8e2-46b6-8ed6-a749852485bf" providerId="AD" clId="Web-{FA1D4725-B9B7-62DC-8885-7EB464E033F9}"/>
    <pc:docChg chg="modSld">
      <pc:chgData name="Denis Ferro" userId="S::denis.ferro@escoladanuvem.org::7ab20b83-e8e2-46b6-8ed6-a749852485bf" providerId="AD" clId="Web-{FA1D4725-B9B7-62DC-8885-7EB464E033F9}" dt="2023-08-03T00:35:00.224" v="10" actId="20577"/>
      <pc:docMkLst>
        <pc:docMk/>
      </pc:docMkLst>
      <pc:sldChg chg="modSp">
        <pc:chgData name="Denis Ferro" userId="S::denis.ferro@escoladanuvem.org::7ab20b83-e8e2-46b6-8ed6-a749852485bf" providerId="AD" clId="Web-{FA1D4725-B9B7-62DC-8885-7EB464E033F9}" dt="2023-08-03T00:35:00.224" v="10" actId="20577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FA1D4725-B9B7-62DC-8885-7EB464E033F9}" dt="2023-08-03T00:35:00.224" v="10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Eduardo Lara" userId="02576ead-5fc7-480d-91c0-cc0d35fba0c0" providerId="ADAL" clId="{129FF6F9-3078-DD47-AD88-CD5CFB2DB540}"/>
    <pc:docChg chg="modSld">
      <pc:chgData name="Eduardo Lara" userId="02576ead-5fc7-480d-91c0-cc0d35fba0c0" providerId="ADAL" clId="{129FF6F9-3078-DD47-AD88-CD5CFB2DB540}" dt="2022-10-22T15:05:27.764" v="31" actId="20577"/>
      <pc:docMkLst>
        <pc:docMk/>
      </pc:docMkLst>
      <pc:sldChg chg="modSp mod">
        <pc:chgData name="Eduardo Lara" userId="02576ead-5fc7-480d-91c0-cc0d35fba0c0" providerId="ADAL" clId="{129FF6F9-3078-DD47-AD88-CD5CFB2DB540}" dt="2022-10-22T15:05:27.764" v="31" actId="20577"/>
        <pc:sldMkLst>
          <pc:docMk/>
          <pc:sldMk cId="0" sldId="256"/>
        </pc:sldMkLst>
        <pc:spChg chg="mod">
          <ac:chgData name="Eduardo Lara" userId="02576ead-5fc7-480d-91c0-cc0d35fba0c0" providerId="ADAL" clId="{129FF6F9-3078-DD47-AD88-CD5CFB2DB540}" dt="2022-10-22T15:05:27.764" v="31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0DF64F79-6D0E-D4E1-1400-3616E1B00C2F}"/>
    <pc:docChg chg="modSld">
      <pc:chgData name="Gabriel Bittencourt Machado" userId="S::gabriel.machado@escoladanuvem.org::20bd6a2f-2696-4df3-9fd1-7fd26d1ed528" providerId="AD" clId="Web-{0DF64F79-6D0E-D4E1-1400-3616E1B00C2F}" dt="2023-07-14T14:17:54.874" v="389" actId="20577"/>
      <pc:docMkLst>
        <pc:docMk/>
      </pc:docMkLst>
      <pc:sldChg chg="modSp">
        <pc:chgData name="Gabriel Bittencourt Machado" userId="S::gabriel.machado@escoladanuvem.org::20bd6a2f-2696-4df3-9fd1-7fd26d1ed528" providerId="AD" clId="Web-{0DF64F79-6D0E-D4E1-1400-3616E1B00C2F}" dt="2023-07-14T14:17:54.874" v="389" actId="20577"/>
        <pc:sldMkLst>
          <pc:docMk/>
          <pc:sldMk cId="0" sldId="257"/>
        </pc:sldMkLst>
        <pc:spChg chg="mod">
          <ac:chgData name="Gabriel Bittencourt Machado" userId="S::gabriel.machado@escoladanuvem.org::20bd6a2f-2696-4df3-9fd1-7fd26d1ed528" providerId="AD" clId="Web-{0DF64F79-6D0E-D4E1-1400-3616E1B00C2F}" dt="2023-07-14T14:17:54.874" v="389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D56F1CA7-795E-68A0-9383-8D17413543E3}"/>
    <pc:docChg chg="addSld delSld">
      <pc:chgData name="Gabriel Bittencourt Machado" userId="S::gabriel.machado@escoladanuvem.org::20bd6a2f-2696-4df3-9fd1-7fd26d1ed528" providerId="AD" clId="Web-{D56F1CA7-795E-68A0-9383-8D17413543E3}" dt="2024-08-25T21:11:29.438" v="1"/>
      <pc:docMkLst>
        <pc:docMk/>
      </pc:docMkLst>
      <pc:sldChg chg="del">
        <pc:chgData name="Gabriel Bittencourt Machado" userId="S::gabriel.machado@escoladanuvem.org::20bd6a2f-2696-4df3-9fd1-7fd26d1ed528" providerId="AD" clId="Web-{D56F1CA7-795E-68A0-9383-8D17413543E3}" dt="2024-08-25T21:11:29.438" v="1"/>
        <pc:sldMkLst>
          <pc:docMk/>
          <pc:sldMk cId="7091266" sldId="269"/>
        </pc:sldMkLst>
      </pc:sldChg>
      <pc:sldChg chg="add">
        <pc:chgData name="Gabriel Bittencourt Machado" userId="S::gabriel.machado@escoladanuvem.org::20bd6a2f-2696-4df3-9fd1-7fd26d1ed528" providerId="AD" clId="Web-{D56F1CA7-795E-68A0-9383-8D17413543E3}" dt="2024-08-25T21:11:16.469" v="0"/>
        <pc:sldMkLst>
          <pc:docMk/>
          <pc:sldMk cId="1981564908" sldId="271"/>
        </pc:sldMkLst>
      </pc:sldChg>
    </pc:docChg>
  </pc:docChgLst>
  <pc:docChgLst>
    <pc:chgData name="Francimário Almeida" userId="S::francimario.almeida@escoladanuvem.org::23e8e51a-ed24-401f-a200-1ff8f4ee53ec" providerId="AD" clId="Web-{F35309C9-C25D-6010-0CFC-FE2BAAD72CBB}"/>
    <pc:docChg chg="addSld modSld">
      <pc:chgData name="Francimário Almeida" userId="S::francimario.almeida@escoladanuvem.org::23e8e51a-ed24-401f-a200-1ff8f4ee53ec" providerId="AD" clId="Web-{F35309C9-C25D-6010-0CFC-FE2BAAD72CBB}" dt="2023-07-14T14:52:10.656" v="183" actId="14100"/>
      <pc:docMkLst>
        <pc:docMk/>
      </pc:docMkLst>
      <pc:sldChg chg="modSp">
        <pc:chgData name="Francimário Almeida" userId="S::francimario.almeida@escoladanuvem.org::23e8e51a-ed24-401f-a200-1ff8f4ee53ec" providerId="AD" clId="Web-{F35309C9-C25D-6010-0CFC-FE2BAAD72CBB}" dt="2023-07-14T12:49:23.633" v="65" actId="20577"/>
        <pc:sldMkLst>
          <pc:docMk/>
          <pc:sldMk cId="0" sldId="256"/>
        </pc:sldMkLst>
        <pc:spChg chg="mod">
          <ac:chgData name="Francimário Almeida" userId="S::francimario.almeida@escoladanuvem.org::23e8e51a-ed24-401f-a200-1ff8f4ee53ec" providerId="AD" clId="Web-{F35309C9-C25D-6010-0CFC-FE2BAAD72CBB}" dt="2023-07-14T12:49:03.538" v="62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9:23.633" v="6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42:46.408" v="131" actId="20577"/>
        <pc:sldMkLst>
          <pc:docMk/>
          <pc:sldMk cId="0" sldId="257"/>
        </pc:sldMkLst>
        <pc:spChg chg="mod">
          <ac:chgData name="Francimário Almeida" userId="S::francimario.almeida@escoladanuvem.org::23e8e51a-ed24-401f-a200-1ff8f4ee53ec" providerId="AD" clId="Web-{F35309C9-C25D-6010-0CFC-FE2BAAD72CBB}" dt="2023-07-14T13:42:46.408" v="131" actId="20577"/>
          <ac:spMkLst>
            <pc:docMk/>
            <pc:sldMk cId="0" sldId="257"/>
            <ac:spMk id="94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3:11.547" v="31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04:38.489" v="109" actId="20577"/>
        <pc:sldMkLst>
          <pc:docMk/>
          <pc:sldMk cId="0" sldId="259"/>
        </pc:sldMkLst>
        <pc:spChg chg="mod">
          <ac:chgData name="Francimário Almeida" userId="S::francimario.almeida@escoladanuvem.org::23e8e51a-ed24-401f-a200-1ff8f4ee53ec" providerId="AD" clId="Web-{F35309C9-C25D-6010-0CFC-FE2BAAD72CBB}" dt="2023-07-14T13:04:38.489" v="109" actId="20577"/>
          <ac:spMkLst>
            <pc:docMk/>
            <pc:sldMk cId="0" sldId="259"/>
            <ac:spMk id="106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4:51:01.904" v="181" actId="20577"/>
        <pc:sldMkLst>
          <pc:docMk/>
          <pc:sldMk cId="0" sldId="262"/>
        </pc:sldMkLst>
        <pc:spChg chg="mod">
          <ac:chgData name="Francimário Almeida" userId="S::francimario.almeida@escoladanuvem.org::23e8e51a-ed24-401f-a200-1ff8f4ee53ec" providerId="AD" clId="Web-{F35309C9-C25D-6010-0CFC-FE2BAAD72CBB}" dt="2023-07-14T14:51:01.904" v="181" actId="20577"/>
          <ac:spMkLst>
            <pc:docMk/>
            <pc:sldMk cId="0" sldId="262"/>
            <ac:spMk id="131" creationId="{00000000-0000-0000-0000-000000000000}"/>
          </ac:spMkLst>
        </pc:spChg>
        <pc:graphicFrameChg chg="mod modGraphic">
          <ac:chgData name="Francimário Almeida" userId="S::francimario.almeida@escoladanuvem.org::23e8e51a-ed24-401f-a200-1ff8f4ee53ec" providerId="AD" clId="Web-{F35309C9-C25D-6010-0CFC-FE2BAAD72CBB}" dt="2023-07-14T14:49:16.777" v="180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addSp delSp modSp add replId">
        <pc:chgData name="Francimário Almeida" userId="S::francimario.almeida@escoladanuvem.org::23e8e51a-ed24-401f-a200-1ff8f4ee53ec" providerId="AD" clId="Web-{F35309C9-C25D-6010-0CFC-FE2BAAD72CBB}" dt="2023-07-14T14:52:10.656" v="183" actId="14100"/>
        <pc:sldMkLst>
          <pc:docMk/>
          <pc:sldMk cId="1979889910" sldId="268"/>
        </pc:sldMkLst>
        <pc:spChg chg="add del mod">
          <ac:chgData name="Francimário Almeida" userId="S::francimario.almeida@escoladanuvem.org::23e8e51a-ed24-401f-a200-1ff8f4ee53ec" providerId="AD" clId="Web-{F35309C9-C25D-6010-0CFC-FE2BAAD72CBB}" dt="2023-07-14T14:07:07.475" v="132"/>
          <ac:spMkLst>
            <pc:docMk/>
            <pc:sldMk cId="1979889910" sldId="268"/>
            <ac:spMk id="3" creationId="{F619EF7E-686C-C916-FFAD-33CA021C19C1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4:16:58.895" v="156" actId="1076"/>
          <ac:spMkLst>
            <pc:docMk/>
            <pc:sldMk cId="1979889910" sldId="268"/>
            <ac:spMk id="93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3:16.469" v="32"/>
          <ac:spMkLst>
            <pc:docMk/>
            <pc:sldMk cId="1979889910" sldId="268"/>
            <ac:spMk id="94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2:46.201" v="28"/>
          <ac:spMkLst>
            <pc:docMk/>
            <pc:sldMk cId="1979889910" sldId="268"/>
            <ac:spMk id="95" creationId="{00000000-0000-0000-0000-000000000000}"/>
          </ac:spMkLst>
        </pc:spChg>
        <pc:picChg chg="add del mod">
          <ac:chgData name="Francimário Almeida" userId="S::francimario.almeida@escoladanuvem.org::23e8e51a-ed24-401f-a200-1ff8f4ee53ec" providerId="AD" clId="Web-{F35309C9-C25D-6010-0CFC-FE2BAAD72CBB}" dt="2023-07-14T14:07:25.772" v="138"/>
          <ac:picMkLst>
            <pc:docMk/>
            <pc:sldMk cId="1979889910" sldId="268"/>
            <ac:picMk id="2" creationId="{A5C69DC9-E730-EA41-A08F-6497E0EF478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08:55.540" v="145"/>
          <ac:picMkLst>
            <pc:docMk/>
            <pc:sldMk cId="1979889910" sldId="268"/>
            <ac:picMk id="4" creationId="{B842BF39-5648-EFEE-3E40-A059A551FBC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1:58.809" v="158"/>
          <ac:picMkLst>
            <pc:docMk/>
            <pc:sldMk cId="1979889910" sldId="268"/>
            <ac:picMk id="5" creationId="{73A698CD-9E8F-E49C-5491-E0C8FC826396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5:21.392" v="169"/>
          <ac:picMkLst>
            <pc:docMk/>
            <pc:sldMk cId="1979889910" sldId="268"/>
            <ac:picMk id="6" creationId="{3FC44F6D-EA43-8B73-DF2D-2A542F92008C}"/>
          </ac:picMkLst>
        </pc:picChg>
        <pc:picChg chg="add mod">
          <ac:chgData name="Francimário Almeida" userId="S::francimario.almeida@escoladanuvem.org::23e8e51a-ed24-401f-a200-1ff8f4ee53ec" providerId="AD" clId="Web-{F35309C9-C25D-6010-0CFC-FE2BAAD72CBB}" dt="2023-07-14T14:52:10.656" v="183" actId="14100"/>
          <ac:picMkLst>
            <pc:docMk/>
            <pc:sldMk cId="1979889910" sldId="268"/>
            <ac:picMk id="7" creationId="{F0E8FF51-AF97-78C6-4948-4A6F96AB6690}"/>
          </ac:picMkLst>
        </pc:picChg>
      </pc:sldChg>
    </pc:docChg>
  </pc:docChgLst>
  <pc:docChgLst>
    <pc:chgData name="Eduardo Lara" userId="S::eduardo.lara@escoladanuvem.org::02576ead-5fc7-480d-91c0-cc0d35fba0c0" providerId="AD" clId="Web-{74D14B05-65A4-F6CE-F809-12A69B120944}"/>
    <pc:docChg chg="modSld">
      <pc:chgData name="Eduardo Lara" userId="S::eduardo.lara@escoladanuvem.org::02576ead-5fc7-480d-91c0-cc0d35fba0c0" providerId="AD" clId="Web-{74D14B05-65A4-F6CE-F809-12A69B120944}" dt="2023-03-21T18:50:29.907" v="31" actId="20577"/>
      <pc:docMkLst>
        <pc:docMk/>
      </pc:docMkLst>
      <pc:sldChg chg="modSp">
        <pc:chgData name="Eduardo Lara" userId="S::eduardo.lara@escoladanuvem.org::02576ead-5fc7-480d-91c0-cc0d35fba0c0" providerId="AD" clId="Web-{74D14B05-65A4-F6CE-F809-12A69B120944}" dt="2023-03-21T18:50:29.907" v="31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74D14B05-65A4-F6CE-F809-12A69B120944}" dt="2023-03-21T18:50:29.907" v="31" actId="20577"/>
          <ac:spMkLst>
            <pc:docMk/>
            <pc:sldMk cId="0" sldId="263"/>
            <ac:spMk id="139" creationId="{00000000-0000-0000-0000-000000000000}"/>
          </ac:spMkLst>
        </pc:spChg>
        <pc:graphicFrameChg chg="mod modGraphic">
          <ac:chgData name="Eduardo Lara" userId="S::eduardo.lara@escoladanuvem.org::02576ead-5fc7-480d-91c0-cc0d35fba0c0" providerId="AD" clId="Web-{74D14B05-65A4-F6CE-F809-12A69B120944}" dt="2023-03-21T18:50:26.017" v="29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</pc:docChg>
  </pc:docChgLst>
  <pc:docChgLst>
    <pc:chgData name="Eduardo Lara" userId="S::eduardo.lara@escoladanuvem.org::02576ead-5fc7-480d-91c0-cc0d35fba0c0" providerId="AD" clId="Web-{69EFCDF7-6989-71CE-CEF3-D05B8ADB1B1C}"/>
    <pc:docChg chg="modSld">
      <pc:chgData name="Eduardo Lara" userId="S::eduardo.lara@escoladanuvem.org::02576ead-5fc7-480d-91c0-cc0d35fba0c0" providerId="AD" clId="Web-{69EFCDF7-6989-71CE-CEF3-D05B8ADB1B1C}" dt="2023-01-09T15:20:14.247" v="171" actId="20577"/>
      <pc:docMkLst>
        <pc:docMk/>
      </pc:docMkLst>
      <pc:sldChg chg="modSp">
        <pc:chgData name="Eduardo Lara" userId="S::eduardo.lara@escoladanuvem.org::02576ead-5fc7-480d-91c0-cc0d35fba0c0" providerId="AD" clId="Web-{69EFCDF7-6989-71CE-CEF3-D05B8ADB1B1C}" dt="2023-01-09T15:16:33.914" v="145" actId="20577"/>
        <pc:sldMkLst>
          <pc:docMk/>
          <pc:sldMk cId="0" sldId="256"/>
        </pc:sldMkLst>
        <pc:spChg chg="mod">
          <ac:chgData name="Eduardo Lara" userId="S::eduardo.lara@escoladanuvem.org::02576ead-5fc7-480d-91c0-cc0d35fba0c0" providerId="AD" clId="Web-{69EFCDF7-6989-71CE-CEF3-D05B8ADB1B1C}" dt="2023-01-09T15:16:33.914" v="14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7:33.603" v="155" actId="20577"/>
        <pc:sldMkLst>
          <pc:docMk/>
          <pc:sldMk cId="0" sldId="257"/>
        </pc:sldMkLst>
        <pc:spChg chg="mod">
          <ac:chgData name="Eduardo Lara" userId="S::eduardo.lara@escoladanuvem.org::02576ead-5fc7-480d-91c0-cc0d35fba0c0" providerId="AD" clId="Web-{69EFCDF7-6989-71CE-CEF3-D05B8ADB1B1C}" dt="2023-01-09T15:17:33.603" v="155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15.651" v="159" actId="20577"/>
        <pc:sldMkLst>
          <pc:docMk/>
          <pc:sldMk cId="0" sldId="260"/>
        </pc:sldMkLst>
        <pc:spChg chg="mod">
          <ac:chgData name="Eduardo Lara" userId="S::eduardo.lara@escoladanuvem.org::02576ead-5fc7-480d-91c0-cc0d35fba0c0" providerId="AD" clId="Web-{69EFCDF7-6989-71CE-CEF3-D05B8ADB1B1C}" dt="2023-01-09T15:18:15.651" v="159" actId="20577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4.247" v="171" actId="20577"/>
        <pc:sldMkLst>
          <pc:docMk/>
          <pc:sldMk cId="0" sldId="262"/>
        </pc:sldMkLst>
        <pc:spChg chg="mod">
          <ac:chgData name="Eduardo Lara" userId="S::eduardo.lara@escoladanuvem.org::02576ead-5fc7-480d-91c0-cc0d35fba0c0" providerId="AD" clId="Web-{69EFCDF7-6989-71CE-CEF3-D05B8ADB1B1C}" dt="2023-01-09T15:20:14.247" v="171" actId="20577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0.153" v="170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69EFCDF7-6989-71CE-CEF3-D05B8ADB1B1C}" dt="2023-01-09T15:20:10.153" v="170" actId="20577"/>
          <ac:spMkLst>
            <pc:docMk/>
            <pc:sldMk cId="0" sldId="263"/>
            <ac:spMk id="139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53.964" v="164" actId="20577"/>
        <pc:sldMkLst>
          <pc:docMk/>
          <pc:sldMk cId="0" sldId="265"/>
        </pc:sldMkLst>
        <pc:spChg chg="mod">
          <ac:chgData name="Eduardo Lara" userId="S::eduardo.lara@escoladanuvem.org::02576ead-5fc7-480d-91c0-cc0d35fba0c0" providerId="AD" clId="Web-{69EFCDF7-6989-71CE-CEF3-D05B8ADB1B1C}" dt="2023-01-09T15:18:53.964" v="164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9:24.230" v="167" actId="1076"/>
        <pc:sldMkLst>
          <pc:docMk/>
          <pc:sldMk cId="0" sldId="266"/>
        </pc:sldMkLst>
        <pc:spChg chg="mod">
          <ac:chgData name="Eduardo Lara" userId="S::eduardo.lara@escoladanuvem.org::02576ead-5fc7-480d-91c0-cc0d35fba0c0" providerId="AD" clId="Web-{69EFCDF7-6989-71CE-CEF3-D05B8ADB1B1C}" dt="2023-01-09T15:19:18.777" v="166" actId="1076"/>
          <ac:spMkLst>
            <pc:docMk/>
            <pc:sldMk cId="0" sldId="266"/>
            <ac:spMk id="162" creationId="{00000000-0000-0000-0000-000000000000}"/>
          </ac:spMkLst>
        </pc:spChg>
        <pc:picChg chg="mod">
          <ac:chgData name="Eduardo Lara" userId="S::eduardo.lara@escoladanuvem.org::02576ead-5fc7-480d-91c0-cc0d35fba0c0" providerId="AD" clId="Web-{69EFCDF7-6989-71CE-CEF3-D05B8ADB1B1C}" dt="2023-01-09T15:19:24.230" v="167" actId="1076"/>
          <ac:picMkLst>
            <pc:docMk/>
            <pc:sldMk cId="0" sldId="266"/>
            <ac:picMk id="164" creationId="{00000000-0000-0000-0000-000000000000}"/>
          </ac:picMkLst>
        </pc:picChg>
      </pc:sldChg>
    </pc:docChg>
  </pc:docChgLst>
  <pc:docChgLst>
    <pc:chgData name="Denis Ferro" userId="S::denis.ferro@escoladanuvem.org::7ab20b83-e8e2-46b6-8ed6-a749852485bf" providerId="AD" clId="Web-{CF6AF10C-FE4D-5CE9-0A7E-A685705A707A}"/>
    <pc:docChg chg="sldOrd">
      <pc:chgData name="Denis Ferro" userId="S::denis.ferro@escoladanuvem.org::7ab20b83-e8e2-46b6-8ed6-a749852485bf" providerId="AD" clId="Web-{CF6AF10C-FE4D-5CE9-0A7E-A685705A707A}" dt="2023-10-20T14:58:55.466" v="1"/>
      <pc:docMkLst>
        <pc:docMk/>
      </pc:docMkLst>
      <pc:sldChg chg="ord">
        <pc:chgData name="Denis Ferro" userId="S::denis.ferro@escoladanuvem.org::7ab20b83-e8e2-46b6-8ed6-a749852485bf" providerId="AD" clId="Web-{CF6AF10C-FE4D-5CE9-0A7E-A685705A707A}" dt="2023-10-20T14:58:55.466" v="1"/>
        <pc:sldMkLst>
          <pc:docMk/>
          <pc:sldMk cId="1979889910" sldId="268"/>
        </pc:sldMkLst>
      </pc:sldChg>
    </pc:docChg>
  </pc:docChgLst>
  <pc:docChgLst>
    <pc:chgData name="Gabriel Bittencourt Machado" userId="S::gabriel.machado@escoladanuvem.org::20bd6a2f-2696-4df3-9fd1-7fd26d1ed528" providerId="AD" clId="Web-{347F9461-FF99-4DDA-A3F1-534B084D595D}"/>
    <pc:docChg chg="modSld">
      <pc:chgData name="Gabriel Bittencourt Machado" userId="S::gabriel.machado@escoladanuvem.org::20bd6a2f-2696-4df3-9fd1-7fd26d1ed528" providerId="AD" clId="Web-{347F9461-FF99-4DDA-A3F1-534B084D595D}" dt="2024-08-29T00:04:21.023" v="163" actId="20577"/>
      <pc:docMkLst>
        <pc:docMk/>
      </pc:docMkLst>
      <pc:sldChg chg="addSp delSp modSp">
        <pc:chgData name="Gabriel Bittencourt Machado" userId="S::gabriel.machado@escoladanuvem.org::20bd6a2f-2696-4df3-9fd1-7fd26d1ed528" providerId="AD" clId="Web-{347F9461-FF99-4DDA-A3F1-534B084D595D}" dt="2024-08-29T00:03:10.662" v="84"/>
        <pc:sldMkLst>
          <pc:docMk/>
          <pc:sldMk cId="0" sldId="256"/>
        </pc:sldMkLst>
        <pc:spChg chg="add mod">
          <ac:chgData name="Gabriel Bittencourt Machado" userId="S::gabriel.machado@escoladanuvem.org::20bd6a2f-2696-4df3-9fd1-7fd26d1ed528" providerId="AD" clId="Web-{347F9461-FF99-4DDA-A3F1-534B084D595D}" dt="2024-08-29T00:03:10.662" v="84"/>
          <ac:spMkLst>
            <pc:docMk/>
            <pc:sldMk cId="0" sldId="256"/>
            <ac:spMk id="3" creationId="{3797C969-9847-15DF-AE22-E16726EBE932}"/>
          </ac:spMkLst>
        </pc:spChg>
        <pc:spChg chg="mod">
          <ac:chgData name="Gabriel Bittencourt Machado" userId="S::gabriel.machado@escoladanuvem.org::20bd6a2f-2696-4df3-9fd1-7fd26d1ed528" providerId="AD" clId="Web-{347F9461-FF99-4DDA-A3F1-534B084D595D}" dt="2024-08-29T00:03:03.084" v="83" actId="20577"/>
          <ac:spMkLst>
            <pc:docMk/>
            <pc:sldMk cId="0" sldId="256"/>
            <ac:spMk id="86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347F9461-FF99-4DDA-A3F1-534B084D595D}" dt="2024-08-29T00:03:10.662" v="84"/>
          <ac:spMkLst>
            <pc:docMk/>
            <pc:sldMk cId="0" sldId="256"/>
            <ac:spMk id="87" creationId="{00000000-0000-0000-0000-000000000000}"/>
          </ac:spMkLst>
        </pc:spChg>
      </pc:sldChg>
      <pc:sldChg chg="modSp">
        <pc:chgData name="Gabriel Bittencourt Machado" userId="S::gabriel.machado@escoladanuvem.org::20bd6a2f-2696-4df3-9fd1-7fd26d1ed528" providerId="AD" clId="Web-{347F9461-FF99-4DDA-A3F1-534B084D595D}" dt="2024-08-28T23:58:27.014" v="11" actId="20577"/>
        <pc:sldMkLst>
          <pc:docMk/>
          <pc:sldMk cId="927014943" sldId="270"/>
        </pc:sldMkLst>
        <pc:spChg chg="mod">
          <ac:chgData name="Gabriel Bittencourt Machado" userId="S::gabriel.machado@escoladanuvem.org::20bd6a2f-2696-4df3-9fd1-7fd26d1ed528" providerId="AD" clId="Web-{347F9461-FF99-4DDA-A3F1-534B084D595D}" dt="2024-08-28T23:58:27.014" v="11" actId="20577"/>
          <ac:spMkLst>
            <pc:docMk/>
            <pc:sldMk cId="927014943" sldId="270"/>
            <ac:spMk id="2" creationId="{CBF94525-B4C3-2F6E-3842-69447604771C}"/>
          </ac:spMkLst>
        </pc:spChg>
      </pc:sldChg>
      <pc:sldChg chg="addSp modSp">
        <pc:chgData name="Gabriel Bittencourt Machado" userId="S::gabriel.machado@escoladanuvem.org::20bd6a2f-2696-4df3-9fd1-7fd26d1ed528" providerId="AD" clId="Web-{347F9461-FF99-4DDA-A3F1-534B084D595D}" dt="2024-08-29T00:04:21.023" v="163" actId="20577"/>
        <pc:sldMkLst>
          <pc:docMk/>
          <pc:sldMk cId="1981564908" sldId="271"/>
        </pc:sldMkLst>
        <pc:spChg chg="add mod">
          <ac:chgData name="Gabriel Bittencourt Machado" userId="S::gabriel.machado@escoladanuvem.org::20bd6a2f-2696-4df3-9fd1-7fd26d1ed528" providerId="AD" clId="Web-{347F9461-FF99-4DDA-A3F1-534B084D595D}" dt="2024-08-29T00:04:21.023" v="163" actId="20577"/>
          <ac:spMkLst>
            <pc:docMk/>
            <pc:sldMk cId="1981564908" sldId="271"/>
            <ac:spMk id="5" creationId="{E1C30AB8-2E72-A266-7EFA-03A6AE176B00}"/>
          </ac:spMkLst>
        </pc:spChg>
        <pc:picChg chg="add mod">
          <ac:chgData name="Gabriel Bittencourt Machado" userId="S::gabriel.machado@escoladanuvem.org::20bd6a2f-2696-4df3-9fd1-7fd26d1ed528" providerId="AD" clId="Web-{347F9461-FF99-4DDA-A3F1-534B084D595D}" dt="2024-08-28T23:59:44.344" v="13" actId="1076"/>
          <ac:picMkLst>
            <pc:docMk/>
            <pc:sldMk cId="1981564908" sldId="271"/>
            <ac:picMk id="2" creationId="{9B56A8A6-1025-2A44-9811-1F89EFFD7C00}"/>
          </ac:picMkLst>
        </pc:picChg>
        <pc:picChg chg="add mod">
          <ac:chgData name="Gabriel Bittencourt Machado" userId="S::gabriel.machado@escoladanuvem.org::20bd6a2f-2696-4df3-9fd1-7fd26d1ed528" providerId="AD" clId="Web-{347F9461-FF99-4DDA-A3F1-534B084D595D}" dt="2024-08-29T00:00:08.814" v="15" actId="1076"/>
          <ac:picMkLst>
            <pc:docMk/>
            <pc:sldMk cId="1981564908" sldId="271"/>
            <ac:picMk id="3" creationId="{0DE78773-B392-9B0A-3BE8-009FBB9FE978}"/>
          </ac:picMkLst>
        </pc:picChg>
        <pc:picChg chg="add mod">
          <ac:chgData name="Gabriel Bittencourt Machado" userId="S::gabriel.machado@escoladanuvem.org::20bd6a2f-2696-4df3-9fd1-7fd26d1ed528" providerId="AD" clId="Web-{347F9461-FF99-4DDA-A3F1-534B084D595D}" dt="2024-08-29T00:00:41.893" v="17" actId="1076"/>
          <ac:picMkLst>
            <pc:docMk/>
            <pc:sldMk cId="1981564908" sldId="271"/>
            <ac:picMk id="4" creationId="{40A23C39-2994-EA20-473E-1953539B788B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9BAFACF7-B8EF-FA4D-9A8D-7F89D79E665A}"/>
    <pc:docChg chg="addSld">
      <pc:chgData name="Gabriel Bittencourt Machado" userId="S::gabriel.machado@escoladanuvem.org::20bd6a2f-2696-4df3-9fd1-7fd26d1ed528" providerId="AD" clId="Web-{9BAFACF7-B8EF-FA4D-9A8D-7F89D79E665A}" dt="2024-08-29T23:07:34.941" v="0"/>
      <pc:docMkLst>
        <pc:docMk/>
      </pc:docMkLst>
      <pc:sldChg chg="add">
        <pc:chgData name="Gabriel Bittencourt Machado" userId="S::gabriel.machado@escoladanuvem.org::20bd6a2f-2696-4df3-9fd1-7fd26d1ed528" providerId="AD" clId="Web-{9BAFACF7-B8EF-FA4D-9A8D-7F89D79E665A}" dt="2024-08-29T23:07:34.941" v="0"/>
        <pc:sldMkLst>
          <pc:docMk/>
          <pc:sldMk cId="0" sldId="263"/>
        </pc:sldMkLst>
      </pc:sldChg>
    </pc:docChg>
  </pc:docChgLst>
  <pc:docChgLst>
    <pc:chgData name="Denis Ferro" userId="S::denis.ferro@escoladanuvem.org::7ab20b83-e8e2-46b6-8ed6-a749852485bf" providerId="AD" clId="Web-{357738BE-353D-95C7-EF10-8227F9C41B7F}"/>
    <pc:docChg chg="delSld modSld">
      <pc:chgData name="Denis Ferro" userId="S::denis.ferro@escoladanuvem.org::7ab20b83-e8e2-46b6-8ed6-a749852485bf" providerId="AD" clId="Web-{357738BE-353D-95C7-EF10-8227F9C41B7F}" dt="2023-07-14T15:14:39.467" v="118" actId="20577"/>
      <pc:docMkLst>
        <pc:docMk/>
      </pc:docMkLst>
      <pc:sldChg chg="modSp">
        <pc:chgData name="Denis Ferro" userId="S::denis.ferro@escoladanuvem.org::7ab20b83-e8e2-46b6-8ed6-a749852485bf" providerId="AD" clId="Web-{357738BE-353D-95C7-EF10-8227F9C41B7F}" dt="2023-07-14T15:01:48.637" v="89" actId="1076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357738BE-353D-95C7-EF10-8227F9C41B7F}" dt="2023-07-14T15:01:48.637" v="89" actId="1076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06:46.113" v="97" actId="20577"/>
        <pc:sldMkLst>
          <pc:docMk/>
          <pc:sldMk cId="0" sldId="257"/>
        </pc:sldMkLst>
        <pc:spChg chg="mod">
          <ac:chgData name="Denis Ferro" userId="S::denis.ferro@escoladanuvem.org::7ab20b83-e8e2-46b6-8ed6-a749852485bf" providerId="AD" clId="Web-{357738BE-353D-95C7-EF10-8227F9C41B7F}" dt="2023-07-14T15:06:46.113" v="97" actId="20577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14:39.467" v="118" actId="20577"/>
        <pc:sldMkLst>
          <pc:docMk/>
          <pc:sldMk cId="0" sldId="260"/>
        </pc:sldMkLst>
        <pc:spChg chg="mod">
          <ac:chgData name="Denis Ferro" userId="S::denis.ferro@escoladanuvem.org::7ab20b83-e8e2-46b6-8ed6-a749852485bf" providerId="AD" clId="Web-{357738BE-353D-95C7-EF10-8227F9C41B7F}" dt="2023-07-14T15:14:39.467" v="118" actId="20577"/>
          <ac:spMkLst>
            <pc:docMk/>
            <pc:sldMk cId="0" sldId="260"/>
            <ac:spMk id="114" creationId="{00000000-0000-0000-0000-000000000000}"/>
          </ac:spMkLst>
        </pc:spChg>
      </pc:sldChg>
      <pc:sldChg chg="del">
        <pc:chgData name="Denis Ferro" userId="S::denis.ferro@escoladanuvem.org::7ab20b83-e8e2-46b6-8ed6-a749852485bf" providerId="AD" clId="Web-{357738BE-353D-95C7-EF10-8227F9C41B7F}" dt="2023-07-14T13:35:53.049" v="0"/>
        <pc:sldMkLst>
          <pc:docMk/>
          <pc:sldMk cId="0" sldId="261"/>
        </pc:sldMkLst>
      </pc:sldChg>
      <pc:sldChg chg="modSp">
        <pc:chgData name="Denis Ferro" userId="S::denis.ferro@escoladanuvem.org::7ab20b83-e8e2-46b6-8ed6-a749852485bf" providerId="AD" clId="Web-{357738BE-353D-95C7-EF10-8227F9C41B7F}" dt="2023-07-14T14:10:19.659" v="34" actId="20577"/>
        <pc:sldMkLst>
          <pc:docMk/>
          <pc:sldMk cId="0" sldId="262"/>
        </pc:sldMkLst>
        <pc:spChg chg="mod">
          <ac:chgData name="Denis Ferro" userId="S::denis.ferro@escoladanuvem.org::7ab20b83-e8e2-46b6-8ed6-a749852485bf" providerId="AD" clId="Web-{357738BE-353D-95C7-EF10-8227F9C41B7F}" dt="2023-07-14T14:10:19.659" v="34" actId="20577"/>
          <ac:spMkLst>
            <pc:docMk/>
            <pc:sldMk cId="0" sldId="262"/>
            <ac:spMk id="130" creationId="{00000000-0000-0000-0000-000000000000}"/>
          </ac:spMkLst>
        </pc:spChg>
        <pc:graphicFrameChg chg="mod modGraphic">
          <ac:chgData name="Denis Ferro" userId="S::denis.ferro@escoladanuvem.org::7ab20b83-e8e2-46b6-8ed6-a749852485bf" providerId="AD" clId="Web-{357738BE-353D-95C7-EF10-8227F9C41B7F}" dt="2023-07-14T13:38:13.100" v="12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modSp">
        <pc:chgData name="Denis Ferro" userId="S::denis.ferro@escoladanuvem.org::7ab20b83-e8e2-46b6-8ed6-a749852485bf" providerId="AD" clId="Web-{357738BE-353D-95C7-EF10-8227F9C41B7F}" dt="2023-07-14T14:09:59.877" v="31" actId="1076"/>
        <pc:sldMkLst>
          <pc:docMk/>
          <pc:sldMk cId="0" sldId="263"/>
        </pc:sldMkLst>
        <pc:graphicFrameChg chg="mod modGraphic">
          <ac:chgData name="Denis Ferro" userId="S::denis.ferro@escoladanuvem.org::7ab20b83-e8e2-46b6-8ed6-a749852485bf" providerId="AD" clId="Web-{357738BE-353D-95C7-EF10-8227F9C41B7F}" dt="2023-07-14T14:09:59.877" v="31" actId="1076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  <pc:sldChg chg="del">
        <pc:chgData name="Denis Ferro" userId="S::denis.ferro@escoladanuvem.org::7ab20b83-e8e2-46b6-8ed6-a749852485bf" providerId="AD" clId="Web-{357738BE-353D-95C7-EF10-8227F9C41B7F}" dt="2023-07-14T13:36:13.268" v="6"/>
        <pc:sldMkLst>
          <pc:docMk/>
          <pc:sldMk cId="0" sldId="265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4.878" v="7"/>
        <pc:sldMkLst>
          <pc:docMk/>
          <pc:sldMk cId="0" sldId="266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7.190" v="8"/>
        <pc:sldMkLst>
          <pc:docMk/>
          <pc:sldMk cId="3308106846" sldId="267"/>
        </pc:sldMkLst>
      </pc:sldChg>
    </pc:docChg>
  </pc:docChgLst>
  <pc:docChgLst>
    <pc:chgData name="Leandro Siqueira" userId="S::leandro.siqueira@escoladanuvem.org::803d3177-2234-42aa-b8f3-8eb3dbccb406" providerId="AD" clId="Web-{26C3C6B9-7FFB-A12E-52C1-3920B954F0D3}"/>
    <pc:docChg chg="modSld">
      <pc:chgData name="Leandro Siqueira" userId="S::leandro.siqueira@escoladanuvem.org::803d3177-2234-42aa-b8f3-8eb3dbccb406" providerId="AD" clId="Web-{26C3C6B9-7FFB-A12E-52C1-3920B954F0D3}" dt="2023-07-14T15:16:05.787" v="148"/>
      <pc:docMkLst>
        <pc:docMk/>
      </pc:docMkLst>
      <pc:sldChg chg="modSp">
        <pc:chgData name="Leandro Siqueira" userId="S::leandro.siqueira@escoladanuvem.org::803d3177-2234-42aa-b8f3-8eb3dbccb406" providerId="AD" clId="Web-{26C3C6B9-7FFB-A12E-52C1-3920B954F0D3}" dt="2023-07-14T14:00:13.948" v="146"/>
        <pc:sldMkLst>
          <pc:docMk/>
          <pc:sldMk cId="0" sldId="257"/>
        </pc:sldMkLst>
        <pc:spChg chg="mod">
          <ac:chgData name="Leandro Siqueira" userId="S::leandro.siqueira@escoladanuvem.org::803d3177-2234-42aa-b8f3-8eb3dbccb406" providerId="AD" clId="Web-{26C3C6B9-7FFB-A12E-52C1-3920B954F0D3}" dt="2023-07-14T14:00:13.948" v="146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Leandro Siqueira" userId="S::leandro.siqueira@escoladanuvem.org::803d3177-2234-42aa-b8f3-8eb3dbccb406" providerId="AD" clId="Web-{26C3C6B9-7FFB-A12E-52C1-3920B954F0D3}" dt="2023-07-14T15:16:05.787" v="148"/>
        <pc:sldMkLst>
          <pc:docMk/>
          <pc:sldMk cId="0" sldId="262"/>
        </pc:sldMkLst>
        <pc:graphicFrameChg chg="mod modGraphic">
          <ac:chgData name="Leandro Siqueira" userId="S::leandro.siqueira@escoladanuvem.org::803d3177-2234-42aa-b8f3-8eb3dbccb406" providerId="AD" clId="Web-{26C3C6B9-7FFB-A12E-52C1-3920B954F0D3}" dt="2023-07-14T15:16:05.787" v="148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32764EA1-AD35-7F9B-D7C6-B83587921206}"/>
    <pc:docChg chg="modSld">
      <pc:chgData name="Gabriel Bittencourt Machado" userId="S::gabriel.machado@escoladanuvem.org::20bd6a2f-2696-4df3-9fd1-7fd26d1ed528" providerId="AD" clId="Web-{32764EA1-AD35-7F9B-D7C6-B83587921206}" dt="2023-07-14T13:40:23.293" v="4" actId="1076"/>
      <pc:docMkLst>
        <pc:docMk/>
      </pc:docMkLst>
      <pc:sldChg chg="addSp delSp modSp">
        <pc:chgData name="Gabriel Bittencourt Machado" userId="S::gabriel.machado@escoladanuvem.org::20bd6a2f-2696-4df3-9fd1-7fd26d1ed528" providerId="AD" clId="Web-{32764EA1-AD35-7F9B-D7C6-B83587921206}" dt="2023-07-14T13:40:23.293" v="4" actId="1076"/>
        <pc:sldMkLst>
          <pc:docMk/>
          <pc:sldMk cId="0" sldId="262"/>
        </pc:sldMkLst>
        <pc:graphicFrameChg chg="add del mod modGraphic">
          <ac:chgData name="Gabriel Bittencourt Machado" userId="S::gabriel.machado@escoladanuvem.org::20bd6a2f-2696-4df3-9fd1-7fd26d1ed528" providerId="AD" clId="Web-{32764EA1-AD35-7F9B-D7C6-B83587921206}" dt="2023-07-14T13:40:23.293" v="4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56EF08D3-F39C-A81F-ADCD-4AFD57EE048F}"/>
    <pc:docChg chg="addSld delSld modSld">
      <pc:chgData name="Gabriel Bittencourt Machado" userId="S::gabriel.machado@escoladanuvem.org::20bd6a2f-2696-4df3-9fd1-7fd26d1ed528" providerId="AD" clId="Web-{56EF08D3-F39C-A81F-ADCD-4AFD57EE048F}" dt="2024-08-01T18:45:38.023" v="70" actId="14100"/>
      <pc:docMkLst>
        <pc:docMk/>
      </pc:docMkLst>
      <pc:sldChg chg="addSp modSp">
        <pc:chgData name="Gabriel Bittencourt Machado" userId="S::gabriel.machado@escoladanuvem.org::20bd6a2f-2696-4df3-9fd1-7fd26d1ed528" providerId="AD" clId="Web-{56EF08D3-F39C-A81F-ADCD-4AFD57EE048F}" dt="2024-08-01T18:45:38.023" v="70" actId="14100"/>
        <pc:sldMkLst>
          <pc:docMk/>
          <pc:sldMk cId="0" sldId="257"/>
        </pc:sldMkLst>
        <pc:spChg chg="add mod">
          <ac:chgData name="Gabriel Bittencourt Machado" userId="S::gabriel.machado@escoladanuvem.org::20bd6a2f-2696-4df3-9fd1-7fd26d1ed528" providerId="AD" clId="Web-{56EF08D3-F39C-A81F-ADCD-4AFD57EE048F}" dt="2024-08-01T18:45:38.023" v="70" actId="14100"/>
          <ac:spMkLst>
            <pc:docMk/>
            <pc:sldMk cId="0" sldId="257"/>
            <ac:spMk id="2" creationId="{CBF94525-B4C3-2F6E-3842-69447604771C}"/>
          </ac:spMkLst>
        </pc:spChg>
        <pc:spChg chg="mod">
          <ac:chgData name="Gabriel Bittencourt Machado" userId="S::gabriel.machado@escoladanuvem.org::20bd6a2f-2696-4df3-9fd1-7fd26d1ed528" providerId="AD" clId="Web-{56EF08D3-F39C-A81F-ADCD-4AFD57EE048F}" dt="2024-08-01T18:43:49.645" v="28" actId="20577"/>
          <ac:spMkLst>
            <pc:docMk/>
            <pc:sldMk cId="0" sldId="257"/>
            <ac:spMk id="94" creationId="{00000000-0000-0000-0000-000000000000}"/>
          </ac:spMkLst>
        </pc:spChg>
      </pc:sldChg>
      <pc:sldChg chg="del">
        <pc:chgData name="Gabriel Bittencourt Machado" userId="S::gabriel.machado@escoladanuvem.org::20bd6a2f-2696-4df3-9fd1-7fd26d1ed528" providerId="AD" clId="Web-{56EF08D3-F39C-A81F-ADCD-4AFD57EE048F}" dt="2024-08-01T18:44:44.694" v="31"/>
        <pc:sldMkLst>
          <pc:docMk/>
          <pc:sldMk cId="0" sldId="262"/>
        </pc:sldMkLst>
      </pc:sldChg>
      <pc:sldChg chg="del">
        <pc:chgData name="Gabriel Bittencourt Machado" userId="S::gabriel.machado@escoladanuvem.org::20bd6a2f-2696-4df3-9fd1-7fd26d1ed528" providerId="AD" clId="Web-{56EF08D3-F39C-A81F-ADCD-4AFD57EE048F}" dt="2024-08-01T18:44:46.397" v="32"/>
        <pc:sldMkLst>
          <pc:docMk/>
          <pc:sldMk cId="0" sldId="263"/>
        </pc:sldMkLst>
      </pc:sldChg>
      <pc:sldChg chg="modSp">
        <pc:chgData name="Gabriel Bittencourt Machado" userId="S::gabriel.machado@escoladanuvem.org::20bd6a2f-2696-4df3-9fd1-7fd26d1ed528" providerId="AD" clId="Web-{56EF08D3-F39C-A81F-ADCD-4AFD57EE048F}" dt="2024-08-01T18:45:16.757" v="55" actId="1076"/>
        <pc:sldMkLst>
          <pc:docMk/>
          <pc:sldMk cId="1979889910" sldId="268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5:16.757" v="55" actId="1076"/>
          <ac:spMkLst>
            <pc:docMk/>
            <pc:sldMk cId="1979889910" sldId="268"/>
            <ac:spMk id="93" creationId="{00000000-0000-0000-0000-000000000000}"/>
          </ac:spMkLst>
        </pc:spChg>
      </pc:sldChg>
      <pc:sldChg chg="delSp modSp add replId">
        <pc:chgData name="Gabriel Bittencourt Machado" userId="S::gabriel.machado@escoladanuvem.org::20bd6a2f-2696-4df3-9fd1-7fd26d1ed528" providerId="AD" clId="Web-{56EF08D3-F39C-A81F-ADCD-4AFD57EE048F}" dt="2024-08-01T18:42:34.081" v="10" actId="20577"/>
        <pc:sldMkLst>
          <pc:docMk/>
          <pc:sldMk cId="7091266" sldId="269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2:34.081" v="10" actId="20577"/>
          <ac:spMkLst>
            <pc:docMk/>
            <pc:sldMk cId="7091266" sldId="269"/>
            <ac:spMk id="113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5.284" v="3"/>
          <ac:spMkLst>
            <pc:docMk/>
            <pc:sldMk cId="7091266" sldId="269"/>
            <ac:spMk id="114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4.018" v="2"/>
          <ac:spMkLst>
            <pc:docMk/>
            <pc:sldMk cId="7091266" sldId="269"/>
            <ac:spMk id="116" creationId="{00000000-0000-0000-0000-000000000000}"/>
          </ac:spMkLst>
        </pc:spChg>
        <pc:picChg chg="del">
          <ac:chgData name="Gabriel Bittencourt Machado" userId="S::gabriel.machado@escoladanuvem.org::20bd6a2f-2696-4df3-9fd1-7fd26d1ed528" providerId="AD" clId="Web-{56EF08D3-F39C-A81F-ADCD-4AFD57EE048F}" dt="2024-08-01T18:42:22.940" v="1"/>
          <ac:picMkLst>
            <pc:docMk/>
            <pc:sldMk cId="7091266" sldId="269"/>
            <ac:picMk id="115" creationId="{00000000-0000-0000-0000-000000000000}"/>
          </ac:picMkLst>
        </pc:picChg>
      </pc:sldChg>
    </pc:docChg>
  </pc:docChgLst>
  <pc:docChgLst>
    <pc:chgData name="Eduardo Lara" userId="S::eduardo.lara@escoladanuvem.org::02576ead-5fc7-480d-91c0-cc0d35fba0c0" providerId="AD" clId="Web-{9F60D0CD-2CE2-831E-FB14-0D2749A6CE39}"/>
    <pc:docChg chg="addSld modSld">
      <pc:chgData name="Eduardo Lara" userId="S::eduardo.lara@escoladanuvem.org::02576ead-5fc7-480d-91c0-cc0d35fba0c0" providerId="AD" clId="Web-{9F60D0CD-2CE2-831E-FB14-0D2749A6CE39}" dt="2023-01-26T18:25:10.284" v="19" actId="20577"/>
      <pc:docMkLst>
        <pc:docMk/>
      </pc:docMkLst>
      <pc:sldChg chg="delSp modSp add replId delAnim">
        <pc:chgData name="Eduardo Lara" userId="S::eduardo.lara@escoladanuvem.org::02576ead-5fc7-480d-91c0-cc0d35fba0c0" providerId="AD" clId="Web-{9F60D0CD-2CE2-831E-FB14-0D2749A6CE39}" dt="2023-01-26T18:25:10.284" v="19" actId="20577"/>
        <pc:sldMkLst>
          <pc:docMk/>
          <pc:sldMk cId="3308106846" sldId="267"/>
        </pc:sldMkLst>
        <pc:spChg chg="del mod">
          <ac:chgData name="Eduardo Lara" userId="S::eduardo.lara@escoladanuvem.org::02576ead-5fc7-480d-91c0-cc0d35fba0c0" providerId="AD" clId="Web-{9F60D0CD-2CE2-831E-FB14-0D2749A6CE39}" dt="2023-01-26T18:24:59.721" v="14"/>
          <ac:spMkLst>
            <pc:docMk/>
            <pc:sldMk cId="3308106846" sldId="267"/>
            <ac:spMk id="145" creationId="{00000000-0000-0000-0000-000000000000}"/>
          </ac:spMkLst>
        </pc:spChg>
        <pc:spChg chg="mod">
          <ac:chgData name="Eduardo Lara" userId="S::eduardo.lara@escoladanuvem.org::02576ead-5fc7-480d-91c0-cc0d35fba0c0" providerId="AD" clId="Web-{9F60D0CD-2CE2-831E-FB14-0D2749A6CE39}" dt="2023-01-26T18:25:10.284" v="19" actId="20577"/>
          <ac:spMkLst>
            <pc:docMk/>
            <pc:sldMk cId="3308106846" sldId="267"/>
            <ac:spMk id="147" creationId="{00000000-0000-0000-0000-000000000000}"/>
          </ac:spMkLst>
        </pc:spChg>
        <pc:picChg chg="del">
          <ac:chgData name="Eduardo Lara" userId="S::eduardo.lara@escoladanuvem.org::02576ead-5fc7-480d-91c0-cc0d35fba0c0" providerId="AD" clId="Web-{9F60D0CD-2CE2-831E-FB14-0D2749A6CE39}" dt="2023-01-26T18:24:32.799" v="4"/>
          <ac:picMkLst>
            <pc:docMk/>
            <pc:sldMk cId="3308106846" sldId="267"/>
            <ac:picMk id="148" creationId="{00000000-0000-0000-0000-000000000000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95806CB8-B73C-C464-1CFE-5D58874519A6}"/>
    <pc:docChg chg="addSld delSld modSld">
      <pc:chgData name="Gabriel Bittencourt Machado" userId="S::gabriel.machado@escoladanuvem.org::20bd6a2f-2696-4df3-9fd1-7fd26d1ed528" providerId="AD" clId="Web-{95806CB8-B73C-C464-1CFE-5D58874519A6}" dt="2024-08-25T21:00:01.326" v="9" actId="20577"/>
      <pc:docMkLst>
        <pc:docMk/>
      </pc:docMkLst>
      <pc:sldChg chg="del">
        <pc:chgData name="Gabriel Bittencourt Machado" userId="S::gabriel.machado@escoladanuvem.org::20bd6a2f-2696-4df3-9fd1-7fd26d1ed528" providerId="AD" clId="Web-{95806CB8-B73C-C464-1CFE-5D58874519A6}" dt="2024-08-25T20:59:52.122" v="1"/>
        <pc:sldMkLst>
          <pc:docMk/>
          <pc:sldMk cId="0" sldId="257"/>
        </pc:sldMkLst>
      </pc:sldChg>
      <pc:sldChg chg="modSp add">
        <pc:chgData name="Gabriel Bittencourt Machado" userId="S::gabriel.machado@escoladanuvem.org::20bd6a2f-2696-4df3-9fd1-7fd26d1ed528" providerId="AD" clId="Web-{95806CB8-B73C-C464-1CFE-5D58874519A6}" dt="2024-08-25T21:00:01.326" v="9" actId="20577"/>
        <pc:sldMkLst>
          <pc:docMk/>
          <pc:sldMk cId="927014943" sldId="270"/>
        </pc:sldMkLst>
        <pc:spChg chg="mod">
          <ac:chgData name="Gabriel Bittencourt Machado" userId="S::gabriel.machado@escoladanuvem.org::20bd6a2f-2696-4df3-9fd1-7fd26d1ed528" providerId="AD" clId="Web-{95806CB8-B73C-C464-1CFE-5D58874519A6}" dt="2024-08-25T21:00:01.326" v="9" actId="20577"/>
          <ac:spMkLst>
            <pc:docMk/>
            <pc:sldMk cId="927014943" sldId="270"/>
            <ac:spMk id="2" creationId="{CBF94525-B4C3-2F6E-3842-69447604771C}"/>
          </ac:spMkLst>
        </pc:spChg>
      </pc:sldChg>
    </pc:docChg>
  </pc:docChgLst>
  <pc:docChgLst>
    <pc:chgData name="Eduardo Lara" userId="02576ead-5fc7-480d-91c0-cc0d35fba0c0" providerId="ADAL" clId="{6CC0FE5D-FA3F-AF48-869C-46982A1E7548}"/>
    <pc:docChg chg="delSld modSld">
      <pc:chgData name="Eduardo Lara" userId="02576ead-5fc7-480d-91c0-cc0d35fba0c0" providerId="ADAL" clId="{6CC0FE5D-FA3F-AF48-869C-46982A1E7548}" dt="2023-01-26T19:54:02.518" v="149" actId="20577"/>
      <pc:docMkLst>
        <pc:docMk/>
      </pc:docMkLst>
      <pc:sldChg chg="del">
        <pc:chgData name="Eduardo Lara" userId="02576ead-5fc7-480d-91c0-cc0d35fba0c0" providerId="ADAL" clId="{6CC0FE5D-FA3F-AF48-869C-46982A1E7548}" dt="2023-01-26T19:53:02.515" v="14" actId="2696"/>
        <pc:sldMkLst>
          <pc:docMk/>
          <pc:sldMk cId="0" sldId="264"/>
        </pc:sldMkLst>
      </pc:sldChg>
      <pc:sldChg chg="addSp modSp mod">
        <pc:chgData name="Eduardo Lara" userId="02576ead-5fc7-480d-91c0-cc0d35fba0c0" providerId="ADAL" clId="{6CC0FE5D-FA3F-AF48-869C-46982A1E7548}" dt="2023-01-26T19:54:02.518" v="149" actId="20577"/>
        <pc:sldMkLst>
          <pc:docMk/>
          <pc:sldMk cId="3308106846" sldId="267"/>
        </pc:sldMkLst>
        <pc:spChg chg="add mod">
          <ac:chgData name="Eduardo Lara" userId="02576ead-5fc7-480d-91c0-cc0d35fba0c0" providerId="ADAL" clId="{6CC0FE5D-FA3F-AF48-869C-46982A1E7548}" dt="2023-01-26T19:53:14.194" v="16" actId="1076"/>
          <ac:spMkLst>
            <pc:docMk/>
            <pc:sldMk cId="3308106846" sldId="267"/>
            <ac:spMk id="3" creationId="{6ED31B80-5489-0789-B0A6-44A3128B0D6C}"/>
          </ac:spMkLst>
        </pc:spChg>
        <pc:spChg chg="mod">
          <ac:chgData name="Eduardo Lara" userId="02576ead-5fc7-480d-91c0-cc0d35fba0c0" providerId="ADAL" clId="{6CC0FE5D-FA3F-AF48-869C-46982A1E7548}" dt="2023-01-26T19:54:02.518" v="149" actId="20577"/>
          <ac:spMkLst>
            <pc:docMk/>
            <pc:sldMk cId="3308106846" sldId="267"/>
            <ac:spMk id="147" creationId="{00000000-0000-0000-0000-000000000000}"/>
          </ac:spMkLst>
        </pc:spChg>
        <pc:picChg chg="add mod">
          <ac:chgData name="Eduardo Lara" userId="02576ead-5fc7-480d-91c0-cc0d35fba0c0" providerId="ADAL" clId="{6CC0FE5D-FA3F-AF48-869C-46982A1E7548}" dt="2023-01-26T18:26:18.316" v="12" actId="14100"/>
          <ac:picMkLst>
            <pc:docMk/>
            <pc:sldMk cId="3308106846" sldId="267"/>
            <ac:picMk id="2" creationId="{C05C29A8-E118-E5EB-C6C4-E20945755B4C}"/>
          </ac:picMkLst>
        </pc:picChg>
      </pc:sldChg>
    </pc:docChg>
  </pc:docChgLst>
  <pc:docChgLst>
    <pc:chgData name="Flávia Lage" userId="S::flavia.lage@escoladanuvem.org::7dca225a-6795-46af-99f0-a12ed0d613c0" providerId="AD" clId="Web-{8E107700-FB7B-F913-EA04-F3C6D6386E54}"/>
    <pc:docChg chg="modSld">
      <pc:chgData name="Flávia Lage" userId="S::flavia.lage@escoladanuvem.org::7dca225a-6795-46af-99f0-a12ed0d613c0" providerId="AD" clId="Web-{8E107700-FB7B-F913-EA04-F3C6D6386E54}" dt="2023-07-14T15:04:00.370" v="6" actId="20577"/>
      <pc:docMkLst>
        <pc:docMk/>
      </pc:docMkLst>
      <pc:sldChg chg="modSp">
        <pc:chgData name="Flávia Lage" userId="S::flavia.lage@escoladanuvem.org::7dca225a-6795-46af-99f0-a12ed0d613c0" providerId="AD" clId="Web-{8E107700-FB7B-F913-EA04-F3C6D6386E54}" dt="2023-07-14T15:04:00.370" v="6" actId="20577"/>
        <pc:sldMkLst>
          <pc:docMk/>
          <pc:sldMk cId="0" sldId="257"/>
        </pc:sldMkLst>
        <pc:spChg chg="mod">
          <ac:chgData name="Flávia Lage" userId="S::flavia.lage@escoladanuvem.org::7dca225a-6795-46af-99f0-a12ed0d613c0" providerId="AD" clId="Web-{8E107700-FB7B-F913-EA04-F3C6D6386E54}" dt="2023-07-14T15:04:00.370" v="6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Eduardo Lara" userId="S::eduardo.lara@escoladanuvem.org::02576ead-5fc7-480d-91c0-cc0d35fba0c0" providerId="AD" clId="Web-{25C31052-27A7-B853-021F-AC90B3B1CD94}"/>
    <pc:docChg chg="modSld">
      <pc:chgData name="Eduardo Lara" userId="S::eduardo.lara@escoladanuvem.org::02576ead-5fc7-480d-91c0-cc0d35fba0c0" providerId="AD" clId="Web-{25C31052-27A7-B853-021F-AC90B3B1CD94}" dt="2023-01-09T18:57:10.060" v="1"/>
      <pc:docMkLst>
        <pc:docMk/>
      </pc:docMkLst>
      <pc:sldChg chg="modSp">
        <pc:chgData name="Eduardo Lara" userId="S::eduardo.lara@escoladanuvem.org::02576ead-5fc7-480d-91c0-cc0d35fba0c0" providerId="AD" clId="Web-{25C31052-27A7-B853-021F-AC90B3B1CD94}" dt="2023-01-09T18:57:10.060" v="1"/>
        <pc:sldMkLst>
          <pc:docMk/>
          <pc:sldMk cId="0" sldId="261"/>
        </pc:sldMkLst>
        <pc:spChg chg="mod">
          <ac:chgData name="Eduardo Lara" userId="S::eduardo.lara@escoladanuvem.org::02576ead-5fc7-480d-91c0-cc0d35fba0c0" providerId="AD" clId="Web-{25C31052-27A7-B853-021F-AC90B3B1CD94}" dt="2023-01-09T18:57:10.060" v="1"/>
          <ac:spMkLst>
            <pc:docMk/>
            <pc:sldMk cId="0" sldId="261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2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4e02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4e02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4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2ecd00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2ecd00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architecture/ic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lculator.aws/#/estimate?id=3d8de1faa91cb7b535bf19de780745948cdb95f6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ostinger.com.br/registro-de-dominio" TargetMode="External"/><Relationship Id="rId4" Type="http://schemas.openxmlformats.org/officeDocument/2006/relationships/hyperlink" Target="https://online.visual-paradigm.com/app/diagr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>
                <a:highlight>
                  <a:srgbClr val="FFFFFF"/>
                </a:highlight>
              </a:rPr>
              <a:t>Projeto de solução  </a:t>
            </a:r>
            <a:r>
              <a:rPr lang="pt-BR" sz="1000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(substituir por nome da consultoria)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6932" y="4474003"/>
            <a:ext cx="88878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>
                <a:solidFill>
                  <a:srgbClr val="0000FF"/>
                </a:solidFill>
                <a:effectLst/>
                <a:latin typeface="Lato"/>
              </a:rPr>
              <a:t>NOTA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Lato"/>
              </a:rPr>
              <a:t>: </a:t>
            </a:r>
            <a:r>
              <a:rPr lang="pt-BR" b="1" i="0" u="none" strike="noStrike">
                <a:solidFill>
                  <a:srgbClr val="000000"/>
                </a:solidFill>
                <a:effectLst/>
                <a:latin typeface="Lato"/>
              </a:rPr>
              <a:t>O seu grupo é livre para mudar o LAYOUT (cores, design) dessa apresentação.</a:t>
            </a:r>
            <a:endParaRPr lang="pt-BR" b="0">
              <a:effectLst/>
              <a:latin typeface="La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7C969-9847-15DF-AE22-E16726EB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OBJETIVO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860419"/>
            <a:ext cx="7688700" cy="2762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>
                <a:highlight>
                  <a:srgbClr val="FFFFFF"/>
                </a:highlight>
              </a:rPr>
              <a:t>A startup Nova Tech, está criando um e-commerce. O time responsável pela infraestrutura decidiu contratar uma consultoria para </a:t>
            </a:r>
            <a:r>
              <a:rPr lang="pt-BR" sz="1600" b="1">
                <a:solidFill>
                  <a:srgbClr val="00B050"/>
                </a:solidFill>
                <a:highlight>
                  <a:srgbClr val="FFFFFF"/>
                </a:highlight>
              </a:rPr>
              <a:t>evoluir sua arquitetura</a:t>
            </a:r>
            <a:r>
              <a:rPr lang="pt-BR" sz="1600">
                <a:highlight>
                  <a:srgbClr val="FFFFFF"/>
                </a:highlight>
              </a:rPr>
              <a:t>. Tendo disponível para investimento um </a:t>
            </a:r>
            <a:r>
              <a:rPr lang="pt-BR" sz="1600" b="1">
                <a:highlight>
                  <a:srgbClr val="FFFFFF"/>
                </a:highlight>
              </a:rPr>
              <a:t>aporte inicial de até $10.000,00</a:t>
            </a:r>
            <a:r>
              <a:rPr lang="pt-BR" sz="1600">
                <a:highlight>
                  <a:srgbClr val="FFFFFF"/>
                </a:highlight>
              </a:rPr>
              <a:t> para </a:t>
            </a:r>
            <a:r>
              <a:rPr lang="pt-BR" sz="1600" b="1">
                <a:highlight>
                  <a:srgbClr val="FFFFFF"/>
                </a:highlight>
              </a:rPr>
              <a:t>compromissos de longo prazo,</a:t>
            </a:r>
            <a:r>
              <a:rPr lang="pt-BR" sz="1600">
                <a:highlight>
                  <a:srgbClr val="FFFFFF"/>
                </a:highlight>
              </a:rPr>
              <a:t> além de um </a:t>
            </a:r>
            <a:r>
              <a:rPr lang="pt-BR" sz="1600" b="1">
                <a:highlight>
                  <a:srgbClr val="FFFFFF"/>
                </a:highlight>
              </a:rPr>
              <a:t>orçamento mensal de $500,00</a:t>
            </a:r>
            <a:r>
              <a:rPr lang="pt-BR" sz="1600">
                <a:highlight>
                  <a:srgbClr val="FFFFFF"/>
                </a:highlight>
              </a:rPr>
              <a:t> para gastos adicionais recorrentes na nuvem AWS. A Nova Tech deseja uma arquitetura </a:t>
            </a:r>
            <a:r>
              <a:rPr lang="pt-BR" sz="1600" b="1">
                <a:solidFill>
                  <a:srgbClr val="7030A0"/>
                </a:solidFill>
                <a:highlight>
                  <a:srgbClr val="FFFFFF"/>
                </a:highlight>
              </a:rPr>
              <a:t>baseada nas melhores práticas da AWS.</a:t>
            </a:r>
            <a:endParaRPr lang="pt-BR" sz="1600">
              <a:solidFill>
                <a:srgbClr val="7030A0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74079" y="794973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fiquem à vontade no desenvolvimento e na criatividade, mas </a:t>
            </a:r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não altere o objetivo da atividade</a:t>
            </a:r>
            <a:endParaRPr lang="pt-BR" sz="1200">
              <a:solidFill>
                <a:srgbClr val="FF0000"/>
              </a:solidFill>
              <a:highlight>
                <a:srgbClr val="FFF2CC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94525-B4C3-2F6E-3842-69447604771C}"/>
              </a:ext>
            </a:extLst>
          </p:cNvPr>
          <p:cNvSpPr txBox="1"/>
          <p:nvPr/>
        </p:nvSpPr>
        <p:spPr>
          <a:xfrm>
            <a:off x="4729974" y="4353066"/>
            <a:ext cx="3685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Foco técnico:</a:t>
            </a:r>
            <a:r>
              <a:rPr lang="pt-BR"/>
              <a:t> Alcance Global</a:t>
            </a:r>
          </a:p>
        </p:txBody>
      </p:sp>
    </p:spTree>
    <p:extLst>
      <p:ext uri="{BB962C8B-B14F-4D97-AF65-F5344CB8AC3E}">
        <p14:creationId xmlns:p14="http://schemas.microsoft.com/office/powerpoint/2010/main" val="9270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2881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>
                <a:highlight>
                  <a:srgbClr val="FFFFFF"/>
                </a:highlight>
              </a:rPr>
              <a:t>Situação atual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0E8FF51-AF97-78C6-4948-4A6F96A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62" y="1777035"/>
            <a:ext cx="6019263" cy="33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2500"/>
            <a:ext cx="7688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1: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2: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3: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 b="1">
                <a:solidFill>
                  <a:srgbClr val="0000FF"/>
                </a:solidFill>
              </a:rPr>
              <a:t>Nome do Serviço </a:t>
            </a:r>
            <a:r>
              <a:rPr lang="pt-BR" b="1">
                <a:solidFill>
                  <a:srgbClr val="0000FF"/>
                </a:solidFill>
              </a:rPr>
              <a:t>4</a:t>
            </a:r>
            <a:r>
              <a:rPr lang="pt-BR" sz="1300" b="1">
                <a:solidFill>
                  <a:srgbClr val="0000FF"/>
                </a:solidFill>
              </a:rPr>
              <a:t>:</a:t>
            </a:r>
            <a:r>
              <a:rPr lang="pt-BR" sz="1300">
                <a:solidFill>
                  <a:srgbClr val="0000FF"/>
                </a:solidFill>
              </a:rPr>
              <a:t> </a:t>
            </a:r>
            <a:r>
              <a:rPr lang="pt-BR" sz="1300" b="1">
                <a:solidFill>
                  <a:srgbClr val="000000"/>
                </a:solidFill>
              </a:rPr>
              <a:t>explicação simples do serviço utilizado</a:t>
            </a:r>
            <a:endParaRPr sz="1300"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/>
              <a:t>ARQUITETURA PROPOSTA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91125" y="4063250"/>
            <a:ext cx="8290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Este diagrama </a:t>
            </a:r>
            <a:r>
              <a:rPr lang="pt-BR" sz="13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é só um exemplo de esquema de apresentação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 Vocês precisam desenvolver a  arquitetura do seu projeto, com base nas tecnologias que vocês escolheram e que foi descrita  no slide anterior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Realizar o download do template de ícones em: </a:t>
            </a:r>
            <a:r>
              <a:rPr lang="pt-BR" sz="1300" u="sng">
                <a:solidFill>
                  <a:srgbClr val="1155CC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https://aws.amazon.com/pt/architecture/icons/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863" y="1969700"/>
            <a:ext cx="5565323" cy="2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30050" y="3810676"/>
            <a:ext cx="88875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neste slide você tem de apresentar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mensal,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total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e a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URL da calculadora.  (</a:t>
            </a:r>
            <a:r>
              <a:rPr lang="pt-BR" sz="1200" b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não considerar  o  Free </a:t>
            </a:r>
            <a:r>
              <a:rPr lang="pt-BR" sz="1200" b="1" err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Tier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). </a:t>
            </a:r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Também incluir na calculadora todos os serviços que vocês mencionaram no 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slide Tecnologia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</a:rPr>
              <a:t>Desconsiderar Plano de Suporte</a:t>
            </a: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Usem o 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Pricing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Calculato</a:t>
            </a:r>
            <a:r>
              <a:rPr lang="pt-BR" sz="1200" err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pt-BR" sz="1200" u="sng">
                <a:solidFill>
                  <a:schemeClr val="hlink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) para desenvolver a proposta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13" y="2024463"/>
            <a:ext cx="6422378" cy="124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7"/>
          <p:cNvSpPr txBox="1"/>
          <p:nvPr/>
        </p:nvSpPr>
        <p:spPr>
          <a:xfrm>
            <a:off x="987213" y="3440725"/>
            <a:ext cx="7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latin typeface="Lato"/>
                <a:ea typeface="Lato"/>
                <a:cs typeface="Lato"/>
                <a:sym typeface="Lato"/>
              </a:rPr>
              <a:t>Calculadora: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https://calculator.aws/#/estimate?id=3d8de1faa91cb7b535bf19de780745948cdb95f6</a:t>
            </a:r>
            <a:r>
              <a:rPr lang="pt-BR" sz="12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/>
              <a:t>RESOLUÇÃO TEMA CENTRAL</a:t>
            </a:r>
          </a:p>
        </p:txBody>
      </p:sp>
      <p:pic>
        <p:nvPicPr>
          <p:cNvPr id="2" name="Gráfico 1" descr="Funcionária de escritório estrutura de tópicos">
            <a:extLst>
              <a:ext uri="{FF2B5EF4-FFF2-40B4-BE49-F238E27FC236}">
                <a16:creationId xmlns:a16="http://schemas.microsoft.com/office/drawing/2014/main" id="{9B56A8A6-1025-2A44-9811-1F89EFFD7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55" y="2452255"/>
            <a:ext cx="914400" cy="914400"/>
          </a:xfrm>
          <a:prstGeom prst="rect">
            <a:avLst/>
          </a:prstGeom>
        </p:spPr>
      </p:pic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0DE78773-B392-9B0A-3BE8-009FBB9FE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164" y="2452255"/>
            <a:ext cx="914400" cy="914400"/>
          </a:xfrm>
          <a:prstGeom prst="rect">
            <a:avLst/>
          </a:prstGeom>
        </p:spPr>
      </p:pic>
      <p:pic>
        <p:nvPicPr>
          <p:cNvPr id="4" name="Gráfico 3" descr="Menino estudante estrutura de tópicos">
            <a:extLst>
              <a:ext uri="{FF2B5EF4-FFF2-40B4-BE49-F238E27FC236}">
                <a16:creationId xmlns:a16="http://schemas.microsoft.com/office/drawing/2014/main" id="{40A23C39-2994-EA20-473E-1953539B7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7436" y="2452255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C30AB8-2E72-A266-7EFA-03A6AE176B00}"/>
              </a:ext>
            </a:extLst>
          </p:cNvPr>
          <p:cNvSpPr txBox="1"/>
          <p:nvPr/>
        </p:nvSpPr>
        <p:spPr>
          <a:xfrm>
            <a:off x="472786" y="3529446"/>
            <a:ext cx="695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cs typeface="Segoe UI"/>
              </a:rPr>
              <a:t>NOTA</a:t>
            </a:r>
            <a:r>
              <a:rPr lang="pt-BR" sz="1200">
                <a:solidFill>
                  <a:srgbClr val="1A9988"/>
                </a:solidFill>
                <a:highlight>
                  <a:srgbClr val="FFF2CC"/>
                </a:highlight>
                <a:latin typeface="Lato"/>
                <a:cs typeface="Segoe UI"/>
              </a:rPr>
              <a:t>: neste slide o grupo deverá apresentar quem são os membros e como o grupo lidou com o tema central "Competências do Futuro", relatando como trabalharam essas competências durante o desenvolvimento do projeto, com os desafios e como contornaram.</a:t>
            </a:r>
            <a:endParaRPr lang="pt-BR" sz="1200" b="1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  <a:p>
            <a:endParaRPr lang="pt-BR" sz="120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815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40675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USO INTERNO - </a:t>
            </a:r>
            <a:r>
              <a:rPr lang="pt-BR">
                <a:solidFill>
                  <a:srgbClr val="FF0000"/>
                </a:solidFill>
              </a:rPr>
              <a:t>NÃO USAR NA SUA APRESENTAÇÃO</a:t>
            </a:r>
            <a:r>
              <a:rPr lang="pt-BR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541775" y="2027050"/>
          <a:ext cx="8286475" cy="1031260"/>
        </p:xfrm>
        <a:graphic>
          <a:graphicData uri="http://schemas.openxmlformats.org/drawingml/2006/table">
            <a:tbl>
              <a:tblPr>
                <a:noFill/>
                <a:tableStyleId>{F8BE390E-3782-4E53-BE3E-E85ACEDDF10A}</a:tableStyleId>
              </a:tblPr>
              <a:tblGrid>
                <a:gridCol w="32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Diagrams.net (Diagramas AWS) </a:t>
                      </a:r>
                      <a:endParaRPr sz="1200" b="1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https://app.diagrams.net/</a:t>
                      </a:r>
                      <a:r>
                        <a:rPr lang="pt-BR" sz="1200">
                          <a:solidFill>
                            <a:srgbClr val="0000FF"/>
                          </a:solidFill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Diagramas Visuais AWS</a:t>
                      </a:r>
                      <a:endParaRPr sz="1200" b="1">
                        <a:solidFill>
                          <a:srgbClr val="FF0000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sng">
                          <a:solidFill>
                            <a:schemeClr val="hlink"/>
                          </a:solidFill>
                          <a:hlinkClick r:id="rId4"/>
                        </a:rPr>
                        <a:t>https://online.visual-paradigm.com/app/diagrams/</a:t>
                      </a:r>
                      <a:r>
                        <a:rPr lang="pt-BR" sz="1200">
                          <a:solidFill>
                            <a:srgbClr val="0000FF"/>
                          </a:solidFill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Website que vende </a:t>
                      </a:r>
                      <a:r>
                        <a:rPr lang="pt-BR" sz="1200" b="1">
                          <a:solidFill>
                            <a:srgbClr val="0000FF"/>
                          </a:solidFill>
                        </a:rPr>
                        <a:t>domínios com baixo custo</a:t>
                      </a:r>
                      <a:r>
                        <a:rPr lang="pt-BR" sz="1200" b="1"/>
                        <a:t>, para usar no trabalho final</a:t>
                      </a:r>
                      <a:endParaRPr sz="1200" b="1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>
                          <a:latin typeface="Arial"/>
                          <a:hlinkClick r:id="rId5"/>
                        </a:rPr>
                        <a:t>https://www.hostinger.com.br/registro-de-dominio</a:t>
                      </a:r>
                      <a:r>
                        <a:rPr lang="pt-BR" sz="1200" b="0" i="0" u="none" strike="noStrike" noProof="0">
                          <a:latin typeface="Arial"/>
                        </a:rPr>
                        <a:t> </a:t>
                      </a:r>
                      <a:endParaRPr sz="1200" b="0" i="0" u="none" strike="noStrike" noProof="0">
                        <a:latin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Google Shape;138;p20"/>
          <p:cNvSpPr txBox="1"/>
          <p:nvPr/>
        </p:nvSpPr>
        <p:spPr>
          <a:xfrm>
            <a:off x="727650" y="116805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Esses são websites, para ajudar na criação de diagramas AWS.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144000" y="4793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versão 2.0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E57D6BA82874EA3A577F63014304F" ma:contentTypeVersion="21" ma:contentTypeDescription="Crie um novo documento." ma:contentTypeScope="" ma:versionID="9fd875daac0a3e2caf51c587a98a4dc6">
  <xsd:schema xmlns:xsd="http://www.w3.org/2001/XMLSchema" xmlns:xs="http://www.w3.org/2001/XMLSchema" xmlns:p="http://schemas.microsoft.com/office/2006/metadata/properties" xmlns:ns2="d2edcc65-142a-49e1-9f5e-bac1dfd6bf38" xmlns:ns3="e22209be-61c4-4581-9001-1fb5230e3f42" targetNamespace="http://schemas.microsoft.com/office/2006/metadata/properties" ma:root="true" ma:fieldsID="3dd77e8b7c6a817b649320c93ec4821c" ns2:_="" ns3:_="">
    <xsd:import namespace="d2edcc65-142a-49e1-9f5e-bac1dfd6bf38"/>
    <xsd:import namespace="e22209be-61c4-4581-9001-1fb5230e3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Preview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Conte_x00fa_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dcc65-142a-49e1-9f5e-bac1dfd6b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eview" ma:index="20" nillable="true" ma:displayName="Preview" ma:format="Thumbnail" ma:internalName="Preview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d2ae365-7403-4601-a99c-c70f0c73a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_x00fa_do" ma:index="27" nillable="true" ma:displayName="Conteúdo" ma:description="Conteúdo presente no Slide" ma:format="Dropdown" ma:internalName="Conte_x00fa_d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209be-61c4-4581-9001-1fb5230e3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711e09-64bd-4afb-896a-87a6e380f663}" ma:internalName="TaxCatchAll" ma:showField="CatchAllData" ma:web="e22209be-61c4-4581-9001-1fb5230e3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edcc65-142a-49e1-9f5e-bac1dfd6bf38">
      <Terms xmlns="http://schemas.microsoft.com/office/infopath/2007/PartnerControls"/>
    </lcf76f155ced4ddcb4097134ff3c332f>
    <TaxCatchAll xmlns="e22209be-61c4-4581-9001-1fb5230e3f42" xsi:nil="true"/>
    <Preview xmlns="d2edcc65-142a-49e1-9f5e-bac1dfd6bf38" xsi:nil="true"/>
    <Conte_x00fa_do xmlns="d2edcc65-142a-49e1-9f5e-bac1dfd6bf38" xsi:nil="true"/>
  </documentManagement>
</p:properties>
</file>

<file path=customXml/itemProps1.xml><?xml version="1.0" encoding="utf-8"?>
<ds:datastoreItem xmlns:ds="http://schemas.openxmlformats.org/officeDocument/2006/customXml" ds:itemID="{CD08E1ED-DEFF-47F8-9E0A-9D1E3DC70742}">
  <ds:schemaRefs>
    <ds:schemaRef ds:uri="d2edcc65-142a-49e1-9f5e-bac1dfd6bf38"/>
    <ds:schemaRef ds:uri="e22209be-61c4-4581-9001-1fb5230e3f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018A26-2967-4CC8-A9E8-EF17E5DD3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D53B8-608D-47C8-ABB3-03AC9F8C606A}">
  <ds:schemaRefs>
    <ds:schemaRef ds:uri="d2edcc65-142a-49e1-9f5e-bac1dfd6bf38"/>
    <ds:schemaRef ds:uri="e22209be-61c4-4581-9001-1fb5230e3f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Streamline</vt:lpstr>
      <vt:lpstr>Projeto de solução  (substituir por nome da consultoria)</vt:lpstr>
      <vt:lpstr>OBJETIVO</vt:lpstr>
      <vt:lpstr>Situação atual</vt:lpstr>
      <vt:lpstr>TECNOLOGIAS</vt:lpstr>
      <vt:lpstr>ARQUITETURA PROPOSTA</vt:lpstr>
      <vt:lpstr>PROPOSTA</vt:lpstr>
      <vt:lpstr>RESOLUÇÃO TEMA CENTRAL</vt:lpstr>
      <vt:lpstr>USO INTERNO - NÃO USAR NA SUA APRESENTAÇÃO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Website para Divulgação de Currículo</dc:title>
  <cp:revision>2</cp:revision>
  <dcterms:modified xsi:type="dcterms:W3CDTF">2024-09-02T14:09:22Z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0x010100937E57D6BA82874EA3A577F63014304F</vt:lpwstr>
  </property>
</Properties>
</file>