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52A-942D-47B8-8E0E-8C7D85571BF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BA7-3900-409F-872C-20643C5A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4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52A-942D-47B8-8E0E-8C7D85571BF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BA7-3900-409F-872C-20643C5A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2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52A-942D-47B8-8E0E-8C7D85571BF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BA7-3900-409F-872C-20643C5A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52A-942D-47B8-8E0E-8C7D85571BF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BA7-3900-409F-872C-20643C5A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2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52A-942D-47B8-8E0E-8C7D85571BF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BA7-3900-409F-872C-20643C5A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52A-942D-47B8-8E0E-8C7D85571BF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BA7-3900-409F-872C-20643C5A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52A-942D-47B8-8E0E-8C7D85571BF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BA7-3900-409F-872C-20643C5A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2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52A-942D-47B8-8E0E-8C7D85571BF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BA7-3900-409F-872C-20643C5A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2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52A-942D-47B8-8E0E-8C7D85571BF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BA7-3900-409F-872C-20643C5A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2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52A-942D-47B8-8E0E-8C7D85571BF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BA7-3900-409F-872C-20643C5A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52A-942D-47B8-8E0E-8C7D85571BF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BA7-3900-409F-872C-20643C5A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5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152A-942D-47B8-8E0E-8C7D85571BFA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2BA7-3900-409F-872C-20643C5A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Bean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pPr algn="ctr"/>
            <a:r>
              <a:rPr lang="en-US" b="1" dirty="0" smtClean="0"/>
              <a:t>Spring bean lifecycle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918"/>
            <a:ext cx="10662634" cy="54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540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"happens once"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642"/>
            <a:ext cx="10515600" cy="528832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1)Configuration : Starting point is definition of beans in beans XML file (but also works for programmatic configuration as well). </a:t>
            </a:r>
          </a:p>
          <a:p>
            <a:r>
              <a:rPr lang="en-US" dirty="0" smtClean="0"/>
              <a:t>2)Load: When the context gets initialized all configuration files and classes are loaded into the application. </a:t>
            </a:r>
          </a:p>
          <a:p>
            <a:r>
              <a:rPr lang="en-US" dirty="0" smtClean="0"/>
              <a:t>3)Merge: Since all these sources contain different representations of beans there needs to be a merging step that unifies bean definitions into one internal format.</a:t>
            </a:r>
          </a:p>
          <a:p>
            <a:r>
              <a:rPr lang="en-US" dirty="0" smtClean="0"/>
              <a:t>4)Validation: After initialization of whole configuration it needs to be checked for errors and invalid configuration. </a:t>
            </a:r>
          </a:p>
          <a:p>
            <a:r>
              <a:rPr lang="en-US" dirty="0" smtClean="0"/>
              <a:t>5)Dependency Tree &amp; Indexing: When the configuration is validated then a dependency tree is built and indexed.</a:t>
            </a:r>
          </a:p>
          <a:p>
            <a:r>
              <a:rPr lang="en-US" dirty="0" smtClean="0"/>
              <a:t>6)Spring applies </a:t>
            </a:r>
            <a:r>
              <a:rPr lang="en-US" dirty="0" err="1" smtClean="0"/>
              <a:t>BeanFactoryPostProcessors</a:t>
            </a:r>
            <a:r>
              <a:rPr lang="en-US" dirty="0" smtClean="0"/>
              <a:t> (BFPP from now on). BFPP allows for custom modification of an application context’s bean definitions. </a:t>
            </a:r>
          </a:p>
          <a:p>
            <a:r>
              <a:rPr lang="en-US" dirty="0" smtClean="0"/>
              <a:t>Application contexts can auto-detect BFPP beans in their bean definitions and apply them before any other beans get created.</a:t>
            </a:r>
          </a:p>
          <a:p>
            <a:r>
              <a:rPr lang="en-US" dirty="0" smtClean="0"/>
              <a:t> Classic examples of BFPPs include </a:t>
            </a:r>
            <a:r>
              <a:rPr lang="en-US" dirty="0" err="1" smtClean="0"/>
              <a:t>PropertyResourceConfigurer</a:t>
            </a:r>
            <a:r>
              <a:rPr lang="en-US" dirty="0" smtClean="0"/>
              <a:t> and </a:t>
            </a:r>
            <a:r>
              <a:rPr lang="en-US" dirty="0" err="1" smtClean="0"/>
              <a:t>PropertyPlaceHolderConfigurer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7) When this phase is over and Spring owns all the final bean definitions then the process leaves the ‘happens once’ part and enters ‘happens for each bean’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5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8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“Happen For each bean”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0"/>
            <a:ext cx="10515600" cy="567958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1)First thing that is performed is the evaluation of all SPEL expressions (Spring Expression Language)</a:t>
            </a:r>
          </a:p>
          <a:p>
            <a:r>
              <a:rPr lang="en-US" dirty="0" smtClean="0"/>
              <a:t>2)SPEL is an expression language that supports querying and manipulating an object graph at runtime</a:t>
            </a:r>
          </a:p>
          <a:p>
            <a:r>
              <a:rPr lang="en-US" dirty="0" smtClean="0"/>
              <a:t>3)Now, that all SPEL expressions are evaluated, Spring performs dependency injection (constructor and setter).</a:t>
            </a:r>
          </a:p>
          <a:p>
            <a:r>
              <a:rPr lang="en-US" dirty="0" smtClean="0"/>
              <a:t>4)As a next step Spring applies </a:t>
            </a:r>
            <a:r>
              <a:rPr lang="en-US" dirty="0" err="1" smtClean="0"/>
              <a:t>BeanPostProcessors</a:t>
            </a:r>
            <a:r>
              <a:rPr lang="en-US" dirty="0" smtClean="0"/>
              <a:t> (BPP from now on).</a:t>
            </a:r>
          </a:p>
          <a:p>
            <a:r>
              <a:rPr lang="en-US" dirty="0" smtClean="0"/>
              <a:t>5)BPP is a factory hook that allows for custom modification of new bean instances. </a:t>
            </a:r>
          </a:p>
          <a:p>
            <a:r>
              <a:rPr lang="en-US" dirty="0" smtClean="0"/>
              <a:t>6)Application contexts can AutoDetect BPP beans in their bean definitions and apply them to any beans subsequently created.</a:t>
            </a:r>
          </a:p>
          <a:p>
            <a:r>
              <a:rPr lang="en-US" dirty="0" smtClean="0"/>
              <a:t>7)Calling </a:t>
            </a:r>
            <a:r>
              <a:rPr lang="en-US" dirty="0" err="1" smtClean="0"/>
              <a:t>postProcessBeforeInitialization</a:t>
            </a:r>
            <a:r>
              <a:rPr lang="en-US" dirty="0" smtClean="0"/>
              <a:t> and </a:t>
            </a:r>
            <a:r>
              <a:rPr lang="en-US" dirty="0" err="1" smtClean="0"/>
              <a:t>postProcessAfterInitialization</a:t>
            </a:r>
            <a:r>
              <a:rPr lang="en-US" dirty="0" smtClean="0"/>
              <a:t> provides bean life-cycle hooks from outside of bean definition with no regard to bean type. </a:t>
            </a:r>
          </a:p>
          <a:p>
            <a:r>
              <a:rPr lang="en-US" dirty="0" smtClean="0"/>
              <a:t>8)To specify bean life-cycle hooks that are bean specific you can choose from three possible ways to do so (ordered with respect to execution priority):</a:t>
            </a:r>
          </a:p>
          <a:p>
            <a:pPr lvl="1"/>
            <a:r>
              <a:rPr lang="en-US" dirty="0" smtClean="0"/>
              <a:t>a) @</a:t>
            </a:r>
            <a:r>
              <a:rPr lang="en-US" dirty="0" err="1" smtClean="0"/>
              <a:t>PostConstruct</a:t>
            </a:r>
            <a:endParaRPr lang="en-US" dirty="0" smtClean="0"/>
          </a:p>
          <a:p>
            <a:pPr lvl="2"/>
            <a:r>
              <a:rPr lang="en-US" dirty="0" smtClean="0"/>
              <a:t>Annotating method with JSR-250 annotation @</a:t>
            </a:r>
            <a:r>
              <a:rPr lang="en-US" dirty="0" err="1" smtClean="0"/>
              <a:t>PostConstruct</a:t>
            </a:r>
            <a:endParaRPr lang="en-US" dirty="0" smtClean="0"/>
          </a:p>
          <a:p>
            <a:pPr lvl="1"/>
            <a:r>
              <a:rPr lang="en-US" dirty="0" smtClean="0"/>
              <a:t>b) </a:t>
            </a:r>
            <a:r>
              <a:rPr lang="en-US" dirty="0" err="1" smtClean="0"/>
              <a:t>afterPropertiesSet</a:t>
            </a:r>
            <a:endParaRPr lang="en-US" dirty="0" smtClean="0"/>
          </a:p>
          <a:p>
            <a:pPr lvl="2"/>
            <a:r>
              <a:rPr lang="en-US" dirty="0" smtClean="0"/>
              <a:t>Implementing </a:t>
            </a:r>
            <a:r>
              <a:rPr lang="en-US" dirty="0" err="1" smtClean="0"/>
              <a:t>InitializingBean</a:t>
            </a:r>
            <a:r>
              <a:rPr lang="en-US" dirty="0" smtClean="0"/>
              <a:t> interface and providing implementation for the </a:t>
            </a:r>
            <a:r>
              <a:rPr lang="en-US" dirty="0" err="1" smtClean="0"/>
              <a:t>afterPropertiesSet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c) </a:t>
            </a:r>
            <a:r>
              <a:rPr lang="en-US" dirty="0" err="1" smtClean="0"/>
              <a:t>init</a:t>
            </a:r>
            <a:r>
              <a:rPr lang="en-US" dirty="0" smtClean="0"/>
              <a:t>-method</a:t>
            </a:r>
          </a:p>
          <a:p>
            <a:pPr lvl="2"/>
            <a:r>
              <a:rPr lang="en-US" dirty="0" smtClean="0"/>
              <a:t>Defining the </a:t>
            </a:r>
            <a:r>
              <a:rPr lang="en-US" dirty="0" err="1" smtClean="0"/>
              <a:t>init</a:t>
            </a:r>
            <a:r>
              <a:rPr lang="en-US" dirty="0" smtClean="0"/>
              <a:t>-method attribute of bean element in XML configuration file</a:t>
            </a:r>
          </a:p>
          <a:p>
            <a:r>
              <a:rPr lang="en-US" dirty="0" smtClean="0"/>
              <a:t>When a bean goes through this process it gets stored in a store which is basically a map with bean ID as a key and bean object as a value. When all beans get processed the context is initialized and we can call </a:t>
            </a:r>
            <a:r>
              <a:rPr lang="en-US" dirty="0" err="1" smtClean="0"/>
              <a:t>getBean</a:t>
            </a:r>
            <a:r>
              <a:rPr lang="en-US" dirty="0" smtClean="0"/>
              <a:t> on the context and retrieve bean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1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2002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Bean destruction process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5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Whole process begins when </a:t>
            </a:r>
            <a:r>
              <a:rPr lang="en-US" dirty="0" err="1" smtClean="0"/>
              <a:t>ApplicationContext</a:t>
            </a:r>
            <a:r>
              <a:rPr lang="en-US" dirty="0" smtClean="0"/>
              <a:t> is closed (whether by calling method close explicitly or from container where the application is running).</a:t>
            </a:r>
          </a:p>
          <a:p>
            <a:r>
              <a:rPr lang="en-US" dirty="0" smtClean="0"/>
              <a:t>When this happens all beans and the context itself are destroyed. </a:t>
            </a:r>
          </a:p>
          <a:p>
            <a:r>
              <a:rPr lang="en-US" dirty="0" smtClean="0"/>
              <a:t>Just like with bean initialization, Spring provides life-cycle hooks for beans destruction with three possible ways to do so (ordered with respect to execution priority):</a:t>
            </a:r>
          </a:p>
          <a:p>
            <a:r>
              <a:rPr lang="en-US" dirty="0" smtClean="0"/>
              <a:t>a) @</a:t>
            </a:r>
            <a:r>
              <a:rPr lang="en-US" dirty="0" err="1" smtClean="0"/>
              <a:t>PreDestroy</a:t>
            </a:r>
            <a:endParaRPr lang="en-US" dirty="0" smtClean="0"/>
          </a:p>
          <a:p>
            <a:r>
              <a:rPr lang="en-US" dirty="0" smtClean="0"/>
              <a:t>Annotating method with JSR-250 annotation @</a:t>
            </a:r>
            <a:r>
              <a:rPr lang="en-US" dirty="0" err="1" smtClean="0"/>
              <a:t>PreDestroy</a:t>
            </a:r>
            <a:endParaRPr lang="en-US" dirty="0" smtClean="0"/>
          </a:p>
          <a:p>
            <a:r>
              <a:rPr lang="en-US" dirty="0" smtClean="0"/>
              <a:t>b) destroy</a:t>
            </a:r>
          </a:p>
          <a:p>
            <a:r>
              <a:rPr lang="en-US" dirty="0" smtClean="0"/>
              <a:t>Implementing </a:t>
            </a:r>
            <a:r>
              <a:rPr lang="en-US" dirty="0" err="1" smtClean="0"/>
              <a:t>DisposableBean</a:t>
            </a:r>
            <a:r>
              <a:rPr lang="en-US" dirty="0" smtClean="0"/>
              <a:t> interface and providing implementation for the destroy method</a:t>
            </a:r>
          </a:p>
          <a:p>
            <a:r>
              <a:rPr lang="en-US" dirty="0" smtClean="0"/>
              <a:t>c) destroy-method</a:t>
            </a:r>
          </a:p>
          <a:p>
            <a:r>
              <a:rPr lang="en-US" dirty="0" smtClean="0"/>
              <a:t>Defining the destroy-method attribute of bean element in XML configuration file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However there is one tricky part to this. </a:t>
            </a:r>
          </a:p>
          <a:p>
            <a:r>
              <a:rPr lang="en-US" dirty="0" smtClean="0"/>
              <a:t>When you are dealing with </a:t>
            </a:r>
            <a:r>
              <a:rPr lang="en-US" dirty="0" smtClean="0">
                <a:solidFill>
                  <a:srgbClr val="FF0000"/>
                </a:solidFill>
              </a:rPr>
              <a:t>prototype</a:t>
            </a:r>
            <a:r>
              <a:rPr lang="en-US" dirty="0" smtClean="0"/>
              <a:t> bean an interesting behavior emerges upon context closing. </a:t>
            </a:r>
          </a:p>
          <a:p>
            <a:r>
              <a:rPr lang="en-US" dirty="0" smtClean="0"/>
              <a:t>After prototype bean is fully initialized and all initializing life-cycle hooks are executed, </a:t>
            </a:r>
          </a:p>
          <a:p>
            <a:r>
              <a:rPr lang="en-US" dirty="0" smtClean="0"/>
              <a:t>container hands over the reference and has no reference to this prototype bean since. </a:t>
            </a:r>
          </a:p>
          <a:p>
            <a:r>
              <a:rPr lang="en-US" dirty="0" smtClean="0"/>
              <a:t>This means that no destruction life-cycle hooks will be 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1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610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Spring Bean Life cycle</vt:lpstr>
      <vt:lpstr>Spring bean lifecycle</vt:lpstr>
      <vt:lpstr>"happens once"</vt:lpstr>
      <vt:lpstr>“Happen For each bean”</vt:lpstr>
      <vt:lpstr>Bean destruction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Bean Life cycle</dc:title>
  <dc:creator>Mukesh Bhoge</dc:creator>
  <cp:lastModifiedBy>Mukesh Bhoge</cp:lastModifiedBy>
  <cp:revision>3</cp:revision>
  <dcterms:created xsi:type="dcterms:W3CDTF">2017-01-05T10:34:35Z</dcterms:created>
  <dcterms:modified xsi:type="dcterms:W3CDTF">2017-01-05T10:45:30Z</dcterms:modified>
</cp:coreProperties>
</file>