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/>
    <p:restoredTop sz="84129"/>
  </p:normalViewPr>
  <p:slideViewPr>
    <p:cSldViewPr snapToGrid="0" snapToObjects="1">
      <p:cViewPr>
        <p:scale>
          <a:sx n="74" d="100"/>
          <a:sy n="74" d="100"/>
        </p:scale>
        <p:origin x="6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1E8C-C9E2-8748-8CBF-EE979DE2B186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C0EE5-3C51-4446-9EC0-35F9BA8BD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510157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988" y="1123098"/>
            <a:ext cx="10515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564459" y="1429383"/>
            <a:ext cx="6278135" cy="4558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56839" y="1429383"/>
            <a:ext cx="4482790" cy="4558821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D4D2-800B-4845-B904-A89C1FE5625F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957B-D721-0042-80D0-B7548D90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datasets/deepshah16/song-lyrics-dataset/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7F17-7687-7F45-A8B9-5FF7F37E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dirty="0" err="1"/>
              <a:t>Lyricology</a:t>
            </a:r>
            <a:r>
              <a:rPr lang="en-US" sz="2500" dirty="0"/>
              <a:t>: The Hipster's Guide to Understanding Music Trends Through NLP</a:t>
            </a:r>
            <a:br>
              <a:rPr lang="en-US" sz="2500" dirty="0"/>
            </a:br>
            <a:r>
              <a:rPr lang="en-US" sz="2500" dirty="0"/>
              <a:t>Urvi </a:t>
            </a:r>
            <a:r>
              <a:rPr lang="en-US" sz="2500" dirty="0" err="1"/>
              <a:t>Bhojani</a:t>
            </a:r>
            <a:r>
              <a:rPr lang="en-US" sz="2500" dirty="0"/>
              <a:t>, Kush </a:t>
            </a:r>
            <a:r>
              <a:rPr lang="en-US" sz="2500" dirty="0" err="1"/>
              <a:t>Raimalani</a:t>
            </a:r>
            <a:r>
              <a:rPr lang="en-US" sz="2500" dirty="0"/>
              <a:t>, and </a:t>
            </a:r>
            <a:r>
              <a:rPr lang="en-US" sz="2500" dirty="0" err="1"/>
              <a:t>Rishita</a:t>
            </a:r>
            <a:r>
              <a:rPr lang="en-US" sz="2500" dirty="0"/>
              <a:t> Shroff</a:t>
            </a:r>
          </a:p>
        </p:txBody>
      </p:sp>
      <p:pic>
        <p:nvPicPr>
          <p:cNvPr id="4" name="Picture Placeholder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DE8B654-B055-131A-E639-EF3B74199BF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0475" b="10475"/>
          <a:stretch>
            <a:fillRect/>
          </a:stretch>
        </p:blipFill>
        <p:spPr>
          <a:xfrm>
            <a:off x="85460" y="1538012"/>
            <a:ext cx="5800467" cy="3475682"/>
          </a:xfrm>
        </p:spPr>
      </p:pic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CACB657C-4D33-C255-966B-9D797A6F8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724" y="1342573"/>
            <a:ext cx="6627806" cy="3861459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66FFA46-513A-87BE-A9BE-9BE100B6F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5193" y="5154088"/>
            <a:ext cx="5080731" cy="223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000" dirty="0"/>
              <a:t>Data Source: </a:t>
            </a:r>
            <a:r>
              <a:rPr lang="en-US" sz="1000" dirty="0">
                <a:hlinkClick r:id="rId4"/>
              </a:rPr>
              <a:t>https://www.kaggle.com/datasets/deepshah16/song-lyrics-dataset/code</a:t>
            </a:r>
            <a:r>
              <a:rPr lang="en-US" sz="1000" dirty="0"/>
              <a:t> 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A07C3B6-2D7D-6BDE-1AF0-7BD3B666FBD5}"/>
              </a:ext>
            </a:extLst>
          </p:cNvPr>
          <p:cNvSpPr txBox="1">
            <a:spLocks/>
          </p:cNvSpPr>
          <p:nvPr/>
        </p:nvSpPr>
        <p:spPr>
          <a:xfrm>
            <a:off x="6306074" y="5170848"/>
            <a:ext cx="5080731" cy="2235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000" dirty="0"/>
              <a:t>Data Source: </a:t>
            </a:r>
            <a:r>
              <a:rPr lang="en-US" sz="1000" dirty="0">
                <a:hlinkClick r:id="rId4"/>
              </a:rPr>
              <a:t>https://www.kaggle.com/datasets/deepshah16/song-lyrics-dataset/code</a:t>
            </a:r>
            <a:r>
              <a:rPr lang="en-US" sz="10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EF233-C429-D009-AF77-72FE4184D1B4}"/>
              </a:ext>
            </a:extLst>
          </p:cNvPr>
          <p:cNvSpPr txBox="1"/>
          <p:nvPr/>
        </p:nvSpPr>
        <p:spPr>
          <a:xfrm>
            <a:off x="645193" y="5394371"/>
            <a:ext cx="5240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Fig 1: Depicts subplots of Word Clouds per Artist file. Illustrates that some of the most common words across all files are ”like” and “love”.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35669-3405-688F-C5C4-B3AAB8AA73AB}"/>
              </a:ext>
            </a:extLst>
          </p:cNvPr>
          <p:cNvSpPr txBox="1"/>
          <p:nvPr/>
        </p:nvSpPr>
        <p:spPr>
          <a:xfrm>
            <a:off x="6306074" y="5394464"/>
            <a:ext cx="5240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Fig 2: Depicts the Sentiment Score for each Artist. Illustrates that Just Bieber has the highest positive sentiment score, while Eminem had the lowest negative sentiment score. </a:t>
            </a:r>
          </a:p>
        </p:txBody>
      </p:sp>
    </p:spTree>
    <p:extLst>
      <p:ext uri="{BB962C8B-B14F-4D97-AF65-F5344CB8AC3E}">
        <p14:creationId xmlns:p14="http://schemas.microsoft.com/office/powerpoint/2010/main" val="392903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C0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190CBDDB-25AF-8448-915D-F5892636F84F}" vid="{6D2D882E-D7DF-E347-B3A5-820D04F7DB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Northeastern</Template>
  <TotalTime>7137</TotalTime>
  <Words>119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Lyricology: The Hipster's Guide to Understanding Music Trends Through NLP Urvi Bhojani, Kush Raimalani, and Rishita Shroff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DS4300 - High-Scale Storage</dc:title>
  <dc:creator>Rachlin, John</dc:creator>
  <cp:lastModifiedBy>Urvi Bhojani</cp:lastModifiedBy>
  <cp:revision>79</cp:revision>
  <cp:lastPrinted>2018-02-13T18:02:34Z</cp:lastPrinted>
  <dcterms:created xsi:type="dcterms:W3CDTF">2017-09-23T00:39:11Z</dcterms:created>
  <dcterms:modified xsi:type="dcterms:W3CDTF">2023-02-28T04:46:25Z</dcterms:modified>
</cp:coreProperties>
</file>