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D186C-6B61-4C02-B340-0028F8EB012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E154C-A5C6-4D50-9CCE-F5DF68638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E154C-A5C6-4D50-9CCE-F5DF68638A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14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1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616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95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955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87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26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6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5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3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2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EBB-54C6-4AD5-B4F3-5A3A60A7998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9B5A2A-EE85-4411-AB6C-C7F89BA2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Swypa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67470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7800" y="1562100"/>
            <a:ext cx="4495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/>
              <a:t>CUSTOMER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/>
              <a:t>ADMIN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/>
              <a:t>DRIVER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/>
              <a:t>SUPPLIER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7800" y="393700"/>
            <a:ext cx="5524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1" name="Rectangle 3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3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4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4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CUSTOMER </a:t>
            </a:r>
          </a:p>
        </p:txBody>
      </p:sp>
      <p:pic>
        <p:nvPicPr>
          <p:cNvPr id="15" name="Picture 14" descr="Two colleagues planning on board with sticky notes">
            <a:extLst>
              <a:ext uri="{FF2B5EF4-FFF2-40B4-BE49-F238E27FC236}">
                <a16:creationId xmlns:a16="http://schemas.microsoft.com/office/drawing/2014/main" id="{D94F0DBA-5364-4AB6-A0BF-2911485DFC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2186251"/>
            <a:ext cx="3856774" cy="25743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300">
                <a:solidFill>
                  <a:srgbClr val="FFFFFF"/>
                </a:solidFill>
              </a:rPr>
              <a:t>Favorites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300">
                <a:solidFill>
                  <a:srgbClr val="FFFFFF"/>
                </a:solidFill>
              </a:rPr>
              <a:t>Show how long the supplier will prepare the order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300">
                <a:solidFill>
                  <a:srgbClr val="FFFFFF"/>
                </a:solidFill>
              </a:rPr>
              <a:t>Show estimated time after collection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300">
                <a:solidFill>
                  <a:srgbClr val="FFFFFF"/>
                </a:solidFill>
              </a:rPr>
              <a:t>view promotions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300">
                <a:solidFill>
                  <a:srgbClr val="FFFFFF"/>
                </a:solidFill>
              </a:rPr>
              <a:t>Search store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300">
                <a:solidFill>
                  <a:srgbClr val="FFFFFF"/>
                </a:solidFill>
              </a:rPr>
              <a:t>List stores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300">
                <a:solidFill>
                  <a:srgbClr val="FFFFFF"/>
                </a:solidFill>
              </a:rPr>
              <a:t>One order per store after completion choose to make another order from new or same store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300">
                <a:solidFill>
                  <a:srgbClr val="FFFFFF"/>
                </a:solidFill>
              </a:rPr>
              <a:t>order must go straight to the supplier and the admin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300">
                <a:solidFill>
                  <a:srgbClr val="FFFFFF"/>
                </a:solidFill>
              </a:rPr>
              <a:t>client is going to see the driver status(e.g order collected)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84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ADMIN   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BD0D5E3-6DC5-4269-91E4-0AB3A0C88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3" r="21624" b="1"/>
          <a:stretch/>
        </p:blipFill>
        <p:spPr>
          <a:xfrm>
            <a:off x="1103926" y="2159331"/>
            <a:ext cx="3246257" cy="37698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Top 5 best customers in a month - to receive a free delivery from </a:t>
            </a:r>
            <a:r>
              <a:rPr lang="en-US" sz="1700" dirty="0" err="1"/>
              <a:t>Swypa</a:t>
            </a:r>
            <a:r>
              <a:rPr lang="en-US" sz="1700" dirty="0"/>
              <a:t> (Loyalty </a:t>
            </a:r>
            <a:r>
              <a:rPr lang="en-US" sz="1700" dirty="0" err="1"/>
              <a:t>programme</a:t>
            </a:r>
            <a:r>
              <a:rPr lang="en-US" sz="1700" dirty="0"/>
              <a:t>)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Category of Stalls (Local restaurant, National Franchise, Beverages, laundry …) each has its own price.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Admin must see new stalls and accept/decline them before they can be public to the customers (Manual to automated process)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admin can accept the order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700" dirty="0"/>
              <a:t>admin manages the deliveries(assign driver for collection)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3932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801303"/>
          </a:xfrm>
        </p:spPr>
        <p:txBody>
          <a:bodyPr/>
          <a:lstStyle/>
          <a:p>
            <a:r>
              <a:rPr lang="en-US" dirty="0"/>
              <a:t>DRIVER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13220"/>
            <a:ext cx="8596668" cy="256331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600" dirty="0"/>
              <a:t>see deliveries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dirty="0"/>
              <a:t>Delivery route button for driver( supplier route, after collection Customer route)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dirty="0"/>
              <a:t>Call client button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dirty="0"/>
              <a:t>driver will update status accordingly</a:t>
            </a:r>
          </a:p>
          <a:p>
            <a:endParaRPr lang="en-US" dirty="0"/>
          </a:p>
        </p:txBody>
      </p:sp>
      <p:pic>
        <p:nvPicPr>
          <p:cNvPr id="4" name="Content Placeholder 5" descr="A person driving a car&#10;&#10;Description automatically generated">
            <a:extLst>
              <a:ext uri="{FF2B5EF4-FFF2-40B4-BE49-F238E27FC236}">
                <a16:creationId xmlns:a16="http://schemas.microsoft.com/office/drawing/2014/main" id="{E5F0B9CA-DE08-41D1-873A-721FE23E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58" y="419724"/>
            <a:ext cx="4751881" cy="18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SUPPLIER           </a:t>
            </a:r>
          </a:p>
        </p:txBody>
      </p:sp>
      <p:pic>
        <p:nvPicPr>
          <p:cNvPr id="4" name="Picture 3" descr="A picture containing toy, table&#10;&#10;Description automatically generated">
            <a:extLst>
              <a:ext uri="{FF2B5EF4-FFF2-40B4-BE49-F238E27FC236}">
                <a16:creationId xmlns:a16="http://schemas.microsoft.com/office/drawing/2014/main" id="{2E95B655-FA5E-4573-B3A0-D9987600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9" y="1709626"/>
            <a:ext cx="2915973" cy="29159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Accept the order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Notify - prepared (ETA), ready for collection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Disable unavailable items </a:t>
            </a:r>
            <a:r>
              <a:rPr lang="en-US" dirty="0" err="1"/>
              <a:t>eg</a:t>
            </a:r>
            <a:r>
              <a:rPr lang="en-US" dirty="0"/>
              <a:t> Chips/Burger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Add menu items after admin approval 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supplier can accept the order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3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AND ORDER CANCELLATION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CASH ON DELIVERY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CARD (SPEED POINT ON DELIVERY)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ORDERS CAN NOT BE CANCELLED</a:t>
            </a:r>
          </a:p>
        </p:txBody>
      </p:sp>
    </p:spTree>
    <p:extLst>
      <p:ext uri="{BB962C8B-B14F-4D97-AF65-F5344CB8AC3E}">
        <p14:creationId xmlns:p14="http://schemas.microsoft.com/office/powerpoint/2010/main" val="83099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THANK YOU</a:t>
            </a:r>
            <a:br>
              <a:rPr lang="en-US" dirty="0"/>
            </a:br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3D271DD-C9EA-4985-BA0C-037A88FA3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9EE75189-58FB-4C1A-97B4-BD8E5317F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5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230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Swypa </vt:lpstr>
      <vt:lpstr>PowerPoint Presentation</vt:lpstr>
      <vt:lpstr>CUSTOMER </vt:lpstr>
      <vt:lpstr>ADMIN   </vt:lpstr>
      <vt:lpstr>DRIVER  </vt:lpstr>
      <vt:lpstr>SUPPLIER           </vt:lpstr>
      <vt:lpstr>PAYMENT AND ORDER CANCELLATION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Swypa</dc:title>
  <dc:creator>Bhoju karke</dc:creator>
  <cp:lastModifiedBy>Bhoju karke</cp:lastModifiedBy>
  <cp:revision>1</cp:revision>
  <dcterms:created xsi:type="dcterms:W3CDTF">2020-12-02T20:18:28Z</dcterms:created>
  <dcterms:modified xsi:type="dcterms:W3CDTF">2020-12-02T20:20:49Z</dcterms:modified>
</cp:coreProperties>
</file>