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7" r:id="rId5"/>
    <p:sldId id="269" r:id="rId6"/>
    <p:sldId id="266" r:id="rId7"/>
    <p:sldId id="265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B7E2F724-2FB3-4D1D-A730-739B8654C0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Neon laser lights aligned to form a triangle">
            <a:extLst>
              <a:ext uri="{FF2B5EF4-FFF2-40B4-BE49-F238E27FC236}">
                <a16:creationId xmlns="" xmlns:a16="http://schemas.microsoft.com/office/drawing/2014/main" id="{11CCC67E-AC85-8519-040C-CBCA27C3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15" b="1084"/>
          <a:stretch>
            <a:fillRect/>
          </a:stretch>
        </p:blipFill>
        <p:spPr>
          <a:xfrm>
            <a:off x="0" y="-20986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7290B-6310-1C33-6D19-DE68DF38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6932241" cy="2349409"/>
          </a:xfrm>
        </p:spPr>
        <p:txBody>
          <a:bodyPr anchor="t">
            <a:normAutofit fontScale="90000"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NEXT STEP UNI:</a:t>
            </a:r>
            <a:br>
              <a:rPr lang="en-US" sz="6000" dirty="0" smtClean="0">
                <a:solidFill>
                  <a:srgbClr val="FFFFFF"/>
                </a:solidFill>
              </a:rPr>
            </a:br>
            <a:r>
              <a:rPr lang="en-US" sz="6000" dirty="0" smtClean="0">
                <a:solidFill>
                  <a:srgbClr val="FFFFFF"/>
                </a:solidFill>
              </a:rPr>
              <a:t>(for the next big step in education)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EC92B1-3734-ECB9-F391-4ABC6F2B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website that can help the youth to choose a best college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2C335F7-F61C-4EB4-80F2-4B1438FE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1CF607-4A45-06CB-CFA0-442D108BF108}"/>
              </a:ext>
            </a:extLst>
          </p:cNvPr>
          <p:cNvSpPr txBox="1"/>
          <p:nvPr/>
        </p:nvSpPr>
        <p:spPr>
          <a:xfrm>
            <a:off x="8805672" y="5344464"/>
            <a:ext cx="2633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Vaishnavi Bhola</a:t>
            </a:r>
          </a:p>
          <a:p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haranya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Nadyal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69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CC2249-B6AE-6C71-F8F6-AAC28281EFEB}"/>
              </a:ext>
            </a:extLst>
          </p:cNvPr>
          <p:cNvSpPr txBox="1"/>
          <p:nvPr/>
        </p:nvSpPr>
        <p:spPr>
          <a:xfrm>
            <a:off x="2093976" y="2395728"/>
            <a:ext cx="811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080999"/>
            <a:ext cx="14331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"We’re cooking up something special just for you</a:t>
            </a:r>
            <a:r>
              <a:rPr lang="en-US" sz="2800" dirty="0" smtClean="0"/>
              <a:t>. </a:t>
            </a:r>
            <a:r>
              <a:rPr lang="en-US" sz="2800" dirty="0"/>
              <a:t>Coming soon—get ready!"</a:t>
            </a:r>
          </a:p>
        </p:txBody>
      </p:sp>
    </p:spTree>
    <p:extLst>
      <p:ext uri="{BB962C8B-B14F-4D97-AF65-F5344CB8AC3E}">
        <p14:creationId xmlns:p14="http://schemas.microsoft.com/office/powerpoint/2010/main" val="301929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B3E210-CA51-006B-995A-A28D62EF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9945983" cy="6583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EA715B-647E-79A6-FA40-319DA150E07C}"/>
              </a:ext>
            </a:extLst>
          </p:cNvPr>
          <p:cNvSpPr txBox="1"/>
          <p:nvPr/>
        </p:nvSpPr>
        <p:spPr>
          <a:xfrm>
            <a:off x="778289" y="2524643"/>
            <a:ext cx="1076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struggle to find suitable courses and universities due to scattered and unorganized information across multiple sources. Existing platforms may not provide personalized filters, up-to-date details, or easy comparisons. This lack of centralized and reliable guidance leads to confusion and missed opportunities. A Course and University Finder website can solve this by offering a one-stop platform for searching, comparing, and selecting the best-fit academic options.</a:t>
            </a:r>
          </a:p>
        </p:txBody>
      </p:sp>
    </p:spTree>
    <p:extLst>
      <p:ext uri="{BB962C8B-B14F-4D97-AF65-F5344CB8AC3E}">
        <p14:creationId xmlns:p14="http://schemas.microsoft.com/office/powerpoint/2010/main" val="48847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7C23BC-FBBA-9B10-97A2-B86F6788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6217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this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127335-85EC-D724-27EB-1D60D514E0D4}"/>
              </a:ext>
            </a:extLst>
          </p:cNvPr>
          <p:cNvSpPr txBox="1"/>
          <p:nvPr/>
        </p:nvSpPr>
        <p:spPr>
          <a:xfrm>
            <a:off x="636482" y="1600200"/>
            <a:ext cx="10625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 Options – Users can search courses/universities by country, fees, duration, or field of study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&amp; University Details – Display comprehensive information like eligibility, syllabus, rankings, and admission requirements.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Tool – Allow users to compare multiple courses or universities side by side.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– Suggest suitable programs based on user preferences or academic background.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Guidance – Provide step-by-step admission process details, deadlines, and required documents.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&amp; Bookmark – Enable users to save favorite courses/universities for easy access later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UI – user friendly design with quick look sidebars or summaries to give brief course overviews without cluttering pages.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34988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27660" y="1675448"/>
            <a:ext cx="116281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“our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is newly created, focusing on simplicity and effectiveness to ensure users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quickly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what they need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is designed to be highly user-friendly, providing an intuitive experience for all visitors.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stands out because it is consistently updated with the latest, accurate data, ensuring students have access to the most current information for making informed decisions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clearly communicates both ease of use and the unique value proposition of your updated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interact with users in real-time, answering queries, guiding them through course selection, and helping with application processes, improving user engagement.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98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" y="272136"/>
            <a:ext cx="11944027" cy="13255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our platform is dynamically updated with fresh and relevant content :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Surveys are frequently used for collecting standardized data from students, staff, and alumni regarding experiences, attitudes, and outcomes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and Focus Groups: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methods provide deeper insight into individual or group perspectives, allowing institutions to understand context and opinions beyond survey data.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 Systems (SIS):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 platforms aggregate a wide range of student records, from academic progress to demographic.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80" y="3305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Collection Methods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3748"/>
              </p:ext>
            </p:extLst>
          </p:nvPr>
        </p:nvGraphicFramePr>
        <p:xfrm>
          <a:off x="838200" y="1825624"/>
          <a:ext cx="10987005" cy="4254452"/>
        </p:xfrm>
        <a:graphic>
          <a:graphicData uri="http://schemas.openxmlformats.org/drawingml/2006/table">
            <a:tbl>
              <a:tblPr/>
              <a:tblGrid>
                <a:gridCol w="2197401"/>
                <a:gridCol w="2197401"/>
                <a:gridCol w="2197401"/>
                <a:gridCol w="2197401"/>
                <a:gridCol w="2197401"/>
              </a:tblGrid>
              <a:tr h="76507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 dirty="0">
                          <a:effectLst/>
                        </a:rPr>
                        <a:t>Method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 dirty="0">
                          <a:effectLst/>
                        </a:rPr>
                        <a:t>Type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</a:rPr>
                        <a:t>Example Tools/Systems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</a:rPr>
                        <a:t>Key Benefits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 dirty="0">
                          <a:effectLst/>
                        </a:rPr>
                        <a:t>Use Case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Survey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Quantitative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Google Forms, SIS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Cost effective, scalable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Student satisfaction survey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127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effectLst/>
                        </a:rPr>
                        <a:t>Interview/Focus Group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Qualitative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In-person/online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Deep insights, context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Institutional reviews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Observation/Document Review</a:t>
                      </a:r>
                      <a:endParaRPr lang="en-US" sz="1800" dirty="0"/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Qualitative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Manual, LMS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Contextual, detailed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Event or program evaluation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Information Systems</a:t>
                      </a:r>
                      <a:endParaRPr lang="en-US" sz="1800" dirty="0"/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Administrative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SIS, LMS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Real-time, integrated data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Student records, performance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Official Data Reports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Secondary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IPEDS, AISHE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National benchmarking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effectLst/>
                        </a:rPr>
                        <a:t>Enrollment, demographics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40935" y="44742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website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4" y="1690688"/>
            <a:ext cx="10656376" cy="48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C3A66-7160-5F2E-9823-CC966C68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125334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 to create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1FFF3F-CA14-9F62-D62D-CAE591C6A252}"/>
              </a:ext>
            </a:extLst>
          </p:cNvPr>
          <p:cNvSpPr txBox="1"/>
          <p:nvPr/>
        </p:nvSpPr>
        <p:spPr>
          <a:xfrm>
            <a:off x="832104" y="2737620"/>
            <a:ext cx="10844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structure and content of the website.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    :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 and formats the layout for a visually appealing design.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interactivity and dynamic behavior to web pages.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server-side processing, database connectivity, and backend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MangoDB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5D7AA8-A6D9-E9CB-098D-5E777D2397BD}"/>
              </a:ext>
            </a:extLst>
          </p:cNvPr>
          <p:cNvSpPr txBox="1"/>
          <p:nvPr/>
        </p:nvSpPr>
        <p:spPr>
          <a:xfrm>
            <a:off x="769620" y="1417320"/>
            <a:ext cx="10652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CSS: W3Schools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Simple tutorials and hands-on examples.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JavaScript.info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Clear explanations from basics to advanced concepts.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PHP: PHP Official Documentation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Good reference plus examples,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learning.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MongoDB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Free official courses with hands-on labs.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2E9980E-7844-BA80-101A-25F7C520E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731520"/>
            <a:ext cx="1115568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referring to learn</a:t>
            </a:r>
          </a:p>
        </p:txBody>
      </p:sp>
    </p:spTree>
    <p:extLst>
      <p:ext uri="{BB962C8B-B14F-4D97-AF65-F5344CB8AC3E}">
        <p14:creationId xmlns:p14="http://schemas.microsoft.com/office/powerpoint/2010/main" val="220453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519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fkGrotesk</vt:lpstr>
      <vt:lpstr>Tahoma</vt:lpstr>
      <vt:lpstr>Times New Roman</vt:lpstr>
      <vt:lpstr>Office Theme</vt:lpstr>
      <vt:lpstr>NEXT STEP UNI: (for the next big step in education)</vt:lpstr>
      <vt:lpstr>Problem Statement</vt:lpstr>
      <vt:lpstr>Features of this website</vt:lpstr>
      <vt:lpstr>what’s new </vt:lpstr>
      <vt:lpstr>            How our platform is dynamically updated with fresh and relevant content :     Surveys: Surveys are frequently used for collecting standardized data from students, staff, and alumni regarding experiences, attitudes, and outcomes.  Interviews and Focus Groups: These methods provide deeper insight into individual or group perspectives, allowing institutions to understand context and opinions beyond survey data.   Student Information Systems (SIS): SIS platforms aggregate a wide range of student records, from academic progress to demographic.      </vt:lpstr>
      <vt:lpstr> Data Collection Methods </vt:lpstr>
      <vt:lpstr>Design of the website</vt:lpstr>
      <vt:lpstr>Languages used to create website</vt:lpstr>
      <vt:lpstr>Websites referring to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and University Finder</dc:title>
  <dc:creator>Salimath, Suman (FT D AA IN DASS WCC WRTPOA-OPCUA DEV)</dc:creator>
  <cp:lastModifiedBy>Microsoft account</cp:lastModifiedBy>
  <cp:revision>42</cp:revision>
  <dcterms:created xsi:type="dcterms:W3CDTF">2025-09-30T10:23:53Z</dcterms:created>
  <dcterms:modified xsi:type="dcterms:W3CDTF">2025-10-02T12:43:20Z</dcterms:modified>
</cp:coreProperties>
</file>