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2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2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9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A322-DE28-4ED0-BFA8-E4C522AC2777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9C00-29B1-4E88-AFA2-5BE386B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and Presented By : Harshit Bhatt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9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439"/>
          </a:xfrm>
        </p:spPr>
        <p:txBody>
          <a:bodyPr/>
          <a:lstStyle/>
          <a:p>
            <a:r>
              <a:rPr lang="en-US" dirty="0" smtClean="0"/>
              <a:t>What are we Achieving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51850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Collecting tweets, retweets of Indian Celebrities.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Movie Stars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Cricketers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Politicians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Collecting “hashtags” and “user mentions” entities of tweet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77" y="4856136"/>
            <a:ext cx="2239659" cy="16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529936"/>
            <a:ext cx="10515600" cy="61929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Chose one of the famous </a:t>
            </a:r>
            <a:r>
              <a:rPr lang="en-US" dirty="0"/>
              <a:t>I</a:t>
            </a:r>
            <a:r>
              <a:rPr lang="en-US" dirty="0" smtClean="0"/>
              <a:t>ndian Celebrity @</a:t>
            </a:r>
            <a:r>
              <a:rPr lang="en-US" dirty="0" err="1" smtClean="0"/>
              <a:t>SrBachchan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Collected his ‘friends’ and ‘friends of friends’ in DB of whom I collected the tweets. (1103 distinct celebrities)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13" y="1279628"/>
            <a:ext cx="9147464" cy="37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7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19" y="422296"/>
            <a:ext cx="11450782" cy="5947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Only collected the verified accounts users for sake of data limitation.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21" y="2668999"/>
            <a:ext cx="480127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6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18" y="290944"/>
            <a:ext cx="11471564" cy="624493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prototype collection of what I wish to achieve.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Link strength by mapping a celebrity user to a certain hashtag and node size in accordance to the </a:t>
            </a:r>
            <a:r>
              <a:rPr lang="en-US" dirty="0"/>
              <a:t>c</a:t>
            </a:r>
            <a:r>
              <a:rPr lang="en-US" dirty="0" smtClean="0"/>
              <a:t>elebrity mention in retweets or reply.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96" y="1828801"/>
            <a:ext cx="7881504" cy="267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0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1" y="995285"/>
            <a:ext cx="11345863" cy="5740266"/>
          </a:xfrm>
        </p:spPr>
      </p:pic>
      <p:sp>
        <p:nvSpPr>
          <p:cNvPr id="5" name="TextBox 4"/>
          <p:cNvSpPr txBox="1"/>
          <p:nvPr/>
        </p:nvSpPr>
        <p:spPr>
          <a:xfrm>
            <a:off x="374362" y="249382"/>
            <a:ext cx="1134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napshot of tweets collected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320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MySQL Database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Twitter 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Gephi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Python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0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Twitter Project</vt:lpstr>
      <vt:lpstr>What are we Achieving ?</vt:lpstr>
      <vt:lpstr>PowerPoint Presentation</vt:lpstr>
      <vt:lpstr>PowerPoint Presentation</vt:lpstr>
      <vt:lpstr>PowerPoint Presentation</vt:lpstr>
      <vt:lpstr>PowerPoint Presentation</vt:lpstr>
      <vt:lpstr>Technologies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Project</dc:title>
  <dc:creator>Harshit Bhatt</dc:creator>
  <cp:lastModifiedBy>Harshit Bhatt</cp:lastModifiedBy>
  <cp:revision>11</cp:revision>
  <dcterms:created xsi:type="dcterms:W3CDTF">2014-10-20T21:22:49Z</dcterms:created>
  <dcterms:modified xsi:type="dcterms:W3CDTF">2014-10-20T22:12:07Z</dcterms:modified>
</cp:coreProperties>
</file>