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 Slab"/>
      <p:regular r:id="rId12"/>
      <p:bold r:id="rId13"/>
    </p:embeddedFon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Slab-bold.fntdata"/><Relationship Id="rId12" Type="http://schemas.openxmlformats.org/officeDocument/2006/relationships/font" Target="fonts/RobotoSlab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d9fc661dfe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d9fc661dfe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9fc661dfe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9fc661dfe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b353367b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b353367b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b353367b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b353367b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b353367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b353367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Classification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Deliverable 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 - Webpage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 summary of the machine learning models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 a text box where the user can input an email and then submit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Machine Learning model will classify the email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 will show the classification of the email based on each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Confidence will show the confidence of the classification for each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will be able to clear the text box and enter new text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Webpage - Interactive Design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3925" y="161707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5033400" y="2666375"/>
            <a:ext cx="3722700" cy="119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Text for Classification</a:t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2239375" y="1144125"/>
            <a:ext cx="4070400" cy="35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</a:t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387900" y="2426613"/>
            <a:ext cx="4070400" cy="68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User</a:t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387900" y="3236175"/>
            <a:ext cx="4070400" cy="35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387900" y="3649650"/>
            <a:ext cx="4070400" cy="35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</a:t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5847600" y="3989125"/>
            <a:ext cx="2005500" cy="40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</a:t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387900" y="1617075"/>
            <a:ext cx="7969200" cy="68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the models do</a:t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387900" y="4063113"/>
            <a:ext cx="4070400" cy="35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387900" y="4515375"/>
            <a:ext cx="4070400" cy="35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</a:t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5847600" y="4519275"/>
            <a:ext cx="2005500" cy="40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&lt;a class=”navbar-brand” href=”index.html”&gt;Clear&lt;/a&gt;</a:t>
            </a:r>
            <a:endParaRPr sz="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 than the input and output of the classification what else do we want to display?  If anything else do we want a separate page.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there an overall color scheme we want?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Where will we host the webpage?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- Webpage</a:t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TBD - server options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Flask - will house the machine learning models (h5 files), once a user enters text in the input box, Flask will apply the machine learning models to the text and show the results in separate panes.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HTML, Bootstrap 4, and CSS stylesheet - will provide the look and feel of the webpage.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TBD - integration of Tableau dashboards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 - Presentation</a:t>
            </a:r>
            <a:endParaRPr/>
          </a:p>
        </p:txBody>
      </p:sp>
      <p:sp>
        <p:nvSpPr>
          <p:cNvPr id="104" name="Google Shape;104;p18"/>
          <p:cNvSpPr/>
          <p:nvPr/>
        </p:nvSpPr>
        <p:spPr>
          <a:xfrm>
            <a:off x="2239375" y="1144125"/>
            <a:ext cx="4070400" cy="35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</a:t>
            </a:r>
            <a:endParaRPr/>
          </a:p>
        </p:txBody>
      </p:sp>
      <p:sp>
        <p:nvSpPr>
          <p:cNvPr id="105" name="Google Shape;105;p18"/>
          <p:cNvSpPr/>
          <p:nvPr/>
        </p:nvSpPr>
        <p:spPr>
          <a:xfrm>
            <a:off x="387900" y="1647413"/>
            <a:ext cx="4020300" cy="68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1</a:t>
            </a:r>
            <a:endParaRPr/>
          </a:p>
        </p:txBody>
      </p:sp>
      <p:sp>
        <p:nvSpPr>
          <p:cNvPr id="106" name="Google Shape;106;p18"/>
          <p:cNvSpPr/>
          <p:nvPr/>
        </p:nvSpPr>
        <p:spPr>
          <a:xfrm>
            <a:off x="4662500" y="1647350"/>
            <a:ext cx="4020300" cy="68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2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