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A6B70-852C-45E3-A800-646FC666B26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6EBFB-FCCC-434E-AC00-F89D144D8106}">
      <dgm:prSet phldrT="[Text]"/>
      <dgm:spPr/>
      <dgm:t>
        <a:bodyPr/>
        <a:lstStyle/>
        <a:p>
          <a:r>
            <a:rPr lang="en-US" dirty="0"/>
            <a:t>Our New Application</a:t>
          </a:r>
        </a:p>
      </dgm:t>
    </dgm:pt>
    <dgm:pt modelId="{5A6F4300-A585-4E76-BD03-0AFBD8E6E1EB}" type="parTrans" cxnId="{D8A853D6-9D5B-4779-AAB5-66CE9C4AB753}">
      <dgm:prSet/>
      <dgm:spPr/>
      <dgm:t>
        <a:bodyPr/>
        <a:lstStyle/>
        <a:p>
          <a:endParaRPr lang="en-US"/>
        </a:p>
      </dgm:t>
    </dgm:pt>
    <dgm:pt modelId="{128CABA0-9A41-4E3B-B03D-B9DFE5503605}" type="sibTrans" cxnId="{D8A853D6-9D5B-4779-AAB5-66CE9C4AB753}">
      <dgm:prSet/>
      <dgm:spPr/>
      <dgm:t>
        <a:bodyPr/>
        <a:lstStyle/>
        <a:p>
          <a:endParaRPr lang="en-US"/>
        </a:p>
      </dgm:t>
    </dgm:pt>
    <dgm:pt modelId="{B8773E6A-CD59-41AA-8E7C-55BFF5DD08AC}">
      <dgm:prSet phldrT="[Text]"/>
      <dgm:spPr/>
      <dgm:t>
        <a:bodyPr/>
        <a:lstStyle/>
        <a:p>
          <a:r>
            <a:rPr lang="en-US" dirty="0"/>
            <a:t>Old Corp App</a:t>
          </a:r>
        </a:p>
      </dgm:t>
    </dgm:pt>
    <dgm:pt modelId="{EEB5A888-2F75-4579-B0D9-B7C277B95E7F}" type="parTrans" cxnId="{51F0F9F1-70EA-4A5A-8403-9F54E32C5942}">
      <dgm:prSet/>
      <dgm:spPr>
        <a:ln w="25400"/>
      </dgm:spPr>
      <dgm:t>
        <a:bodyPr/>
        <a:lstStyle/>
        <a:p>
          <a:endParaRPr lang="en-US"/>
        </a:p>
      </dgm:t>
    </dgm:pt>
    <dgm:pt modelId="{3BFFB940-14F2-481D-BA41-5DE6954B7A96}" type="sibTrans" cxnId="{51F0F9F1-70EA-4A5A-8403-9F54E32C5942}">
      <dgm:prSet/>
      <dgm:spPr/>
      <dgm:t>
        <a:bodyPr/>
        <a:lstStyle/>
        <a:p>
          <a:endParaRPr lang="en-US"/>
        </a:p>
      </dgm:t>
    </dgm:pt>
    <dgm:pt modelId="{A3D2246B-10B8-4F05-B81A-7D0A5F3188AD}">
      <dgm:prSet phldrT="[Text]"/>
      <dgm:spPr/>
      <dgm:t>
        <a:bodyPr/>
        <a:lstStyle/>
        <a:p>
          <a:r>
            <a:rPr lang="en-US" dirty="0"/>
            <a:t>HR Software</a:t>
          </a:r>
        </a:p>
      </dgm:t>
    </dgm:pt>
    <dgm:pt modelId="{C665903C-4320-42F0-87A5-D13EFB14C64B}" type="parTrans" cxnId="{723D9842-64E5-45BB-B154-0132F4D4950B}">
      <dgm:prSet/>
      <dgm:spPr>
        <a:ln w="25400"/>
      </dgm:spPr>
      <dgm:t>
        <a:bodyPr/>
        <a:lstStyle/>
        <a:p>
          <a:endParaRPr lang="en-US"/>
        </a:p>
      </dgm:t>
    </dgm:pt>
    <dgm:pt modelId="{FD58BCC5-89BF-47D9-8011-153C4A6B51D8}" type="sibTrans" cxnId="{723D9842-64E5-45BB-B154-0132F4D4950B}">
      <dgm:prSet/>
      <dgm:spPr/>
      <dgm:t>
        <a:bodyPr/>
        <a:lstStyle/>
        <a:p>
          <a:endParaRPr lang="en-US"/>
        </a:p>
      </dgm:t>
    </dgm:pt>
    <dgm:pt modelId="{473DFD37-B862-4E7E-B265-9C372A6A410E}">
      <dgm:prSet phldrT="[Text]"/>
      <dgm:spPr/>
      <dgm:t>
        <a:bodyPr/>
        <a:lstStyle/>
        <a:p>
          <a:r>
            <a:rPr lang="en-US" dirty="0"/>
            <a:t>Update Corporate Website</a:t>
          </a:r>
        </a:p>
      </dgm:t>
    </dgm:pt>
    <dgm:pt modelId="{362F0923-D650-4A9B-91B3-83C53EB34B3D}" type="parTrans" cxnId="{F4BC92A9-6A16-479E-81AF-3D91A7FD0C2D}">
      <dgm:prSet/>
      <dgm:spPr>
        <a:ln w="25400"/>
      </dgm:spPr>
      <dgm:t>
        <a:bodyPr/>
        <a:lstStyle/>
        <a:p>
          <a:endParaRPr lang="en-US"/>
        </a:p>
      </dgm:t>
    </dgm:pt>
    <dgm:pt modelId="{8A576349-B2CD-4719-A0DA-8D9D9C87054D}" type="sibTrans" cxnId="{F4BC92A9-6A16-479E-81AF-3D91A7FD0C2D}">
      <dgm:prSet/>
      <dgm:spPr/>
      <dgm:t>
        <a:bodyPr/>
        <a:lstStyle/>
        <a:p>
          <a:endParaRPr lang="en-US"/>
        </a:p>
      </dgm:t>
    </dgm:pt>
    <dgm:pt modelId="{7A1586A4-005B-4AC9-804E-13D386393BF6}">
      <dgm:prSet phldrT="[Text]"/>
      <dgm:spPr/>
      <dgm:t>
        <a:bodyPr/>
        <a:lstStyle/>
        <a:p>
          <a:r>
            <a:rPr lang="en-US" dirty="0"/>
            <a:t>Accounting Software</a:t>
          </a:r>
        </a:p>
      </dgm:t>
    </dgm:pt>
    <dgm:pt modelId="{D606F7DD-253D-43A7-8F33-9CAFF923B6BA}" type="parTrans" cxnId="{1A8D78F2-FBC6-4430-8471-D8919B0C2A2D}">
      <dgm:prSet/>
      <dgm:spPr>
        <a:ln w="25400"/>
      </dgm:spPr>
      <dgm:t>
        <a:bodyPr/>
        <a:lstStyle/>
        <a:p>
          <a:endParaRPr lang="en-US"/>
        </a:p>
      </dgm:t>
    </dgm:pt>
    <dgm:pt modelId="{D5C38D7F-0B40-4761-9E8F-3DB5C17D5208}" type="sibTrans" cxnId="{1A8D78F2-FBC6-4430-8471-D8919B0C2A2D}">
      <dgm:prSet/>
      <dgm:spPr/>
      <dgm:t>
        <a:bodyPr/>
        <a:lstStyle/>
        <a:p>
          <a:endParaRPr lang="en-US"/>
        </a:p>
      </dgm:t>
    </dgm:pt>
    <dgm:pt modelId="{4D1316BD-D535-4A43-AB96-EADAFB90FECB}">
      <dgm:prSet phldrT="[Text]"/>
      <dgm:spPr/>
      <dgm:t>
        <a:bodyPr/>
        <a:lstStyle/>
        <a:p>
          <a:r>
            <a:rPr lang="en-US" dirty="0"/>
            <a:t>Purchasing for Equipment</a:t>
          </a:r>
        </a:p>
      </dgm:t>
    </dgm:pt>
    <dgm:pt modelId="{1AD9EDB6-863B-4DF5-A247-47A3CB3657D5}" type="parTrans" cxnId="{34C77EDA-C2E7-4AB1-823B-155DF3B17C1B}">
      <dgm:prSet/>
      <dgm:spPr>
        <a:ln w="25400"/>
      </dgm:spPr>
      <dgm:t>
        <a:bodyPr/>
        <a:lstStyle/>
        <a:p>
          <a:endParaRPr lang="en-US"/>
        </a:p>
      </dgm:t>
    </dgm:pt>
    <dgm:pt modelId="{43093406-53A9-41E3-8618-F13B156814F7}" type="sibTrans" cxnId="{34C77EDA-C2E7-4AB1-823B-155DF3B17C1B}">
      <dgm:prSet/>
      <dgm:spPr/>
      <dgm:t>
        <a:bodyPr/>
        <a:lstStyle/>
        <a:p>
          <a:endParaRPr lang="en-US"/>
        </a:p>
      </dgm:t>
    </dgm:pt>
    <dgm:pt modelId="{9A81F647-D297-4E7D-9462-89C87A142E8F}" type="pres">
      <dgm:prSet presAssocID="{B56A6B70-852C-45E3-A800-646FC666B2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688D74-932B-4444-9A1A-BABC9BD019B8}" type="pres">
      <dgm:prSet presAssocID="{6896EBFB-FCCC-434E-AC00-F89D144D8106}" presName="hierRoot1" presStyleCnt="0"/>
      <dgm:spPr/>
    </dgm:pt>
    <dgm:pt modelId="{B22166E4-2FBF-43B0-B45F-E27AFC4F3CE4}" type="pres">
      <dgm:prSet presAssocID="{6896EBFB-FCCC-434E-AC00-F89D144D8106}" presName="composite" presStyleCnt="0"/>
      <dgm:spPr/>
    </dgm:pt>
    <dgm:pt modelId="{DB8A5B5B-7EDE-4763-87B5-D96F2D204B9D}" type="pres">
      <dgm:prSet presAssocID="{6896EBFB-FCCC-434E-AC00-F89D144D8106}" presName="background" presStyleLbl="node0" presStyleIdx="0" presStyleCnt="1"/>
      <dgm:spPr/>
    </dgm:pt>
    <dgm:pt modelId="{31E6B0CE-4F4B-4696-8942-A417AD92547C}" type="pres">
      <dgm:prSet presAssocID="{6896EBFB-FCCC-434E-AC00-F89D144D8106}" presName="text" presStyleLbl="fgAcc0" presStyleIdx="0" presStyleCnt="1">
        <dgm:presLayoutVars>
          <dgm:chPref val="3"/>
        </dgm:presLayoutVars>
      </dgm:prSet>
      <dgm:spPr/>
    </dgm:pt>
    <dgm:pt modelId="{35C57494-AE81-4609-9F81-009E559ECCB9}" type="pres">
      <dgm:prSet presAssocID="{6896EBFB-FCCC-434E-AC00-F89D144D8106}" presName="hierChild2" presStyleCnt="0"/>
      <dgm:spPr/>
    </dgm:pt>
    <dgm:pt modelId="{1F8331E9-6B23-4897-8FDD-D0780AC3F51F}" type="pres">
      <dgm:prSet presAssocID="{EEB5A888-2F75-4579-B0D9-B7C277B95E7F}" presName="Name10" presStyleLbl="parChTrans1D2" presStyleIdx="0" presStyleCnt="2"/>
      <dgm:spPr/>
    </dgm:pt>
    <dgm:pt modelId="{356392A0-132A-4BE3-B91B-47EAD542EB01}" type="pres">
      <dgm:prSet presAssocID="{B8773E6A-CD59-41AA-8E7C-55BFF5DD08AC}" presName="hierRoot2" presStyleCnt="0"/>
      <dgm:spPr/>
    </dgm:pt>
    <dgm:pt modelId="{0B39445A-B721-4D3D-BFD7-BBA07F7B5BBB}" type="pres">
      <dgm:prSet presAssocID="{B8773E6A-CD59-41AA-8E7C-55BFF5DD08AC}" presName="composite2" presStyleCnt="0"/>
      <dgm:spPr/>
    </dgm:pt>
    <dgm:pt modelId="{AEECEFF1-F5C7-4C37-949A-E4D014D264C5}" type="pres">
      <dgm:prSet presAssocID="{B8773E6A-CD59-41AA-8E7C-55BFF5DD08AC}" presName="background2" presStyleLbl="node2" presStyleIdx="0" presStyleCnt="2"/>
      <dgm:spPr/>
    </dgm:pt>
    <dgm:pt modelId="{88035787-EE3D-4FAD-A1A0-38266E646372}" type="pres">
      <dgm:prSet presAssocID="{B8773E6A-CD59-41AA-8E7C-55BFF5DD08AC}" presName="text2" presStyleLbl="fgAcc2" presStyleIdx="0" presStyleCnt="2">
        <dgm:presLayoutVars>
          <dgm:chPref val="3"/>
        </dgm:presLayoutVars>
      </dgm:prSet>
      <dgm:spPr/>
    </dgm:pt>
    <dgm:pt modelId="{6EEA3BBE-9B7D-4522-87E5-ACA9E106EF9F}" type="pres">
      <dgm:prSet presAssocID="{B8773E6A-CD59-41AA-8E7C-55BFF5DD08AC}" presName="hierChild3" presStyleCnt="0"/>
      <dgm:spPr/>
    </dgm:pt>
    <dgm:pt modelId="{2789BE22-6835-4C8A-A146-A9960854E0CC}" type="pres">
      <dgm:prSet presAssocID="{C665903C-4320-42F0-87A5-D13EFB14C64B}" presName="Name17" presStyleLbl="parChTrans1D3" presStyleIdx="0" presStyleCnt="3"/>
      <dgm:spPr/>
    </dgm:pt>
    <dgm:pt modelId="{03AB674C-0042-432C-99C3-ABCD48AE1908}" type="pres">
      <dgm:prSet presAssocID="{A3D2246B-10B8-4F05-B81A-7D0A5F3188AD}" presName="hierRoot3" presStyleCnt="0"/>
      <dgm:spPr/>
    </dgm:pt>
    <dgm:pt modelId="{08933BE8-0754-4481-B4D8-C6BC8A880121}" type="pres">
      <dgm:prSet presAssocID="{A3D2246B-10B8-4F05-B81A-7D0A5F3188AD}" presName="composite3" presStyleCnt="0"/>
      <dgm:spPr/>
    </dgm:pt>
    <dgm:pt modelId="{60E0242F-EA8C-453E-9F23-6FDF37D9285C}" type="pres">
      <dgm:prSet presAssocID="{A3D2246B-10B8-4F05-B81A-7D0A5F3188AD}" presName="background3" presStyleLbl="node3" presStyleIdx="0" presStyleCnt="3"/>
      <dgm:spPr/>
    </dgm:pt>
    <dgm:pt modelId="{4CDE38CE-6E68-4CF5-9E90-48E2C74E6C00}" type="pres">
      <dgm:prSet presAssocID="{A3D2246B-10B8-4F05-B81A-7D0A5F3188AD}" presName="text3" presStyleLbl="fgAcc3" presStyleIdx="0" presStyleCnt="3">
        <dgm:presLayoutVars>
          <dgm:chPref val="3"/>
        </dgm:presLayoutVars>
      </dgm:prSet>
      <dgm:spPr/>
    </dgm:pt>
    <dgm:pt modelId="{0B80F973-841F-40F6-AFBB-B144A03E7957}" type="pres">
      <dgm:prSet presAssocID="{A3D2246B-10B8-4F05-B81A-7D0A5F3188AD}" presName="hierChild4" presStyleCnt="0"/>
      <dgm:spPr/>
    </dgm:pt>
    <dgm:pt modelId="{F52EDF4A-06A3-4994-B81F-4204F727F262}" type="pres">
      <dgm:prSet presAssocID="{362F0923-D650-4A9B-91B3-83C53EB34B3D}" presName="Name17" presStyleLbl="parChTrans1D3" presStyleIdx="1" presStyleCnt="3"/>
      <dgm:spPr/>
    </dgm:pt>
    <dgm:pt modelId="{8E70801B-9ECD-4FF6-A978-B4933192CA37}" type="pres">
      <dgm:prSet presAssocID="{473DFD37-B862-4E7E-B265-9C372A6A410E}" presName="hierRoot3" presStyleCnt="0"/>
      <dgm:spPr/>
    </dgm:pt>
    <dgm:pt modelId="{B84F94BE-7CE8-4DFC-B09C-0873E54F382D}" type="pres">
      <dgm:prSet presAssocID="{473DFD37-B862-4E7E-B265-9C372A6A410E}" presName="composite3" presStyleCnt="0"/>
      <dgm:spPr/>
    </dgm:pt>
    <dgm:pt modelId="{4C9069C5-A725-436A-8F4C-9146029794EE}" type="pres">
      <dgm:prSet presAssocID="{473DFD37-B862-4E7E-B265-9C372A6A410E}" presName="background3" presStyleLbl="node3" presStyleIdx="1" presStyleCnt="3"/>
      <dgm:spPr/>
    </dgm:pt>
    <dgm:pt modelId="{1787A980-F4F5-49C3-A3FE-793A61B3AF65}" type="pres">
      <dgm:prSet presAssocID="{473DFD37-B862-4E7E-B265-9C372A6A410E}" presName="text3" presStyleLbl="fgAcc3" presStyleIdx="1" presStyleCnt="3">
        <dgm:presLayoutVars>
          <dgm:chPref val="3"/>
        </dgm:presLayoutVars>
      </dgm:prSet>
      <dgm:spPr/>
    </dgm:pt>
    <dgm:pt modelId="{182183B8-D1DB-417D-9319-5A03A1E4564E}" type="pres">
      <dgm:prSet presAssocID="{473DFD37-B862-4E7E-B265-9C372A6A410E}" presName="hierChild4" presStyleCnt="0"/>
      <dgm:spPr/>
    </dgm:pt>
    <dgm:pt modelId="{12C4EAEB-8A4C-41E8-BA57-6D8FCA28FBF4}" type="pres">
      <dgm:prSet presAssocID="{D606F7DD-253D-43A7-8F33-9CAFF923B6BA}" presName="Name10" presStyleLbl="parChTrans1D2" presStyleIdx="1" presStyleCnt="2"/>
      <dgm:spPr/>
    </dgm:pt>
    <dgm:pt modelId="{BD66CB91-C21D-42C5-B169-01A56D61167C}" type="pres">
      <dgm:prSet presAssocID="{7A1586A4-005B-4AC9-804E-13D386393BF6}" presName="hierRoot2" presStyleCnt="0"/>
      <dgm:spPr/>
    </dgm:pt>
    <dgm:pt modelId="{AF7F4CDF-2EDE-4160-A9EA-90C36ED3D3B5}" type="pres">
      <dgm:prSet presAssocID="{7A1586A4-005B-4AC9-804E-13D386393BF6}" presName="composite2" presStyleCnt="0"/>
      <dgm:spPr/>
    </dgm:pt>
    <dgm:pt modelId="{BAE6CD0D-391D-424A-A45F-8BC1B96F369C}" type="pres">
      <dgm:prSet presAssocID="{7A1586A4-005B-4AC9-804E-13D386393BF6}" presName="background2" presStyleLbl="node2" presStyleIdx="1" presStyleCnt="2"/>
      <dgm:spPr/>
    </dgm:pt>
    <dgm:pt modelId="{9F39AEA3-8C47-4B57-B3C4-1632FAAD9A10}" type="pres">
      <dgm:prSet presAssocID="{7A1586A4-005B-4AC9-804E-13D386393BF6}" presName="text2" presStyleLbl="fgAcc2" presStyleIdx="1" presStyleCnt="2">
        <dgm:presLayoutVars>
          <dgm:chPref val="3"/>
        </dgm:presLayoutVars>
      </dgm:prSet>
      <dgm:spPr/>
    </dgm:pt>
    <dgm:pt modelId="{7871D1A5-F68E-431A-9B2A-BD26C4F7B5E9}" type="pres">
      <dgm:prSet presAssocID="{7A1586A4-005B-4AC9-804E-13D386393BF6}" presName="hierChild3" presStyleCnt="0"/>
      <dgm:spPr/>
    </dgm:pt>
    <dgm:pt modelId="{B6CB2DDC-2C30-47E6-91A2-287E7BD6C28C}" type="pres">
      <dgm:prSet presAssocID="{1AD9EDB6-863B-4DF5-A247-47A3CB3657D5}" presName="Name17" presStyleLbl="parChTrans1D3" presStyleIdx="2" presStyleCnt="3"/>
      <dgm:spPr/>
    </dgm:pt>
    <dgm:pt modelId="{8FC79319-A106-47CB-A1A8-E6DA657F7518}" type="pres">
      <dgm:prSet presAssocID="{4D1316BD-D535-4A43-AB96-EADAFB90FECB}" presName="hierRoot3" presStyleCnt="0"/>
      <dgm:spPr/>
    </dgm:pt>
    <dgm:pt modelId="{0F98128C-3CBF-4CED-A8B8-0E4932BDF2E4}" type="pres">
      <dgm:prSet presAssocID="{4D1316BD-D535-4A43-AB96-EADAFB90FECB}" presName="composite3" presStyleCnt="0"/>
      <dgm:spPr/>
    </dgm:pt>
    <dgm:pt modelId="{7BB7D3BD-9AA9-4585-A9C0-96176FEFF4BB}" type="pres">
      <dgm:prSet presAssocID="{4D1316BD-D535-4A43-AB96-EADAFB90FECB}" presName="background3" presStyleLbl="node3" presStyleIdx="2" presStyleCnt="3"/>
      <dgm:spPr/>
    </dgm:pt>
    <dgm:pt modelId="{E0D95AF8-0D8F-4916-AD68-6459BDF08C96}" type="pres">
      <dgm:prSet presAssocID="{4D1316BD-D535-4A43-AB96-EADAFB90FECB}" presName="text3" presStyleLbl="fgAcc3" presStyleIdx="2" presStyleCnt="3">
        <dgm:presLayoutVars>
          <dgm:chPref val="3"/>
        </dgm:presLayoutVars>
      </dgm:prSet>
      <dgm:spPr/>
    </dgm:pt>
    <dgm:pt modelId="{07A3A191-33D1-4AB3-AA21-2DDE32F7D703}" type="pres">
      <dgm:prSet presAssocID="{4D1316BD-D535-4A43-AB96-EADAFB90FECB}" presName="hierChild4" presStyleCnt="0"/>
      <dgm:spPr/>
    </dgm:pt>
  </dgm:ptLst>
  <dgm:cxnLst>
    <dgm:cxn modelId="{68F77806-DA09-4981-8A4F-C06D1EEBE723}" type="presOf" srcId="{B8773E6A-CD59-41AA-8E7C-55BFF5DD08AC}" destId="{88035787-EE3D-4FAD-A1A0-38266E646372}" srcOrd="0" destOrd="0" presId="urn:microsoft.com/office/officeart/2005/8/layout/hierarchy1"/>
    <dgm:cxn modelId="{0B188D60-577B-4710-A4C1-91F596536099}" type="presOf" srcId="{EEB5A888-2F75-4579-B0D9-B7C277B95E7F}" destId="{1F8331E9-6B23-4897-8FDD-D0780AC3F51F}" srcOrd="0" destOrd="0" presId="urn:microsoft.com/office/officeart/2005/8/layout/hierarchy1"/>
    <dgm:cxn modelId="{23605B62-B0C0-4D8B-90F1-C7F52A9665EB}" type="presOf" srcId="{D606F7DD-253D-43A7-8F33-9CAFF923B6BA}" destId="{12C4EAEB-8A4C-41E8-BA57-6D8FCA28FBF4}" srcOrd="0" destOrd="0" presId="urn:microsoft.com/office/officeart/2005/8/layout/hierarchy1"/>
    <dgm:cxn modelId="{71418D42-E05E-484E-8FD5-6010F72513E0}" type="presOf" srcId="{C665903C-4320-42F0-87A5-D13EFB14C64B}" destId="{2789BE22-6835-4C8A-A146-A9960854E0CC}" srcOrd="0" destOrd="0" presId="urn:microsoft.com/office/officeart/2005/8/layout/hierarchy1"/>
    <dgm:cxn modelId="{723D9842-64E5-45BB-B154-0132F4D4950B}" srcId="{B8773E6A-CD59-41AA-8E7C-55BFF5DD08AC}" destId="{A3D2246B-10B8-4F05-B81A-7D0A5F3188AD}" srcOrd="0" destOrd="0" parTransId="{C665903C-4320-42F0-87A5-D13EFB14C64B}" sibTransId="{FD58BCC5-89BF-47D9-8011-153C4A6B51D8}"/>
    <dgm:cxn modelId="{C101DF6A-E84B-4CB7-BD6A-1542EC0A3CB0}" type="presOf" srcId="{1AD9EDB6-863B-4DF5-A247-47A3CB3657D5}" destId="{B6CB2DDC-2C30-47E6-91A2-287E7BD6C28C}" srcOrd="0" destOrd="0" presId="urn:microsoft.com/office/officeart/2005/8/layout/hierarchy1"/>
    <dgm:cxn modelId="{34C3066B-6331-4B21-8AEB-9F130407681E}" type="presOf" srcId="{A3D2246B-10B8-4F05-B81A-7D0A5F3188AD}" destId="{4CDE38CE-6E68-4CF5-9E90-48E2C74E6C00}" srcOrd="0" destOrd="0" presId="urn:microsoft.com/office/officeart/2005/8/layout/hierarchy1"/>
    <dgm:cxn modelId="{547D047D-974D-48AA-B3B8-77314C7A95B5}" type="presOf" srcId="{4D1316BD-D535-4A43-AB96-EADAFB90FECB}" destId="{E0D95AF8-0D8F-4916-AD68-6459BDF08C96}" srcOrd="0" destOrd="0" presId="urn:microsoft.com/office/officeart/2005/8/layout/hierarchy1"/>
    <dgm:cxn modelId="{AAC96C84-0DEC-4A65-8F65-3C3495C76443}" type="presOf" srcId="{6896EBFB-FCCC-434E-AC00-F89D144D8106}" destId="{31E6B0CE-4F4B-4696-8942-A417AD92547C}" srcOrd="0" destOrd="0" presId="urn:microsoft.com/office/officeart/2005/8/layout/hierarchy1"/>
    <dgm:cxn modelId="{4402289C-D485-4E71-9808-B26B934EB979}" type="presOf" srcId="{7A1586A4-005B-4AC9-804E-13D386393BF6}" destId="{9F39AEA3-8C47-4B57-B3C4-1632FAAD9A10}" srcOrd="0" destOrd="0" presId="urn:microsoft.com/office/officeart/2005/8/layout/hierarchy1"/>
    <dgm:cxn modelId="{F4BC92A9-6A16-479E-81AF-3D91A7FD0C2D}" srcId="{B8773E6A-CD59-41AA-8E7C-55BFF5DD08AC}" destId="{473DFD37-B862-4E7E-B265-9C372A6A410E}" srcOrd="1" destOrd="0" parTransId="{362F0923-D650-4A9B-91B3-83C53EB34B3D}" sibTransId="{8A576349-B2CD-4719-A0DA-8D9D9C87054D}"/>
    <dgm:cxn modelId="{0F25DDB1-0F79-4E65-9105-9F999FE1144B}" type="presOf" srcId="{B56A6B70-852C-45E3-A800-646FC666B26D}" destId="{9A81F647-D297-4E7D-9462-89C87A142E8F}" srcOrd="0" destOrd="0" presId="urn:microsoft.com/office/officeart/2005/8/layout/hierarchy1"/>
    <dgm:cxn modelId="{B1DF9AD0-EA71-4044-967A-50F06E7D71AA}" type="presOf" srcId="{362F0923-D650-4A9B-91B3-83C53EB34B3D}" destId="{F52EDF4A-06A3-4994-B81F-4204F727F262}" srcOrd="0" destOrd="0" presId="urn:microsoft.com/office/officeart/2005/8/layout/hierarchy1"/>
    <dgm:cxn modelId="{D8A853D6-9D5B-4779-AAB5-66CE9C4AB753}" srcId="{B56A6B70-852C-45E3-A800-646FC666B26D}" destId="{6896EBFB-FCCC-434E-AC00-F89D144D8106}" srcOrd="0" destOrd="0" parTransId="{5A6F4300-A585-4E76-BD03-0AFBD8E6E1EB}" sibTransId="{128CABA0-9A41-4E3B-B03D-B9DFE5503605}"/>
    <dgm:cxn modelId="{34C77EDA-C2E7-4AB1-823B-155DF3B17C1B}" srcId="{7A1586A4-005B-4AC9-804E-13D386393BF6}" destId="{4D1316BD-D535-4A43-AB96-EADAFB90FECB}" srcOrd="0" destOrd="0" parTransId="{1AD9EDB6-863B-4DF5-A247-47A3CB3657D5}" sibTransId="{43093406-53A9-41E3-8618-F13B156814F7}"/>
    <dgm:cxn modelId="{27BC91DF-135F-4B45-90DE-40A1788C29EF}" type="presOf" srcId="{473DFD37-B862-4E7E-B265-9C372A6A410E}" destId="{1787A980-F4F5-49C3-A3FE-793A61B3AF65}" srcOrd="0" destOrd="0" presId="urn:microsoft.com/office/officeart/2005/8/layout/hierarchy1"/>
    <dgm:cxn modelId="{51F0F9F1-70EA-4A5A-8403-9F54E32C5942}" srcId="{6896EBFB-FCCC-434E-AC00-F89D144D8106}" destId="{B8773E6A-CD59-41AA-8E7C-55BFF5DD08AC}" srcOrd="0" destOrd="0" parTransId="{EEB5A888-2F75-4579-B0D9-B7C277B95E7F}" sibTransId="{3BFFB940-14F2-481D-BA41-5DE6954B7A96}"/>
    <dgm:cxn modelId="{1A8D78F2-FBC6-4430-8471-D8919B0C2A2D}" srcId="{6896EBFB-FCCC-434E-AC00-F89D144D8106}" destId="{7A1586A4-005B-4AC9-804E-13D386393BF6}" srcOrd="1" destOrd="0" parTransId="{D606F7DD-253D-43A7-8F33-9CAFF923B6BA}" sibTransId="{D5C38D7F-0B40-4761-9E8F-3DB5C17D5208}"/>
    <dgm:cxn modelId="{8344CD2C-AE95-4C41-8029-6867227145EA}" type="presParOf" srcId="{9A81F647-D297-4E7D-9462-89C87A142E8F}" destId="{AF688D74-932B-4444-9A1A-BABC9BD019B8}" srcOrd="0" destOrd="0" presId="urn:microsoft.com/office/officeart/2005/8/layout/hierarchy1"/>
    <dgm:cxn modelId="{A0F24A3C-DC74-4CBC-A76A-0B4BACB4D735}" type="presParOf" srcId="{AF688D74-932B-4444-9A1A-BABC9BD019B8}" destId="{B22166E4-2FBF-43B0-B45F-E27AFC4F3CE4}" srcOrd="0" destOrd="0" presId="urn:microsoft.com/office/officeart/2005/8/layout/hierarchy1"/>
    <dgm:cxn modelId="{19EEEE27-4BB3-4F58-8683-055BBC858739}" type="presParOf" srcId="{B22166E4-2FBF-43B0-B45F-E27AFC4F3CE4}" destId="{DB8A5B5B-7EDE-4763-87B5-D96F2D204B9D}" srcOrd="0" destOrd="0" presId="urn:microsoft.com/office/officeart/2005/8/layout/hierarchy1"/>
    <dgm:cxn modelId="{AF156FAF-753B-4694-84D7-8B5F4EB37FE7}" type="presParOf" srcId="{B22166E4-2FBF-43B0-B45F-E27AFC4F3CE4}" destId="{31E6B0CE-4F4B-4696-8942-A417AD92547C}" srcOrd="1" destOrd="0" presId="urn:microsoft.com/office/officeart/2005/8/layout/hierarchy1"/>
    <dgm:cxn modelId="{B69A46AF-F3E8-4A13-A152-EE1323611E4C}" type="presParOf" srcId="{AF688D74-932B-4444-9A1A-BABC9BD019B8}" destId="{35C57494-AE81-4609-9F81-009E559ECCB9}" srcOrd="1" destOrd="0" presId="urn:microsoft.com/office/officeart/2005/8/layout/hierarchy1"/>
    <dgm:cxn modelId="{ADE66CCE-C635-4E44-B36D-C173077FE388}" type="presParOf" srcId="{35C57494-AE81-4609-9F81-009E559ECCB9}" destId="{1F8331E9-6B23-4897-8FDD-D0780AC3F51F}" srcOrd="0" destOrd="0" presId="urn:microsoft.com/office/officeart/2005/8/layout/hierarchy1"/>
    <dgm:cxn modelId="{877AD0AC-7DAA-4D2B-B503-D4DAC77FBE8E}" type="presParOf" srcId="{35C57494-AE81-4609-9F81-009E559ECCB9}" destId="{356392A0-132A-4BE3-B91B-47EAD542EB01}" srcOrd="1" destOrd="0" presId="urn:microsoft.com/office/officeart/2005/8/layout/hierarchy1"/>
    <dgm:cxn modelId="{B3B113E9-F5ED-4AFA-99EC-1718C8A9EC43}" type="presParOf" srcId="{356392A0-132A-4BE3-B91B-47EAD542EB01}" destId="{0B39445A-B721-4D3D-BFD7-BBA07F7B5BBB}" srcOrd="0" destOrd="0" presId="urn:microsoft.com/office/officeart/2005/8/layout/hierarchy1"/>
    <dgm:cxn modelId="{8C2E8D60-1ED2-46BB-B046-2965F18B5AA5}" type="presParOf" srcId="{0B39445A-B721-4D3D-BFD7-BBA07F7B5BBB}" destId="{AEECEFF1-F5C7-4C37-949A-E4D014D264C5}" srcOrd="0" destOrd="0" presId="urn:microsoft.com/office/officeart/2005/8/layout/hierarchy1"/>
    <dgm:cxn modelId="{047B0AB1-43A0-459B-AC9B-97F94BBE1388}" type="presParOf" srcId="{0B39445A-B721-4D3D-BFD7-BBA07F7B5BBB}" destId="{88035787-EE3D-4FAD-A1A0-38266E646372}" srcOrd="1" destOrd="0" presId="urn:microsoft.com/office/officeart/2005/8/layout/hierarchy1"/>
    <dgm:cxn modelId="{B77F1DAC-D1DA-4A15-A359-A2ECADC60734}" type="presParOf" srcId="{356392A0-132A-4BE3-B91B-47EAD542EB01}" destId="{6EEA3BBE-9B7D-4522-87E5-ACA9E106EF9F}" srcOrd="1" destOrd="0" presId="urn:microsoft.com/office/officeart/2005/8/layout/hierarchy1"/>
    <dgm:cxn modelId="{E0219FAE-73D3-4068-A628-2FF6F47C8893}" type="presParOf" srcId="{6EEA3BBE-9B7D-4522-87E5-ACA9E106EF9F}" destId="{2789BE22-6835-4C8A-A146-A9960854E0CC}" srcOrd="0" destOrd="0" presId="urn:microsoft.com/office/officeart/2005/8/layout/hierarchy1"/>
    <dgm:cxn modelId="{2FAFF2E8-C5CA-4512-8621-CC5D51FE9F8B}" type="presParOf" srcId="{6EEA3BBE-9B7D-4522-87E5-ACA9E106EF9F}" destId="{03AB674C-0042-432C-99C3-ABCD48AE1908}" srcOrd="1" destOrd="0" presId="urn:microsoft.com/office/officeart/2005/8/layout/hierarchy1"/>
    <dgm:cxn modelId="{18D27069-EE2C-4675-A989-E067C1EC6B78}" type="presParOf" srcId="{03AB674C-0042-432C-99C3-ABCD48AE1908}" destId="{08933BE8-0754-4481-B4D8-C6BC8A880121}" srcOrd="0" destOrd="0" presId="urn:microsoft.com/office/officeart/2005/8/layout/hierarchy1"/>
    <dgm:cxn modelId="{B062FC4D-E38D-4DEA-82DD-155DE4E25C72}" type="presParOf" srcId="{08933BE8-0754-4481-B4D8-C6BC8A880121}" destId="{60E0242F-EA8C-453E-9F23-6FDF37D9285C}" srcOrd="0" destOrd="0" presId="urn:microsoft.com/office/officeart/2005/8/layout/hierarchy1"/>
    <dgm:cxn modelId="{5D1DD7ED-98CA-4C26-A66C-9938795EBF99}" type="presParOf" srcId="{08933BE8-0754-4481-B4D8-C6BC8A880121}" destId="{4CDE38CE-6E68-4CF5-9E90-48E2C74E6C00}" srcOrd="1" destOrd="0" presId="urn:microsoft.com/office/officeart/2005/8/layout/hierarchy1"/>
    <dgm:cxn modelId="{99ECC5EE-50E7-49A5-9051-2392007ED925}" type="presParOf" srcId="{03AB674C-0042-432C-99C3-ABCD48AE1908}" destId="{0B80F973-841F-40F6-AFBB-B144A03E7957}" srcOrd="1" destOrd="0" presId="urn:microsoft.com/office/officeart/2005/8/layout/hierarchy1"/>
    <dgm:cxn modelId="{C6643A91-23D2-45D5-978D-9F52197674A4}" type="presParOf" srcId="{6EEA3BBE-9B7D-4522-87E5-ACA9E106EF9F}" destId="{F52EDF4A-06A3-4994-B81F-4204F727F262}" srcOrd="2" destOrd="0" presId="urn:microsoft.com/office/officeart/2005/8/layout/hierarchy1"/>
    <dgm:cxn modelId="{6E2E1DC5-8CB3-40AF-ABBC-D7B1D0799DE1}" type="presParOf" srcId="{6EEA3BBE-9B7D-4522-87E5-ACA9E106EF9F}" destId="{8E70801B-9ECD-4FF6-A978-B4933192CA37}" srcOrd="3" destOrd="0" presId="urn:microsoft.com/office/officeart/2005/8/layout/hierarchy1"/>
    <dgm:cxn modelId="{04A32E80-7FDE-48CF-AECD-EAB445F36336}" type="presParOf" srcId="{8E70801B-9ECD-4FF6-A978-B4933192CA37}" destId="{B84F94BE-7CE8-4DFC-B09C-0873E54F382D}" srcOrd="0" destOrd="0" presId="urn:microsoft.com/office/officeart/2005/8/layout/hierarchy1"/>
    <dgm:cxn modelId="{872D9C02-9B93-49AE-8652-97F49F5F321D}" type="presParOf" srcId="{B84F94BE-7CE8-4DFC-B09C-0873E54F382D}" destId="{4C9069C5-A725-436A-8F4C-9146029794EE}" srcOrd="0" destOrd="0" presId="urn:microsoft.com/office/officeart/2005/8/layout/hierarchy1"/>
    <dgm:cxn modelId="{B47959CF-2A5E-499C-8862-9138A5E744D5}" type="presParOf" srcId="{B84F94BE-7CE8-4DFC-B09C-0873E54F382D}" destId="{1787A980-F4F5-49C3-A3FE-793A61B3AF65}" srcOrd="1" destOrd="0" presId="urn:microsoft.com/office/officeart/2005/8/layout/hierarchy1"/>
    <dgm:cxn modelId="{9A29769B-3DFE-44F5-BA58-D7FB9195DA82}" type="presParOf" srcId="{8E70801B-9ECD-4FF6-A978-B4933192CA37}" destId="{182183B8-D1DB-417D-9319-5A03A1E4564E}" srcOrd="1" destOrd="0" presId="urn:microsoft.com/office/officeart/2005/8/layout/hierarchy1"/>
    <dgm:cxn modelId="{EE859863-663F-40A5-807B-72B0D6C939B2}" type="presParOf" srcId="{35C57494-AE81-4609-9F81-009E559ECCB9}" destId="{12C4EAEB-8A4C-41E8-BA57-6D8FCA28FBF4}" srcOrd="2" destOrd="0" presId="urn:microsoft.com/office/officeart/2005/8/layout/hierarchy1"/>
    <dgm:cxn modelId="{43326021-B4FC-4237-8105-B64693983ED6}" type="presParOf" srcId="{35C57494-AE81-4609-9F81-009E559ECCB9}" destId="{BD66CB91-C21D-42C5-B169-01A56D61167C}" srcOrd="3" destOrd="0" presId="urn:microsoft.com/office/officeart/2005/8/layout/hierarchy1"/>
    <dgm:cxn modelId="{E409AF8A-F053-457E-A82B-FB613EB73A25}" type="presParOf" srcId="{BD66CB91-C21D-42C5-B169-01A56D61167C}" destId="{AF7F4CDF-2EDE-4160-A9EA-90C36ED3D3B5}" srcOrd="0" destOrd="0" presId="urn:microsoft.com/office/officeart/2005/8/layout/hierarchy1"/>
    <dgm:cxn modelId="{A4F8BF33-8E00-4109-9270-0188838FAD31}" type="presParOf" srcId="{AF7F4CDF-2EDE-4160-A9EA-90C36ED3D3B5}" destId="{BAE6CD0D-391D-424A-A45F-8BC1B96F369C}" srcOrd="0" destOrd="0" presId="urn:microsoft.com/office/officeart/2005/8/layout/hierarchy1"/>
    <dgm:cxn modelId="{7023A0CF-FE01-412B-AE9B-2076AFA56B85}" type="presParOf" srcId="{AF7F4CDF-2EDE-4160-A9EA-90C36ED3D3B5}" destId="{9F39AEA3-8C47-4B57-B3C4-1632FAAD9A10}" srcOrd="1" destOrd="0" presId="urn:microsoft.com/office/officeart/2005/8/layout/hierarchy1"/>
    <dgm:cxn modelId="{3DD491E7-34C0-4D70-A7A3-E8802D3BA872}" type="presParOf" srcId="{BD66CB91-C21D-42C5-B169-01A56D61167C}" destId="{7871D1A5-F68E-431A-9B2A-BD26C4F7B5E9}" srcOrd="1" destOrd="0" presId="urn:microsoft.com/office/officeart/2005/8/layout/hierarchy1"/>
    <dgm:cxn modelId="{1BBF10C2-2407-4C60-A358-4FA261CEBFB9}" type="presParOf" srcId="{7871D1A5-F68E-431A-9B2A-BD26C4F7B5E9}" destId="{B6CB2DDC-2C30-47E6-91A2-287E7BD6C28C}" srcOrd="0" destOrd="0" presId="urn:microsoft.com/office/officeart/2005/8/layout/hierarchy1"/>
    <dgm:cxn modelId="{86525C66-67F7-4B5F-9A0C-F12C06EC65C8}" type="presParOf" srcId="{7871D1A5-F68E-431A-9B2A-BD26C4F7B5E9}" destId="{8FC79319-A106-47CB-A1A8-E6DA657F7518}" srcOrd="1" destOrd="0" presId="urn:microsoft.com/office/officeart/2005/8/layout/hierarchy1"/>
    <dgm:cxn modelId="{7EDCB50E-F839-4BE4-BAA2-F8CEDA0151D6}" type="presParOf" srcId="{8FC79319-A106-47CB-A1A8-E6DA657F7518}" destId="{0F98128C-3CBF-4CED-A8B8-0E4932BDF2E4}" srcOrd="0" destOrd="0" presId="urn:microsoft.com/office/officeart/2005/8/layout/hierarchy1"/>
    <dgm:cxn modelId="{632B63E1-B84C-4D2A-84BE-D944A53D8F8F}" type="presParOf" srcId="{0F98128C-3CBF-4CED-A8B8-0E4932BDF2E4}" destId="{7BB7D3BD-9AA9-4585-A9C0-96176FEFF4BB}" srcOrd="0" destOrd="0" presId="urn:microsoft.com/office/officeart/2005/8/layout/hierarchy1"/>
    <dgm:cxn modelId="{45CEADA2-D1C4-4983-8DE9-8EE61A66DB95}" type="presParOf" srcId="{0F98128C-3CBF-4CED-A8B8-0E4932BDF2E4}" destId="{E0D95AF8-0D8F-4916-AD68-6459BDF08C96}" srcOrd="1" destOrd="0" presId="urn:microsoft.com/office/officeart/2005/8/layout/hierarchy1"/>
    <dgm:cxn modelId="{9443F306-E955-435C-99BB-D5E262ACF7F9}" type="presParOf" srcId="{8FC79319-A106-47CB-A1A8-E6DA657F7518}" destId="{07A3A191-33D1-4AB3-AA21-2DDE32F7D703}" srcOrd="1" destOrd="0" presId="urn:microsoft.com/office/officeart/2005/8/layout/hierarchy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B2DDC-2C30-47E6-91A2-287E7BD6C28C}">
      <dsp:nvSpPr>
        <dsp:cNvPr id="0" name=""/>
        <dsp:cNvSpPr/>
      </dsp:nvSpPr>
      <dsp:spPr>
        <a:xfrm>
          <a:off x="6380406" y="2166830"/>
          <a:ext cx="91440" cy="403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3637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4EAEB-8A4C-41E8-BA57-6D8FCA28FBF4}">
      <dsp:nvSpPr>
        <dsp:cNvPr id="0" name=""/>
        <dsp:cNvSpPr/>
      </dsp:nvSpPr>
      <dsp:spPr>
        <a:xfrm>
          <a:off x="5153916" y="881897"/>
          <a:ext cx="1272210" cy="40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067"/>
              </a:lnTo>
              <a:lnTo>
                <a:pt x="1272210" y="275067"/>
              </a:lnTo>
              <a:lnTo>
                <a:pt x="1272210" y="403637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EDF4A-06A3-4994-B81F-4204F727F262}">
      <dsp:nvSpPr>
        <dsp:cNvPr id="0" name=""/>
        <dsp:cNvSpPr/>
      </dsp:nvSpPr>
      <dsp:spPr>
        <a:xfrm>
          <a:off x="3881706" y="2166830"/>
          <a:ext cx="848140" cy="40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067"/>
              </a:lnTo>
              <a:lnTo>
                <a:pt x="848140" y="275067"/>
              </a:lnTo>
              <a:lnTo>
                <a:pt x="848140" y="403637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9BE22-6835-4C8A-A146-A9960854E0CC}">
      <dsp:nvSpPr>
        <dsp:cNvPr id="0" name=""/>
        <dsp:cNvSpPr/>
      </dsp:nvSpPr>
      <dsp:spPr>
        <a:xfrm>
          <a:off x="3033565" y="2166830"/>
          <a:ext cx="848140" cy="403637"/>
        </a:xfrm>
        <a:custGeom>
          <a:avLst/>
          <a:gdLst/>
          <a:ahLst/>
          <a:cxnLst/>
          <a:rect l="0" t="0" r="0" b="0"/>
          <a:pathLst>
            <a:path>
              <a:moveTo>
                <a:pt x="848140" y="0"/>
              </a:moveTo>
              <a:lnTo>
                <a:pt x="848140" y="275067"/>
              </a:lnTo>
              <a:lnTo>
                <a:pt x="0" y="275067"/>
              </a:lnTo>
              <a:lnTo>
                <a:pt x="0" y="403637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331E9-6B23-4897-8FDD-D0780AC3F51F}">
      <dsp:nvSpPr>
        <dsp:cNvPr id="0" name=""/>
        <dsp:cNvSpPr/>
      </dsp:nvSpPr>
      <dsp:spPr>
        <a:xfrm>
          <a:off x="3881706" y="881897"/>
          <a:ext cx="1272210" cy="403637"/>
        </a:xfrm>
        <a:custGeom>
          <a:avLst/>
          <a:gdLst/>
          <a:ahLst/>
          <a:cxnLst/>
          <a:rect l="0" t="0" r="0" b="0"/>
          <a:pathLst>
            <a:path>
              <a:moveTo>
                <a:pt x="1272210" y="0"/>
              </a:moveTo>
              <a:lnTo>
                <a:pt x="1272210" y="275067"/>
              </a:lnTo>
              <a:lnTo>
                <a:pt x="0" y="275067"/>
              </a:lnTo>
              <a:lnTo>
                <a:pt x="0" y="403637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A5B5B-7EDE-4763-87B5-D96F2D204B9D}">
      <dsp:nvSpPr>
        <dsp:cNvPr id="0" name=""/>
        <dsp:cNvSpPr/>
      </dsp:nvSpPr>
      <dsp:spPr>
        <a:xfrm>
          <a:off x="4459983" y="602"/>
          <a:ext cx="1387865" cy="881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6B0CE-4F4B-4696-8942-A417AD92547C}">
      <dsp:nvSpPr>
        <dsp:cNvPr id="0" name=""/>
        <dsp:cNvSpPr/>
      </dsp:nvSpPr>
      <dsp:spPr>
        <a:xfrm>
          <a:off x="4614190" y="147099"/>
          <a:ext cx="1387865" cy="8812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Our New Application</a:t>
          </a:r>
        </a:p>
      </dsp:txBody>
      <dsp:txXfrm>
        <a:off x="4640002" y="172911"/>
        <a:ext cx="1336241" cy="829670"/>
      </dsp:txXfrm>
    </dsp:sp>
    <dsp:sp modelId="{AEECEFF1-F5C7-4C37-949A-E4D014D264C5}">
      <dsp:nvSpPr>
        <dsp:cNvPr id="0" name=""/>
        <dsp:cNvSpPr/>
      </dsp:nvSpPr>
      <dsp:spPr>
        <a:xfrm>
          <a:off x="3187773" y="1285535"/>
          <a:ext cx="1387865" cy="881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35787-EE3D-4FAD-A1A0-38266E646372}">
      <dsp:nvSpPr>
        <dsp:cNvPr id="0" name=""/>
        <dsp:cNvSpPr/>
      </dsp:nvSpPr>
      <dsp:spPr>
        <a:xfrm>
          <a:off x="3341980" y="1432032"/>
          <a:ext cx="1387865" cy="8812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Old Corp App</a:t>
          </a:r>
        </a:p>
      </dsp:txBody>
      <dsp:txXfrm>
        <a:off x="3367792" y="1457844"/>
        <a:ext cx="1336241" cy="829670"/>
      </dsp:txXfrm>
    </dsp:sp>
    <dsp:sp modelId="{60E0242F-EA8C-453E-9F23-6FDF37D9285C}">
      <dsp:nvSpPr>
        <dsp:cNvPr id="0" name=""/>
        <dsp:cNvSpPr/>
      </dsp:nvSpPr>
      <dsp:spPr>
        <a:xfrm>
          <a:off x="2339632" y="2570468"/>
          <a:ext cx="1387865" cy="881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E38CE-6E68-4CF5-9E90-48E2C74E6C00}">
      <dsp:nvSpPr>
        <dsp:cNvPr id="0" name=""/>
        <dsp:cNvSpPr/>
      </dsp:nvSpPr>
      <dsp:spPr>
        <a:xfrm>
          <a:off x="2493840" y="2716965"/>
          <a:ext cx="1387865" cy="8812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HR Software</a:t>
          </a:r>
        </a:p>
      </dsp:txBody>
      <dsp:txXfrm>
        <a:off x="2519652" y="2742777"/>
        <a:ext cx="1336241" cy="829670"/>
      </dsp:txXfrm>
    </dsp:sp>
    <dsp:sp modelId="{4C9069C5-A725-436A-8F4C-9146029794EE}">
      <dsp:nvSpPr>
        <dsp:cNvPr id="0" name=""/>
        <dsp:cNvSpPr/>
      </dsp:nvSpPr>
      <dsp:spPr>
        <a:xfrm>
          <a:off x="4035913" y="2570468"/>
          <a:ext cx="1387865" cy="881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7A980-F4F5-49C3-A3FE-793A61B3AF65}">
      <dsp:nvSpPr>
        <dsp:cNvPr id="0" name=""/>
        <dsp:cNvSpPr/>
      </dsp:nvSpPr>
      <dsp:spPr>
        <a:xfrm>
          <a:off x="4190120" y="2716965"/>
          <a:ext cx="1387865" cy="8812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Update Corporate Website</a:t>
          </a:r>
        </a:p>
      </dsp:txBody>
      <dsp:txXfrm>
        <a:off x="4215932" y="2742777"/>
        <a:ext cx="1336241" cy="829670"/>
      </dsp:txXfrm>
    </dsp:sp>
    <dsp:sp modelId="{BAE6CD0D-391D-424A-A45F-8BC1B96F369C}">
      <dsp:nvSpPr>
        <dsp:cNvPr id="0" name=""/>
        <dsp:cNvSpPr/>
      </dsp:nvSpPr>
      <dsp:spPr>
        <a:xfrm>
          <a:off x="5732193" y="1285535"/>
          <a:ext cx="1387865" cy="881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9AEA3-8C47-4B57-B3C4-1632FAAD9A10}">
      <dsp:nvSpPr>
        <dsp:cNvPr id="0" name=""/>
        <dsp:cNvSpPr/>
      </dsp:nvSpPr>
      <dsp:spPr>
        <a:xfrm>
          <a:off x="5886401" y="1432032"/>
          <a:ext cx="1387865" cy="8812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Accounting Software</a:t>
          </a:r>
        </a:p>
      </dsp:txBody>
      <dsp:txXfrm>
        <a:off x="5912213" y="1457844"/>
        <a:ext cx="1336241" cy="829670"/>
      </dsp:txXfrm>
    </dsp:sp>
    <dsp:sp modelId="{7BB7D3BD-9AA9-4585-A9C0-96176FEFF4BB}">
      <dsp:nvSpPr>
        <dsp:cNvPr id="0" name=""/>
        <dsp:cNvSpPr/>
      </dsp:nvSpPr>
      <dsp:spPr>
        <a:xfrm>
          <a:off x="5732193" y="2570468"/>
          <a:ext cx="1387865" cy="881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95AF8-0D8F-4916-AD68-6459BDF08C96}">
      <dsp:nvSpPr>
        <dsp:cNvPr id="0" name=""/>
        <dsp:cNvSpPr/>
      </dsp:nvSpPr>
      <dsp:spPr>
        <a:xfrm>
          <a:off x="5886401" y="2716965"/>
          <a:ext cx="1387865" cy="8812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Purchasing for Equipment</a:t>
          </a:r>
        </a:p>
      </dsp:txBody>
      <dsp:txXfrm>
        <a:off x="5912213" y="2742777"/>
        <a:ext cx="1336241" cy="829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ter.im/elsa-workflows/community?at=5e0622a289701b511d1d8e82" TargetMode="External"/><Relationship Id="rId2" Type="http://schemas.openxmlformats.org/officeDocument/2006/relationships/hyperlink" Target="https://sipkeschoorstra.medium.com/building-workflow-driven-net-core-applications-with-elsa-139523aa4c5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amazon.com/Inspired-Fire-Bill-Holman-ebook/dp/B095NKTPXT/ref=sr_1_1?dchild=1&amp;keywords=inspired+by+fire+bill+holman&amp;qid=1631887667&amp;sr=8-1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lsa-workflows.github.io/elsa-core/docs/next/quickstarts/quickstarts-aspnetcore-server-dashboard-and-api-endpoi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F4F5-77FD-4AC0-9C00-17C1CB7E7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263" y="2438794"/>
            <a:ext cx="8144134" cy="1373070"/>
          </a:xfrm>
        </p:spPr>
        <p:txBody>
          <a:bodyPr/>
          <a:lstStyle/>
          <a:p>
            <a:pPr algn="ctr"/>
            <a:r>
              <a:rPr lang="en-US" dirty="0"/>
              <a:t>.NET Workflows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4E69B-DE05-45CC-8055-37FD72361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419206"/>
            <a:ext cx="8144134" cy="111768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Bill Holman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02D4E-0058-411C-AB01-629F66804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35" y="5010882"/>
            <a:ext cx="1786765" cy="1620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393F8-E4F8-40FD-9740-F99335CA2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5" y="4634785"/>
            <a:ext cx="1595518" cy="1996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049C53-AA6C-4AA8-95D1-8C8C6A4D4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878" y="4636565"/>
            <a:ext cx="1990599" cy="19948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5D6E51-7B29-425C-BF47-B909E3554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1784" y="4698319"/>
            <a:ext cx="1244637" cy="18695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AC5A08-A710-44CE-A0E4-58D4CCF3B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9411" y="5010882"/>
            <a:ext cx="3120408" cy="16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4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6E9-6DB6-4D57-B18A-0142FC9E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be sophisticated -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7D478E-7397-4813-BC0E-7233F65C7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096" y="2336800"/>
            <a:ext cx="7151783" cy="3598863"/>
          </a:xfrm>
        </p:spPr>
      </p:pic>
    </p:spTree>
    <p:extLst>
      <p:ext uri="{BB962C8B-B14F-4D97-AF65-F5344CB8AC3E}">
        <p14:creationId xmlns:p14="http://schemas.microsoft.com/office/powerpoint/2010/main" val="255160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9F40-D0DA-4957-A9FF-A796597A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the Elsa Workflows Creator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09DF-97F8-4214-81FC-FD65EE397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2" y="2223083"/>
            <a:ext cx="10963597" cy="4446165"/>
          </a:xfrm>
        </p:spPr>
        <p:txBody>
          <a:bodyPr>
            <a:normAutofit fontScale="25000" lnSpcReduction="20000"/>
          </a:bodyPr>
          <a:lstStyle/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Sipke Schoorstra is a freelance software engineer with a true passion for software development. He specializes in .NET &amp; cloud-based solutions with over 20 years of experience in the field.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His love for software development started even before he created first programs with </a:t>
            </a:r>
            <a:r>
              <a:rPr lang="en-US" sz="4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Klik&amp;Play</a:t>
            </a: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Macromedia Director and DirectX back in the late 90’s when he could think of little else but role playing &amp; adventure games.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Sipke went on to study multimedia in Amsterdam to learn everything about scripting, designing, 3D-modeling and game development. 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But as is the case with many young men who dream of becoming a game developer someday, Sipke was ultimately hijacked from school by his first employer where he would start a new adventure as a web developer. 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Early 2004, Sipke decided to go on a new little adventure of his own and became a freelance software developer where he would specialize in web-based solutions, including CMS-driven sites. 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Having built &amp; maintained many CMS implementations, Sipke first entered the world of open source around 2011 as an Orchard Project consumer, and shortly thereafter, contributor. 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Orchard is a modular open-source application framework created by the ASP.NET team at Microsoft around 2009, which was soon contributed to the open-source community and is now a .NET Foundation project.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Having worked with Orchard for many years, it wasn’t until 2018 when Sipke decided that the Workflows module was simply too cool to remain hidden within Orchard. 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so, Elsa was born as the result of a lift- and shift operation of the Orchard Workflows module into an independent, reusable set of .NET packages allowing any .NET application to host &amp; execute workflows with ease.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Today, Sipke works full-time on his passion project. With Elsa 2 being stable, he is currently prototyping a brand-new engine which is to be released as Elsa 3. 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Besides software development, Sipke enjoys hiking, mountain biking, reading and is a fervent blockchain enthusiast.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5F7A8-7321-4E79-BD65-4047C9C5EA9E}"/>
              </a:ext>
            </a:extLst>
          </p:cNvPr>
          <p:cNvSpPr txBox="1"/>
          <p:nvPr/>
        </p:nvSpPr>
        <p:spPr>
          <a:xfrm>
            <a:off x="176982" y="1921079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Sipke Schoorstra</a:t>
            </a:r>
          </a:p>
        </p:txBody>
      </p:sp>
    </p:spTree>
    <p:extLst>
      <p:ext uri="{BB962C8B-B14F-4D97-AF65-F5344CB8AC3E}">
        <p14:creationId xmlns:p14="http://schemas.microsoft.com/office/powerpoint/2010/main" val="149541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8CB7-99E5-4AB1-BA17-DFDFBA73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Discussion, 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0CBB-9078-4EFB-9F31-40FF2BDA7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  <a:p>
            <a:r>
              <a:rPr lang="en-US" dirty="0"/>
              <a:t>Suggestions? </a:t>
            </a:r>
          </a:p>
        </p:txBody>
      </p:sp>
    </p:spTree>
    <p:extLst>
      <p:ext uri="{BB962C8B-B14F-4D97-AF65-F5344CB8AC3E}">
        <p14:creationId xmlns:p14="http://schemas.microsoft.com/office/powerpoint/2010/main" val="2255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DBD2-9ABF-499B-8A2B-4CDED8E4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B9688-730A-4AF4-814C-8062494E0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247275" cy="3599316"/>
          </a:xfrm>
        </p:spPr>
        <p:txBody>
          <a:bodyPr/>
          <a:lstStyle/>
          <a:p>
            <a:r>
              <a:rPr lang="en-US" dirty="0"/>
              <a:t>Additional Resources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rgbClr val="3333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KCDC.NET_Workflows</a:t>
            </a:r>
            <a:r>
              <a:rPr lang="en-US" dirty="0">
                <a:solidFill>
                  <a:srgbClr val="333399"/>
                </a:solidFill>
              </a:rPr>
              <a:t> </a:t>
            </a:r>
            <a:endParaRPr lang="en-US" dirty="0">
              <a:solidFill>
                <a:srgbClr val="333399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3333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Building-Workflows</a:t>
            </a:r>
            <a:endParaRPr lang="en-US" dirty="0">
              <a:solidFill>
                <a:srgbClr val="333399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3333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https://gitter.im/elsa-workflows/community?at=5e0622a289701b511d1d8e82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5D4BE-052D-48BF-887D-A0DB8B6707CB}"/>
              </a:ext>
            </a:extLst>
          </p:cNvPr>
          <p:cNvSpPr txBox="1"/>
          <p:nvPr/>
        </p:nvSpPr>
        <p:spPr>
          <a:xfrm>
            <a:off x="9020858" y="4874974"/>
            <a:ext cx="3283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Inspired by Fire</a:t>
            </a:r>
          </a:p>
        </p:txBody>
      </p:sp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BC976C49-B150-49F0-BC4A-2B4F1320F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5546" y="2914807"/>
            <a:ext cx="1244637" cy="1869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687BCD-325F-431C-B046-85079F316901}"/>
              </a:ext>
            </a:extLst>
          </p:cNvPr>
          <p:cNvSpPr txBox="1"/>
          <p:nvPr/>
        </p:nvSpPr>
        <p:spPr>
          <a:xfrm>
            <a:off x="9285546" y="5196392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(Click on image)</a:t>
            </a:r>
          </a:p>
        </p:txBody>
      </p:sp>
    </p:spTree>
    <p:extLst>
      <p:ext uri="{BB962C8B-B14F-4D97-AF65-F5344CB8AC3E}">
        <p14:creationId xmlns:p14="http://schemas.microsoft.com/office/powerpoint/2010/main" val="2247561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D2DB-E2DD-4C1E-B3ED-36566D57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6B26F-0A71-45EA-9C8E-8B40FCE1F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30042" cy="3599316"/>
          </a:xfrm>
        </p:spPr>
        <p:txBody>
          <a:bodyPr/>
          <a:lstStyle/>
          <a:p>
            <a:r>
              <a:rPr lang="en-US" dirty="0"/>
              <a:t>Sean Whitesell – For prodding me into doing this!  </a:t>
            </a:r>
          </a:p>
          <a:p>
            <a:r>
              <a:rPr lang="en-US" dirty="0"/>
              <a:t>Sipke Schoorstra – For giving Elsa to the world and supporting it … for free!</a:t>
            </a:r>
          </a:p>
          <a:p>
            <a:r>
              <a:rPr lang="en-US" dirty="0"/>
              <a:t>NGL Energy Products  - For allowing me the time off and resources to attend this conference and the opportunity to design a workflows application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6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34B61-9FE8-4DAD-A4F6-C9A24548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– What is a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857CB-3683-47BA-83B4-722734912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DDG_ProximaNova"/>
              </a:rPr>
              <a:t>Dictionary definition - The flow or progress of work done by a company, industry, department, or person.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For the purpose of this discussion, a workflow is any sequence of steps or activities which can be adequately illustrated by a flow chart.  </a:t>
            </a:r>
          </a:p>
        </p:txBody>
      </p:sp>
    </p:spTree>
    <p:extLst>
      <p:ext uri="{BB962C8B-B14F-4D97-AF65-F5344CB8AC3E}">
        <p14:creationId xmlns:p14="http://schemas.microsoft.com/office/powerpoint/2010/main" val="332082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1C18-6BCC-4952-B8A5-8983E435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New Developer Hired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3B611-E626-468D-BF58-9CC4B791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30136"/>
            <a:ext cx="9613861" cy="442099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Flow Chart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971FD5-AC5A-4A2C-B501-D02AA44FD292}"/>
              </a:ext>
            </a:extLst>
          </p:cNvPr>
          <p:cNvSpPr/>
          <p:nvPr/>
        </p:nvSpPr>
        <p:spPr>
          <a:xfrm>
            <a:off x="969777" y="3305460"/>
            <a:ext cx="1577130" cy="1191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acceptance of position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1B331B-FBD7-4B15-8381-30F9E1153FF4}"/>
              </a:ext>
            </a:extLst>
          </p:cNvPr>
          <p:cNvSpPr/>
          <p:nvPr/>
        </p:nvSpPr>
        <p:spPr>
          <a:xfrm>
            <a:off x="3480882" y="3203255"/>
            <a:ext cx="1853967" cy="1048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Team provides network setup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CC0FA3-4496-40D0-BD52-0FBF6DA4FAD4}"/>
              </a:ext>
            </a:extLst>
          </p:cNvPr>
          <p:cNvSpPr/>
          <p:nvPr/>
        </p:nvSpPr>
        <p:spPr>
          <a:xfrm>
            <a:off x="5903054" y="4787435"/>
            <a:ext cx="2158769" cy="127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HR Orientation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A4A669-76C6-4043-802B-CDFB22C83B03}"/>
              </a:ext>
            </a:extLst>
          </p:cNvPr>
          <p:cNvSpPr/>
          <p:nvPr/>
        </p:nvSpPr>
        <p:spPr>
          <a:xfrm>
            <a:off x="5855519" y="3318604"/>
            <a:ext cx="2206304" cy="817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Facility Walkthrough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8ED609-7156-4C7B-8B7B-0E61DA63F722}"/>
              </a:ext>
            </a:extLst>
          </p:cNvPr>
          <p:cNvSpPr/>
          <p:nvPr/>
        </p:nvSpPr>
        <p:spPr>
          <a:xfrm>
            <a:off x="3170216" y="4635395"/>
            <a:ext cx="2475301" cy="941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Hardware – Phone, PC, etc. 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B077E4E-BD7E-42EE-8EF1-1B91C685AC1D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2546907" y="3901079"/>
            <a:ext cx="623309" cy="1205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4C5989C-86D9-4492-AF43-3DD04A886211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rot="16200000" flipV="1">
            <a:off x="4216109" y="4443636"/>
            <a:ext cx="38351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A8BCBE9-B75C-4274-AFCF-D6525A11D7F8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334849" y="3727567"/>
            <a:ext cx="52067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3299A4B-7087-4496-A21D-4371E7BED171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16200000" flipH="1">
            <a:off x="6645103" y="4450099"/>
            <a:ext cx="650904" cy="237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4555A50-CC21-4061-BA63-8EAFAAFC70AA}"/>
              </a:ext>
            </a:extLst>
          </p:cNvPr>
          <p:cNvSpPr/>
          <p:nvPr/>
        </p:nvSpPr>
        <p:spPr>
          <a:xfrm>
            <a:off x="8797262" y="4938240"/>
            <a:ext cx="2309762" cy="817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Developer starts working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0B67032-80F3-4530-98CD-0A7B933FD25C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6339573" y="4071867"/>
            <a:ext cx="1358435" cy="72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08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95C4-BB4B-47D4-80F7-19D020C1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Modeling for New Hire Application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4C9909E-7689-4778-9B19-353AFA125AAD}"/>
              </a:ext>
            </a:extLst>
          </p:cNvPr>
          <p:cNvSpPr/>
          <p:nvPr/>
        </p:nvSpPr>
        <p:spPr>
          <a:xfrm>
            <a:off x="3365500" y="2476500"/>
            <a:ext cx="3911600" cy="863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DB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B0D9C12-00A1-4244-B989-40F0E7AEC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233941"/>
              </p:ext>
            </p:extLst>
          </p:nvPr>
        </p:nvGraphicFramePr>
        <p:xfrm>
          <a:off x="680321" y="3664934"/>
          <a:ext cx="2684460" cy="135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92">
                  <a:extLst>
                    <a:ext uri="{9D8B030D-6E8A-4147-A177-3AD203B41FA5}">
                      <a16:colId xmlns:a16="http://schemas.microsoft.com/office/drawing/2014/main" val="69150087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79926499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297769659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8869318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954822018"/>
                    </a:ext>
                  </a:extLst>
                </a:gridCol>
              </a:tblGrid>
              <a:tr h="452967">
                <a:tc gridSpan="5">
                  <a:txBody>
                    <a:bodyPr/>
                    <a:lstStyle/>
                    <a:p>
                      <a:r>
                        <a:rPr lang="en-US" dirty="0"/>
                        <a:t>Candidates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35520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96009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9409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AC8F1E-41CA-44C4-BB6C-36144D8E83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3449728"/>
              </p:ext>
            </p:extLst>
          </p:nvPr>
        </p:nvGraphicFramePr>
        <p:xfrm>
          <a:off x="4185521" y="3677634"/>
          <a:ext cx="2684460" cy="135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92">
                  <a:extLst>
                    <a:ext uri="{9D8B030D-6E8A-4147-A177-3AD203B41FA5}">
                      <a16:colId xmlns:a16="http://schemas.microsoft.com/office/drawing/2014/main" val="69150087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79926499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297769659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8869318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954822018"/>
                    </a:ext>
                  </a:extLst>
                </a:gridCol>
              </a:tblGrid>
              <a:tr h="452967">
                <a:tc gridSpan="5">
                  <a:txBody>
                    <a:bodyPr/>
                    <a:lstStyle/>
                    <a:p>
                      <a:r>
                        <a:rPr lang="en-US" dirty="0"/>
                        <a:t>HR Checklist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35520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96009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940909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5E077931-5F26-4601-8818-B3867BA2E3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372673"/>
              </p:ext>
            </p:extLst>
          </p:nvPr>
        </p:nvGraphicFramePr>
        <p:xfrm>
          <a:off x="7886700" y="3571377"/>
          <a:ext cx="2519360" cy="1546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92">
                  <a:extLst>
                    <a:ext uri="{9D8B030D-6E8A-4147-A177-3AD203B41FA5}">
                      <a16:colId xmlns:a16="http://schemas.microsoft.com/office/drawing/2014/main" val="69150087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79926499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297769659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8869318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954822018"/>
                    </a:ext>
                  </a:extLst>
                </a:gridCol>
              </a:tblGrid>
              <a:tr h="452967">
                <a:tc gridSpan="5">
                  <a:txBody>
                    <a:bodyPr/>
                    <a:lstStyle/>
                    <a:p>
                      <a:r>
                        <a:rPr lang="en-US" dirty="0"/>
                        <a:t>Background and Drug Test Results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35520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96009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940909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E4BAE917-1169-4369-AAF3-228CCC65F7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37857"/>
              </p:ext>
            </p:extLst>
          </p:nvPr>
        </p:nvGraphicFramePr>
        <p:xfrm>
          <a:off x="2458321" y="5420131"/>
          <a:ext cx="2684460" cy="135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92">
                  <a:extLst>
                    <a:ext uri="{9D8B030D-6E8A-4147-A177-3AD203B41FA5}">
                      <a16:colId xmlns:a16="http://schemas.microsoft.com/office/drawing/2014/main" val="69150087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79926499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297769659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8869318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954822018"/>
                    </a:ext>
                  </a:extLst>
                </a:gridCol>
              </a:tblGrid>
              <a:tr h="452967">
                <a:tc gridSpan="5">
                  <a:txBody>
                    <a:bodyPr/>
                    <a:lstStyle/>
                    <a:p>
                      <a:r>
                        <a:rPr lang="en-US" b="1" dirty="0"/>
                        <a:t>Additional 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35520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96009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940909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F3AAFF8B-5D19-42E4-A4BF-07AB29B9CD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710240"/>
              </p:ext>
            </p:extLst>
          </p:nvPr>
        </p:nvGraphicFramePr>
        <p:xfrm>
          <a:off x="6544470" y="5436859"/>
          <a:ext cx="2684460" cy="135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92">
                  <a:extLst>
                    <a:ext uri="{9D8B030D-6E8A-4147-A177-3AD203B41FA5}">
                      <a16:colId xmlns:a16="http://schemas.microsoft.com/office/drawing/2014/main" val="69150087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79926499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297769659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8869318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954822018"/>
                    </a:ext>
                  </a:extLst>
                </a:gridCol>
              </a:tblGrid>
              <a:tr h="452967">
                <a:tc gridSpan="5">
                  <a:txBody>
                    <a:bodyPr/>
                    <a:lstStyle/>
                    <a:p>
                      <a:r>
                        <a:rPr lang="en-US" dirty="0"/>
                        <a:t>Another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35520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96009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940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05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6086-99DF-438B-BCE9-E56045B9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830B36-7F69-42E7-A758-AFFA2F996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498157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452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1809-213A-4C02-9D2D-F50EE7F7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510C-D987-4119-B5CB-6C9912DF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</a:t>
            </a:r>
          </a:p>
          <a:p>
            <a:r>
              <a:rPr lang="en-US" dirty="0"/>
              <a:t>Data Modeler</a:t>
            </a:r>
          </a:p>
          <a:p>
            <a:r>
              <a:rPr lang="en-US" dirty="0"/>
              <a:t>Architect</a:t>
            </a:r>
          </a:p>
          <a:p>
            <a:r>
              <a:rPr lang="en-US" dirty="0"/>
              <a:t>IT Security and infrastructure</a:t>
            </a:r>
          </a:p>
          <a:p>
            <a:r>
              <a:rPr lang="en-US" dirty="0"/>
              <a:t>Project Manager</a:t>
            </a:r>
          </a:p>
          <a:p>
            <a:r>
              <a:rPr lang="en-US" dirty="0"/>
              <a:t>Scrum Master</a:t>
            </a:r>
          </a:p>
          <a:p>
            <a:r>
              <a:rPr lang="en-US" dirty="0"/>
              <a:t>Project Owner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0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DEF6-EC63-43FD-8785-13DC98FC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better way? 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2C324-3E9E-43A2-9222-922676170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a </a:t>
            </a:r>
            <a:r>
              <a:rPr lang="en-US" dirty="0" err="1"/>
              <a:t>.net</a:t>
            </a:r>
            <a:r>
              <a:rPr lang="en-US" dirty="0"/>
              <a:t> workflows application generic enough to adapt to the specific requirements if:</a:t>
            </a:r>
          </a:p>
          <a:p>
            <a:pPr lvl="1"/>
            <a:r>
              <a:rPr lang="en-US" dirty="0"/>
              <a:t>The process can be documented as a flow chart</a:t>
            </a:r>
          </a:p>
          <a:p>
            <a:pPr lvl="1"/>
            <a:r>
              <a:rPr lang="en-US" dirty="0"/>
              <a:t>The process is consistent over time</a:t>
            </a:r>
          </a:p>
          <a:p>
            <a:r>
              <a:rPr lang="en-US" dirty="0"/>
              <a:t>And… </a:t>
            </a:r>
          </a:p>
          <a:p>
            <a:pPr lvl="1"/>
            <a:r>
              <a:rPr lang="en-US" dirty="0"/>
              <a:t>The workflows application can handle communications between parties </a:t>
            </a:r>
          </a:p>
          <a:p>
            <a:pPr lvl="1"/>
            <a:r>
              <a:rPr lang="en-US" dirty="0"/>
              <a:t>The workflows application can contain a state machine to indicate workflow progress</a:t>
            </a:r>
          </a:p>
          <a:p>
            <a:pPr lvl="1"/>
            <a:r>
              <a:rPr lang="en-US" dirty="0"/>
              <a:t>Easily adaptable for reporting and data mining</a:t>
            </a:r>
          </a:p>
        </p:txBody>
      </p:sp>
    </p:spTree>
    <p:extLst>
      <p:ext uri="{BB962C8B-B14F-4D97-AF65-F5344CB8AC3E}">
        <p14:creationId xmlns:p14="http://schemas.microsoft.com/office/powerpoint/2010/main" val="117892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7F46-DC27-49AA-A3E1-47A0EFB8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REALLY Good News!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43E6F-2EF2-4EC3-97C1-795DB36A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workflow libraries available to minimize development time.</a:t>
            </a:r>
          </a:p>
          <a:p>
            <a:pPr lvl="1"/>
            <a:r>
              <a:rPr lang="en-US" dirty="0"/>
              <a:t>Introducing Elsa Workflows</a:t>
            </a:r>
          </a:p>
          <a:p>
            <a:pPr lvl="2"/>
            <a:r>
              <a:rPr lang="en-US" dirty="0"/>
              <a:t>Available with source code, or as </a:t>
            </a:r>
            <a:r>
              <a:rPr lang="en-US" dirty="0" err="1"/>
              <a:t>Nuget</a:t>
            </a:r>
            <a:r>
              <a:rPr lang="en-US" dirty="0"/>
              <a:t> packages</a:t>
            </a:r>
          </a:p>
          <a:p>
            <a:pPr lvl="2"/>
            <a:r>
              <a:rPr lang="en-US" dirty="0"/>
              <a:t>Limited or robust features – your choice</a:t>
            </a:r>
          </a:p>
          <a:p>
            <a:pPr lvl="2"/>
            <a:r>
              <a:rPr lang="en-US" dirty="0"/>
              <a:t>Can be used without user </a:t>
            </a:r>
            <a:r>
              <a:rPr lang="en-US" dirty="0" err="1"/>
              <a:t>interation</a:t>
            </a:r>
            <a:r>
              <a:rPr lang="en-US" dirty="0"/>
              <a:t>, or as a Web app, or a Web API app</a:t>
            </a:r>
          </a:p>
          <a:p>
            <a:pPr lvl="2"/>
            <a:r>
              <a:rPr lang="en-US" dirty="0"/>
              <a:t>Open-source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i="1" dirty="0"/>
              <a:t>an </a:t>
            </a:r>
            <a:r>
              <a:rPr lang="en-US" dirty="0"/>
              <a:t>MIT license! </a:t>
            </a:r>
          </a:p>
        </p:txBody>
      </p:sp>
    </p:spTree>
    <p:extLst>
      <p:ext uri="{BB962C8B-B14F-4D97-AF65-F5344CB8AC3E}">
        <p14:creationId xmlns:p14="http://schemas.microsoft.com/office/powerpoint/2010/main" val="265281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1DEC-91CE-4FD3-A79B-F01C2E3B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Elsa Workflows Example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C13B-7260-4BAA-B35D-D351A285D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https://elsa-workflows.github.io/elsa-core/docs/next/quickstarts/quickstarts-aspnetcore-server-dashboard-and-api-endpoints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2186A-1573-419F-BD30-F369FF970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597" y="3502964"/>
            <a:ext cx="81057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549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418</TotalTime>
  <Words>762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DDG_ProximaNova</vt:lpstr>
      <vt:lpstr>Trebuchet MS</vt:lpstr>
      <vt:lpstr>Berlin</vt:lpstr>
      <vt:lpstr>.NET Workflows</vt:lpstr>
      <vt:lpstr>Concept – What is a workflow</vt:lpstr>
      <vt:lpstr>Example – New Developer Hired</vt:lpstr>
      <vt:lpstr>Database Modeling for New Hire Application</vt:lpstr>
      <vt:lpstr>Process Model</vt:lpstr>
      <vt:lpstr>Applications Resources </vt:lpstr>
      <vt:lpstr>Is there a better way?  Yes!  </vt:lpstr>
      <vt:lpstr>The REALLY Good News! </vt:lpstr>
      <vt:lpstr>Elsa Workflows Example </vt:lpstr>
      <vt:lpstr>Can be sophisticated - </vt:lpstr>
      <vt:lpstr>A Word about the Elsa Workflows Creator</vt:lpstr>
      <vt:lpstr>Discussion, Q &amp; A</vt:lpstr>
      <vt:lpstr>Thank you for Attending!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Workflows</dc:title>
  <dc:creator>Bill Holman</dc:creator>
  <cp:lastModifiedBy>Bill Holman</cp:lastModifiedBy>
  <cp:revision>7</cp:revision>
  <dcterms:created xsi:type="dcterms:W3CDTF">2021-07-24T21:16:32Z</dcterms:created>
  <dcterms:modified xsi:type="dcterms:W3CDTF">2021-09-17T14:57:45Z</dcterms:modified>
</cp:coreProperties>
</file>