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  <p:sldMasterId id="2147483943" r:id="rId5"/>
  </p:sldMasterIdLst>
  <p:notesMasterIdLst>
    <p:notesMasterId r:id="rId7"/>
  </p:notesMasterIdLst>
  <p:handoutMasterIdLst>
    <p:handoutMasterId r:id="rId8"/>
  </p:handoutMasterIdLst>
  <p:sldIdLst>
    <p:sldId id="1049" r:id="rId6"/>
  </p:sldIdLst>
  <p:sldSz cx="12192000" cy="6858000"/>
  <p:notesSz cx="6858000" cy="9144000"/>
  <p:custDataLst>
    <p:tags r:id="rId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apgemini Masters" id="{4E249A1C-D928-4AC0-A77C-65440B7A141B}">
          <p14:sldIdLst>
            <p14:sldId id="1989"/>
            <p14:sldId id="1049"/>
          </p14:sldIdLst>
        </p14:section>
      </p14:sectionLst>
    </p:ex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F7EBC-2D6A-4084-8EEB-4695768CD2B5}" v="1" dt="2022-09-14T06:48:12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1" autoAdjust="0"/>
    <p:restoredTop sz="93792" autoAdjust="0"/>
  </p:normalViewPr>
  <p:slideViewPr>
    <p:cSldViewPr>
      <p:cViewPr>
        <p:scale>
          <a:sx n="110" d="100"/>
          <a:sy n="110" d="100"/>
        </p:scale>
        <p:origin x="-84" y="-1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pkar, Samruddhi Keshav" userId="e2811a23-a866-4e0d-b17d-0d47cb46b3e9" providerId="ADAL" clId="{EC3F7EBC-2D6A-4084-8EEB-4695768CD2B5}"/>
    <pc:docChg chg="modSld">
      <pc:chgData name="Zarapkar, Samruddhi Keshav" userId="e2811a23-a866-4e0d-b17d-0d47cb46b3e9" providerId="ADAL" clId="{EC3F7EBC-2D6A-4084-8EEB-4695768CD2B5}" dt="2022-09-14T06:48:12.087" v="0" actId="1076"/>
      <pc:docMkLst>
        <pc:docMk/>
      </pc:docMkLst>
      <pc:sldChg chg="modSp">
        <pc:chgData name="Zarapkar, Samruddhi Keshav" userId="e2811a23-a866-4e0d-b17d-0d47cb46b3e9" providerId="ADAL" clId="{EC3F7EBC-2D6A-4084-8EEB-4695768CD2B5}" dt="2022-09-14T06:48:12.087" v="0" actId="1076"/>
        <pc:sldMkLst>
          <pc:docMk/>
          <pc:sldMk cId="3622275861" sldId="1989"/>
        </pc:sldMkLst>
        <pc:picChg chg="mod">
          <ac:chgData name="Zarapkar, Samruddhi Keshav" userId="e2811a23-a866-4e0d-b17d-0d47cb46b3e9" providerId="ADAL" clId="{EC3F7EBC-2D6A-4084-8EEB-4695768CD2B5}" dt="2022-09-14T06:48:12.087" v="0" actId="1076"/>
          <ac:picMkLst>
            <pc:docMk/>
            <pc:sldMk cId="3622275861" sldId="1989"/>
            <ac:picMk id="7181" creationId="{568E79A1-196A-4599-9F1F-AD39B99F12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17/09/2022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17/09/2022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xmlns="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67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3A57-3180-4FED-AAEA-807839957E5D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34CD-AB5B-42D8-97C0-0D2780292E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C6F1-3A80-4665-9919-BFE3CD811892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06E8-5185-44D0-A72D-F2E5B06690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100" b="1" dirty="0" smtClean="0">
                <a:latin typeface="Times New Roman" pitchFamily="18" charset="0"/>
                <a:cs typeface="Times New Roman" pitchFamily="18" charset="0"/>
              </a:rPr>
              <a:t>Online Railway Reservation System</a:t>
            </a:r>
          </a:p>
          <a:p>
            <a:pPr algn="just">
              <a:lnSpc>
                <a:spcPct val="114000"/>
              </a:lnSpc>
            </a:pPr>
            <a:r>
              <a:rPr lang="en-IN" altLang="en-US" sz="1100" dirty="0" smtClean="0">
                <a:latin typeface="Times New Roman" pitchFamily="18" charset="0"/>
                <a:cs typeface="Times New Roman" pitchFamily="18" charset="0"/>
              </a:rPr>
              <a:t>Completed end to end case study of </a:t>
            </a:r>
            <a:r>
              <a:rPr lang="en-IN" altLang="en-US" sz="1100" dirty="0" smtClean="0">
                <a:latin typeface="Times New Roman" pitchFamily="18" charset="0"/>
                <a:cs typeface="Times New Roman" pitchFamily="18" charset="0"/>
              </a:rPr>
              <a:t>Online Railway Reservation </a:t>
            </a:r>
            <a:r>
              <a:rPr lang="en-IN" altLang="en-US" sz="11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altLang="en-US" sz="1100" dirty="0" smtClean="0">
                <a:latin typeface="Times New Roman" pitchFamily="18" charset="0"/>
                <a:cs typeface="Times New Roman" pitchFamily="18" charset="0"/>
              </a:rPr>
              <a:t>along with JWT authentication, Swagger   and payment testing using Braintree in MERN Stack.</a:t>
            </a:r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</a:rPr>
              <a:t> Material-UI and React Bootstrap used for user interface</a:t>
            </a:r>
            <a:r>
              <a:rPr lang="en-US" altLang="en-US" sz="1100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altLang="nl-NL" sz="1100" b="1" dirty="0" smtClean="0">
                <a:latin typeface="Times New Roman" pitchFamily="18" charset="0"/>
                <a:cs typeface="Times New Roman" pitchFamily="18" charset="0"/>
              </a:rPr>
              <a:t>Recipe App</a:t>
            </a:r>
          </a:p>
          <a:p>
            <a:pPr algn="just">
              <a:lnSpc>
                <a:spcPct val="114000"/>
              </a:lnSpc>
            </a:pPr>
            <a:r>
              <a:rPr lang="en-US" altLang="nl-NL" sz="1100" dirty="0" smtClean="0">
                <a:latin typeface="Times New Roman" pitchFamily="18" charset="0"/>
                <a:cs typeface="Times New Roman" pitchFamily="18" charset="0"/>
              </a:rPr>
              <a:t>Completed a android app using java and xml in android studio where one can search a recipe of they wish and see the recipe and try .</a:t>
            </a:r>
          </a:p>
          <a:p>
            <a:pPr algn="just">
              <a:lnSpc>
                <a:spcPct val="114000"/>
              </a:lnSpc>
            </a:pPr>
            <a:r>
              <a:rPr lang="en-US" altLang="nl-NL" sz="1100" b="1" dirty="0" smtClean="0">
                <a:latin typeface="Times New Roman" pitchFamily="18" charset="0"/>
                <a:cs typeface="Times New Roman" pitchFamily="18" charset="0"/>
              </a:rPr>
              <a:t>Wedding Planner 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By using the method of Database management system .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Succesfuly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implemented it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back end(SQL) and front end tools(HTML, CSS)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en-US" sz="1100" b="1" dirty="0" smtClean="0">
                <a:latin typeface="Times New Roman" pitchFamily="18" charset="0"/>
                <a:cs typeface="Times New Roman" pitchFamily="18" charset="0"/>
              </a:rPr>
              <a:t>Completed Courses like C++ ,</a:t>
            </a:r>
            <a:r>
              <a:rPr lang="en-US" altLang="en-US" sz="1100" b="1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en-US" sz="1100" b="1" dirty="0" smtClean="0">
                <a:latin typeface="Times New Roman" pitchFamily="18" charset="0"/>
                <a:cs typeface="Times New Roman" pitchFamily="18" charset="0"/>
              </a:rPr>
              <a:t> for Beginners, web technologies in </a:t>
            </a:r>
            <a:r>
              <a:rPr lang="en-US" altLang="en-US" sz="1100" b="1" dirty="0" err="1" smtClean="0">
                <a:latin typeface="Times New Roman" pitchFamily="18" charset="0"/>
                <a:cs typeface="Times New Roman" pitchFamily="18" charset="0"/>
              </a:rPr>
              <a:t>Udemy</a:t>
            </a:r>
            <a:r>
              <a:rPr lang="en-US" altLang="en-US" sz="11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1100" b="1" dirty="0" err="1" smtClean="0">
                <a:latin typeface="Times New Roman" pitchFamily="18" charset="0"/>
                <a:cs typeface="Times New Roman" pitchFamily="18" charset="0"/>
              </a:rPr>
              <a:t>Coursera</a:t>
            </a:r>
            <a:endParaRPr lang="en-IN" altLang="en-US" sz="11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Bangalore</a:t>
            </a:r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1rn18is033.bhoomi@gmail.com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9611054161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3008313"/>
            <a:ext cx="4265612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Hands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on experience in developing web pages using 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HTML5, CSS3, Object Oriented Java script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JSON, XML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 Good understanding of Document Object Model (DOM) and DOM Functions.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Practical understanding of 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advanced </a:t>
            </a:r>
            <a:r>
              <a:rPr lang="en-IN" sz="1200" b="1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concepts, such as 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Prototype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, Closure, Scope Chain and 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Promise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Proficient </a:t>
            </a:r>
            <a:r>
              <a:rPr lang="en-US" altLang="en-US" sz="1200" b="1" dirty="0">
                <a:latin typeface="Times New Roman" pitchFamily="18" charset="0"/>
                <a:cs typeface="Times New Roman" pitchFamily="18" charset="0"/>
              </a:rPr>
              <a:t>React developer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 with working knowledge on </a:t>
            </a:r>
            <a:r>
              <a:rPr lang="en-US" altLang="en-US" sz="1200" b="1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altLang="en-US" sz="1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Times New Roman" pitchFamily="18" charset="0"/>
                <a:cs typeface="Times New Roman" pitchFamily="18" charset="0"/>
              </a:rPr>
              <a:t>Java Microservice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 Development knowledge using </a:t>
            </a:r>
            <a:r>
              <a:rPr lang="en-US" altLang="en-US" sz="1200" b="1" dirty="0">
                <a:latin typeface="Times New Roman" pitchFamily="18" charset="0"/>
                <a:cs typeface="Times New Roman" pitchFamily="18" charset="0"/>
              </a:rPr>
              <a:t>Spring boot and spring cloud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altLang="nl-NL" sz="1200" b="1" dirty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nl-NL" sz="1200" b="1" dirty="0" err="1">
                <a:latin typeface="Times New Roman" pitchFamily="18" charset="0"/>
                <a:cs typeface="Times New Roman" pitchFamily="18" charset="0"/>
              </a:rPr>
              <a:t>ExpressJs</a:t>
            </a: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 in case study and </a:t>
            </a:r>
            <a:r>
              <a:rPr lang="en-US" altLang="nl-NL" sz="1200" dirty="0" err="1" smtClean="0">
                <a:latin typeface="Times New Roman" pitchFamily="18" charset="0"/>
                <a:cs typeface="Times New Roman" pitchFamily="18" charset="0"/>
              </a:rPr>
              <a:t>upskilling</a:t>
            </a: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nl-NL" sz="12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nl-NL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knowledge continuously.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Experienced in practicing </a:t>
            </a:r>
            <a:r>
              <a:rPr lang="en-US" altLang="nl-NL" sz="1200" b="1" dirty="0">
                <a:latin typeface="Times New Roman" pitchFamily="18" charset="0"/>
                <a:cs typeface="Times New Roman" pitchFamily="18" charset="0"/>
              </a:rPr>
              <a:t>TDD based development </a:t>
            </a:r>
            <a:r>
              <a:rPr lang="en-US" altLang="nl-NL" sz="1200" dirty="0">
                <a:latin typeface="Times New Roman" pitchFamily="18" charset="0"/>
                <a:cs typeface="Times New Roman" pitchFamily="18" charset="0"/>
              </a:rPr>
              <a:t>using tools like </a:t>
            </a:r>
            <a:r>
              <a:rPr lang="en-US" altLang="nl-NL" sz="1200" b="1" dirty="0">
                <a:latin typeface="Times New Roman" pitchFamily="18" charset="0"/>
                <a:cs typeface="Times New Roman" pitchFamily="18" charset="0"/>
              </a:rPr>
              <a:t>Mockito, </a:t>
            </a:r>
            <a:r>
              <a:rPr lang="en-US" altLang="nl-NL" sz="1200" b="1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en-US" altLang="nl-NL" sz="1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nl-NL" sz="1200" dirty="0" smtClean="0">
                <a:latin typeface="Times New Roman" pitchFamily="18" charset="0"/>
                <a:cs typeface="Times New Roman" pitchFamily="18" charset="0"/>
              </a:rPr>
              <a:t>and also </a:t>
            </a:r>
            <a:r>
              <a:rPr lang="en-US" altLang="nl-NL" sz="1200" dirty="0" err="1" smtClean="0">
                <a:latin typeface="Times New Roman" pitchFamily="18" charset="0"/>
                <a:cs typeface="Times New Roman" pitchFamily="18" charset="0"/>
              </a:rPr>
              <a:t>upskilling</a:t>
            </a:r>
            <a:r>
              <a:rPr lang="en-US" altLang="nl-NL" sz="1200" dirty="0" smtClean="0">
                <a:latin typeface="Times New Roman" pitchFamily="18" charset="0"/>
                <a:cs typeface="Times New Roman" pitchFamily="18" charset="0"/>
              </a:rPr>
              <a:t> the knowledge </a:t>
            </a:r>
            <a:r>
              <a:rPr lang="en-US" altLang="nl-NL" sz="1200" dirty="0" err="1" smtClean="0">
                <a:latin typeface="Times New Roman" pitchFamily="18" charset="0"/>
                <a:cs typeface="Times New Roman" pitchFamily="18" charset="0"/>
              </a:rPr>
              <a:t>continuosly</a:t>
            </a:r>
            <a:r>
              <a:rPr lang="en-US" altLang="nl-NL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MERN (Mongo, React, Express and Node)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200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/>
              <a:t>Bhoomika</a:t>
            </a:r>
            <a:r>
              <a:rPr lang="en-IN" altLang="en-US" dirty="0" smtClean="0"/>
              <a:t> S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93236" y="6363493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911" y="648573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4823" y="6363493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xmlns="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0768630"/>
              </p:ext>
            </p:extLst>
          </p:nvPr>
        </p:nvGraphicFramePr>
        <p:xfrm>
          <a:off x="9164830" y="1147050"/>
          <a:ext cx="3179570" cy="48422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9463">
                  <a:extLst>
                    <a:ext uri="{9D8B030D-6E8A-4147-A177-3AD203B41FA5}">
                      <a16:colId xmlns:a16="http://schemas.microsoft.com/office/drawing/2014/main" xmlns="" val="3331298770"/>
                    </a:ext>
                  </a:extLst>
                </a:gridCol>
                <a:gridCol w="2600107">
                  <a:extLst>
                    <a:ext uri="{9D8B030D-6E8A-4147-A177-3AD203B41FA5}">
                      <a16:colId xmlns:a16="http://schemas.microsoft.com/office/drawing/2014/main" xmlns="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Autowire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Implement DAO layer using spring Data repositories, Transaction Management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073409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specifications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13313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Netflix Ribbon, Feign Client, </a:t>
                      </a:r>
                      <a:r>
                        <a:rPr kumimoji="0" lang="en-US" sz="8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Hystrix</a:t>
                      </a: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&amp; Config Server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29534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Hooks, Event handling, Redux, Reducers, Testing using Jasmin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1158786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Validation, Testing using Jasmin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857521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No 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Advanced</a:t>
                      </a:r>
                    </a:p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 SQL RDS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IDE,PMD,Checkstyle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17192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CI/CD, Jenkins configuration, Build Pipelines, notifications, quality gate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3916308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Information</a:t>
            </a: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Science : </a:t>
            </a: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2018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- </a:t>
            </a: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2022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9" name="Picture Placeholder 18" descr="1RN18IS033-Bhoomika.S.jpg"/>
          <p:cNvPicPr>
            <a:picLocks noGrp="1" noChangeAspect="1"/>
          </p:cNvPicPr>
          <p:nvPr>
            <p:ph type="pic" sz="quarter" idx="46"/>
          </p:nvPr>
        </p:nvPicPr>
        <p:blipFill>
          <a:blip r:embed="rId8" cstate="print"/>
          <a:srcRect t="11999" b="11999"/>
          <a:stretch>
            <a:fillRect/>
          </a:stretch>
        </p:blipFill>
        <p:spPr>
          <a:xfrm>
            <a:off x="383258" y="152400"/>
            <a:ext cx="1750341" cy="1870720"/>
          </a:xfrm>
        </p:spPr>
      </p:pic>
    </p:spTree>
    <p:extLst>
      <p:ext uri="{BB962C8B-B14F-4D97-AF65-F5344CB8AC3E}">
        <p14:creationId xmlns:p14="http://schemas.microsoft.com/office/powerpoint/2010/main" xmlns="" val="203152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55D503BFC942A57BA969F1C4EED5" ma:contentTypeVersion="13" ma:contentTypeDescription="Create a new document." ma:contentTypeScope="" ma:versionID="c80b1f7ea370ae896a5b6e523a0cf15c">
  <xsd:schema xmlns:xsd="http://www.w3.org/2001/XMLSchema" xmlns:xs="http://www.w3.org/2001/XMLSchema" xmlns:p="http://schemas.microsoft.com/office/2006/metadata/properties" xmlns:ns3="25289c4b-8fd1-4155-b56f-82d6fa13afd3" xmlns:ns4="c43bfbf7-b5f8-4451-8464-ef79a2e28ca1" targetNamespace="http://schemas.microsoft.com/office/2006/metadata/properties" ma:root="true" ma:fieldsID="376fee7e205f44b9967171b065daf661" ns3:_="" ns4:_="">
    <xsd:import namespace="25289c4b-8fd1-4155-b56f-82d6fa13afd3"/>
    <xsd:import namespace="c43bfbf7-b5f8-4451-8464-ef79a2e28c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89c4b-8fd1-4155-b56f-82d6fa13af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bfbf7-b5f8-4451-8464-ef79a2e28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30857F-5B57-4BA6-87F2-356B3F6438E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25289c4b-8fd1-4155-b56f-82d6fa13afd3"/>
    <ds:schemaRef ds:uri="http://purl.org/dc/terms/"/>
    <ds:schemaRef ds:uri="c43bfbf7-b5f8-4451-8464-ef79a2e28ca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9773B3-BEED-4422-883D-E6632C7C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A1F87-ED7F-4CA8-8D06-B3888A424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289c4b-8fd1-4155-b56f-82d6fa13afd3"/>
    <ds:schemaRef ds:uri="c43bfbf7-b5f8-4451-8464-ef79a2e28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2137</TotalTime>
  <Words>351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DELL</cp:lastModifiedBy>
  <cp:revision>103</cp:revision>
  <dcterms:created xsi:type="dcterms:W3CDTF">2020-09-22T06:24:34Z</dcterms:created>
  <dcterms:modified xsi:type="dcterms:W3CDTF">2022-09-17T05:00:59Z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</Properties>
</file>