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9444"/>
            <a:ext cx="7772400" cy="2323588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AI-Powered Personal </a:t>
            </a:r>
            <a:br>
              <a:rPr lang="en-US"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Mental Health </a:t>
            </a:r>
            <a:br>
              <a:rPr lang="en-US"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134" y="4879258"/>
            <a:ext cx="6400800" cy="1595284"/>
          </a:xfrm>
        </p:spPr>
        <p:txBody>
          <a:bodyPr>
            <a:normAutofit/>
          </a:bodyPr>
          <a:lstStyle/>
          <a:p>
            <a:r>
              <a:rPr sz="2000" dirty="0">
                <a:solidFill>
                  <a:schemeClr val="bg1"/>
                </a:solidFill>
              </a:rPr>
              <a:t>Bhoomi Narula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2410994780</a:t>
            </a:r>
            <a:endParaRPr sz="2000" dirty="0">
              <a:solidFill>
                <a:schemeClr val="bg1"/>
              </a:solidFill>
            </a:endParaRPr>
          </a:p>
          <a:p>
            <a:r>
              <a:rPr sz="2000" dirty="0">
                <a:solidFill>
                  <a:schemeClr val="bg1"/>
                </a:solidFill>
              </a:rPr>
              <a:t>Chitkara University</a:t>
            </a:r>
          </a:p>
          <a:p>
            <a:r>
              <a:rPr sz="2000" dirty="0">
                <a:solidFill>
                  <a:schemeClr val="bg1"/>
                </a:solidFill>
              </a:rPr>
              <a:t>April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509B6-DC10-0648-3C38-FB0F4A444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4" t="12655" r="13031" b="12637"/>
          <a:stretch/>
        </p:blipFill>
        <p:spPr bwMode="auto">
          <a:xfrm>
            <a:off x="2567509" y="3038168"/>
            <a:ext cx="1680025" cy="1689087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4DD3A-4C9D-CFD1-71CD-4CAD2A139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6" t="17963" r="19387" b="3686"/>
          <a:stretch/>
        </p:blipFill>
        <p:spPr bwMode="auto">
          <a:xfrm>
            <a:off x="4423225" y="3202858"/>
            <a:ext cx="1828800" cy="13519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869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dirty="0">
                <a:solidFill>
                  <a:schemeClr val="bg1"/>
                </a:solidFill>
              </a:rPr>
              <a:t>Mental health affects one in eight people globally. Traditional diagnostic methods are subjective and episodic. This project proposes an AI-driven solution using wearables and smartphones to monitor mental well-being continuously.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9192"/>
            <a:ext cx="8229600" cy="3178279"/>
          </a:xfrm>
        </p:spPr>
        <p:txBody>
          <a:bodyPr/>
          <a:lstStyle/>
          <a:p>
            <a:pPr marL="0" indent="0" algn="ctr">
              <a:buNone/>
            </a:pPr>
            <a:r>
              <a:rPr dirty="0">
                <a:solidFill>
                  <a:schemeClr val="bg1"/>
                </a:solidFill>
              </a:rPr>
              <a:t>Current mental health care is limited by accessibility, real-time monitoring, and personalization. There is a need for a scalable system that bridges clinical gaps with intelligent, continuous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186"/>
          </a:xfr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337"/>
            <a:ext cx="8229600" cy="3738716"/>
          </a:xfrm>
        </p:spPr>
        <p:txBody>
          <a:bodyPr/>
          <a:lstStyle/>
          <a:p>
            <a:pPr marL="0" indent="0" algn="ctr">
              <a:buNone/>
            </a:pPr>
            <a:r>
              <a:rPr dirty="0">
                <a:solidFill>
                  <a:schemeClr val="bg1"/>
                </a:solidFill>
              </a:rPr>
              <a:t>The system consists of wearable sensors, a smartphone interface, cloud storage, machine learning analytics, and a real-time dashboard for feedback.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52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Wearables collect physiological data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Smartphone logs behavioral data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Data sent to cloud via MQTT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ML processes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D</a:t>
            </a:r>
            <a:r>
              <a:rPr dirty="0">
                <a:solidFill>
                  <a:schemeClr val="bg1"/>
                </a:solidFill>
              </a:rPr>
              <a:t>ashboard visualizes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51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Random Forest: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dirty="0">
                <a:solidFill>
                  <a:schemeClr val="bg1"/>
                </a:solidFill>
              </a:rPr>
              <a:t>eature importance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SVM: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dirty="0">
                <a:solidFill>
                  <a:schemeClr val="bg1"/>
                </a:solidFill>
              </a:rPr>
              <a:t>ental state classification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RNN: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dirty="0">
                <a:solidFill>
                  <a:schemeClr val="bg1"/>
                </a:solidFill>
              </a:rPr>
              <a:t>rend 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Health metrics graphs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Mood score indicator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Real-time alerts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- Personalized suggestions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19"/>
            <a:ext cx="8229600" cy="742334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Timeline &amp; 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63" y="1100546"/>
            <a:ext cx="8229600" cy="1231491"/>
          </a:xfrm>
        </p:spPr>
        <p:txBody>
          <a:bodyPr>
            <a:normAutofit/>
          </a:bodyPr>
          <a:lstStyle/>
          <a:p>
            <a:r>
              <a:rPr sz="1800" dirty="0">
                <a:solidFill>
                  <a:schemeClr val="bg1"/>
                </a:solidFill>
              </a:rPr>
              <a:t>10-week development including planning, sensor setup, ML training, system integration, testing, and review.</a:t>
            </a:r>
          </a:p>
          <a:p>
            <a:r>
              <a:rPr sz="1800" dirty="0">
                <a:solidFill>
                  <a:schemeClr val="bg1"/>
                </a:solidFill>
              </a:rPr>
              <a:t>Gantt chart illustrates project flow.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B3824-EF73-4EB2-A8DB-6D285DB8D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2037"/>
            <a:ext cx="915352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02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800" dirty="0">
                <a:solidFill>
                  <a:schemeClr val="bg1"/>
                </a:solidFill>
              </a:rPr>
              <a:t>This system provides proactive, personalized mental health support using AI and IoT. Future work includes user trials, clinical integration, and refining model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27E1B-A5DE-7394-EA9C-0D4A9497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406"/>
            <a:ext cx="4572000" cy="2954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873CB-8805-A417-6017-2A24BA95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03406"/>
            <a:ext cx="4572000" cy="2954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234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AI-Powered Personal  Mental Health  Monitoring System</vt:lpstr>
      <vt:lpstr>Introduction</vt:lpstr>
      <vt:lpstr>Problem Statement</vt:lpstr>
      <vt:lpstr>System Overview</vt:lpstr>
      <vt:lpstr>Data Flow</vt:lpstr>
      <vt:lpstr>Machine Learning Models</vt:lpstr>
      <vt:lpstr>Dashboard Features</vt:lpstr>
      <vt:lpstr>Timeline &amp; Gantt Chart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Bhoomi Narula</cp:lastModifiedBy>
  <cp:revision>2</cp:revision>
  <dcterms:created xsi:type="dcterms:W3CDTF">2013-01-27T09:14:16Z</dcterms:created>
  <dcterms:modified xsi:type="dcterms:W3CDTF">2025-04-30T12:20:09Z</dcterms:modified>
  <cp:category/>
</cp:coreProperties>
</file>