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4" r:id="rId1"/>
  </p:sldMasterIdLst>
  <p:notesMasterIdLst>
    <p:notesMasterId r:id="rId18"/>
  </p:notesMasterIdLst>
  <p:sldIdLst>
    <p:sldId id="256" r:id="rId2"/>
    <p:sldId id="269" r:id="rId3"/>
    <p:sldId id="257" r:id="rId4"/>
    <p:sldId id="277" r:id="rId5"/>
    <p:sldId id="262" r:id="rId6"/>
    <p:sldId id="264" r:id="rId7"/>
    <p:sldId id="276" r:id="rId8"/>
    <p:sldId id="265" r:id="rId9"/>
    <p:sldId id="272" r:id="rId10"/>
    <p:sldId id="270" r:id="rId11"/>
    <p:sldId id="273" r:id="rId12"/>
    <p:sldId id="274" r:id="rId13"/>
    <p:sldId id="275" r:id="rId14"/>
    <p:sldId id="266" r:id="rId15"/>
    <p:sldId id="271" r:id="rId16"/>
    <p:sldId id="26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B76327-F56E-478B-9792-445C9944D043}" v="4" dt="2025-01-04T12:25:00.9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 venugopal" userId="84e8ffe184e8471d" providerId="LiveId" clId="{C8B76327-F56E-478B-9792-445C9944D043}"/>
    <pc:docChg chg="custSel addSld modSld modMainMaster">
      <pc:chgData name="shreya venugopal" userId="84e8ffe184e8471d" providerId="LiveId" clId="{C8B76327-F56E-478B-9792-445C9944D043}" dt="2025-01-05T14:30:10.281" v="230" actId="14100"/>
      <pc:docMkLst>
        <pc:docMk/>
      </pc:docMkLst>
      <pc:sldChg chg="delSp modSp mod">
        <pc:chgData name="shreya venugopal" userId="84e8ffe184e8471d" providerId="LiveId" clId="{C8B76327-F56E-478B-9792-445C9944D043}" dt="2025-01-05T14:30:10.281" v="230" actId="14100"/>
        <pc:sldMkLst>
          <pc:docMk/>
          <pc:sldMk cId="0" sldId="257"/>
        </pc:sldMkLst>
        <pc:spChg chg="mod">
          <ac:chgData name="shreya venugopal" userId="84e8ffe184e8471d" providerId="LiveId" clId="{C8B76327-F56E-478B-9792-445C9944D043}" dt="2025-01-04T12:24:55.120" v="106" actId="27636"/>
          <ac:spMkLst>
            <pc:docMk/>
            <pc:sldMk cId="0" sldId="257"/>
            <ac:spMk id="2" creationId="{00000000-0000-0000-0000-000000000000}"/>
          </ac:spMkLst>
        </pc:spChg>
        <pc:spChg chg="mod">
          <ac:chgData name="shreya venugopal" userId="84e8ffe184e8471d" providerId="LiveId" clId="{C8B76327-F56E-478B-9792-445C9944D043}" dt="2025-01-04T12:26:59.093" v="126" actId="255"/>
          <ac:spMkLst>
            <pc:docMk/>
            <pc:sldMk cId="0" sldId="257"/>
            <ac:spMk id="3" creationId="{00000000-0000-0000-0000-000000000000}"/>
          </ac:spMkLst>
        </pc:spChg>
        <pc:spChg chg="del">
          <ac:chgData name="shreya venugopal" userId="84e8ffe184e8471d" providerId="LiveId" clId="{C8B76327-F56E-478B-9792-445C9944D043}" dt="2025-01-04T12:20:56.073" v="60" actId="478"/>
          <ac:spMkLst>
            <pc:docMk/>
            <pc:sldMk cId="0" sldId="257"/>
            <ac:spMk id="6" creationId="{00000000-0000-0000-0000-000000000000}"/>
          </ac:spMkLst>
        </pc:spChg>
        <pc:picChg chg="mod">
          <ac:chgData name="shreya venugopal" userId="84e8ffe184e8471d" providerId="LiveId" clId="{C8B76327-F56E-478B-9792-445C9944D043}" dt="2025-01-05T14:30:10.281" v="230" actId="14100"/>
          <ac:picMkLst>
            <pc:docMk/>
            <pc:sldMk cId="0" sldId="257"/>
            <ac:picMk id="5" creationId="{41FD5A2C-8CF2-C290-F1C0-8928B54F6F46}"/>
          </ac:picMkLst>
        </pc:picChg>
      </pc:sldChg>
      <pc:sldChg chg="delSp modSp mod">
        <pc:chgData name="shreya venugopal" userId="84e8ffe184e8471d" providerId="LiveId" clId="{C8B76327-F56E-478B-9792-445C9944D043}" dt="2025-01-04T12:24:39.927" v="100" actId="27636"/>
        <pc:sldMkLst>
          <pc:docMk/>
          <pc:sldMk cId="0" sldId="262"/>
        </pc:sldMkLst>
        <pc:spChg chg="mod">
          <ac:chgData name="shreya venugopal" userId="84e8ffe184e8471d" providerId="LiveId" clId="{C8B76327-F56E-478B-9792-445C9944D043}" dt="2025-01-04T12:24:39.927" v="100" actId="27636"/>
          <ac:spMkLst>
            <pc:docMk/>
            <pc:sldMk cId="0" sldId="262"/>
            <ac:spMk id="3" creationId="{00000000-0000-0000-0000-000000000000}"/>
          </ac:spMkLst>
        </pc:spChg>
        <pc:spChg chg="del">
          <ac:chgData name="shreya venugopal" userId="84e8ffe184e8471d" providerId="LiveId" clId="{C8B76327-F56E-478B-9792-445C9944D043}" dt="2025-01-04T12:20:44.742" v="58" actId="478"/>
          <ac:spMkLst>
            <pc:docMk/>
            <pc:sldMk cId="0" sldId="262"/>
            <ac:spMk id="6" creationId="{00000000-0000-0000-0000-000000000000}"/>
          </ac:spMkLst>
        </pc:spChg>
        <pc:spChg chg="del mod">
          <ac:chgData name="shreya venugopal" userId="84e8ffe184e8471d" providerId="LiveId" clId="{C8B76327-F56E-478B-9792-445C9944D043}" dt="2025-01-04T12:20:39.772" v="57" actId="478"/>
          <ac:spMkLst>
            <pc:docMk/>
            <pc:sldMk cId="0" sldId="262"/>
            <ac:spMk id="10" creationId="{E6F54D4B-70BF-C740-E6AD-82BC2D9834A7}"/>
          </ac:spMkLst>
        </pc:spChg>
      </pc:sldChg>
      <pc:sldChg chg="delSp mod">
        <pc:chgData name="shreya venugopal" userId="84e8ffe184e8471d" providerId="LiveId" clId="{C8B76327-F56E-478B-9792-445C9944D043}" dt="2025-01-04T12:21:06.750" v="61" actId="478"/>
        <pc:sldMkLst>
          <pc:docMk/>
          <pc:sldMk cId="0" sldId="264"/>
        </pc:sldMkLst>
        <pc:spChg chg="del">
          <ac:chgData name="shreya venugopal" userId="84e8ffe184e8471d" providerId="LiveId" clId="{C8B76327-F56E-478B-9792-445C9944D043}" dt="2025-01-04T12:21:06.750" v="61" actId="478"/>
          <ac:spMkLst>
            <pc:docMk/>
            <pc:sldMk cId="0" sldId="264"/>
            <ac:spMk id="6" creationId="{00000000-0000-0000-0000-000000000000}"/>
          </ac:spMkLst>
        </pc:spChg>
      </pc:sldChg>
      <pc:sldChg chg="modSp mod">
        <pc:chgData name="shreya venugopal" userId="84e8ffe184e8471d" providerId="LiveId" clId="{C8B76327-F56E-478B-9792-445C9944D043}" dt="2025-01-04T12:27:09.889" v="127" actId="14100"/>
        <pc:sldMkLst>
          <pc:docMk/>
          <pc:sldMk cId="0" sldId="265"/>
        </pc:sldMkLst>
        <pc:spChg chg="mod">
          <ac:chgData name="shreya venugopal" userId="84e8ffe184e8471d" providerId="LiveId" clId="{C8B76327-F56E-478B-9792-445C9944D043}" dt="2025-01-04T12:27:09.889" v="127" actId="14100"/>
          <ac:spMkLst>
            <pc:docMk/>
            <pc:sldMk cId="0" sldId="265"/>
            <ac:spMk id="2" creationId="{00000000-0000-0000-0000-000000000000}"/>
          </ac:spMkLst>
        </pc:spChg>
        <pc:spChg chg="mod">
          <ac:chgData name="shreya venugopal" userId="84e8ffe184e8471d" providerId="LiveId" clId="{C8B76327-F56E-478B-9792-445C9944D043}" dt="2025-01-04T12:24:39.932" v="101" actId="27636"/>
          <ac:spMkLst>
            <pc:docMk/>
            <pc:sldMk cId="0" sldId="265"/>
            <ac:spMk id="3" creationId="{00000000-0000-0000-0000-000000000000}"/>
          </ac:spMkLst>
        </pc:spChg>
        <pc:spChg chg="mod">
          <ac:chgData name="shreya venugopal" userId="84e8ffe184e8471d" providerId="LiveId" clId="{C8B76327-F56E-478B-9792-445C9944D043}" dt="2025-01-04T12:24:55.120" v="107" actId="27636"/>
          <ac:spMkLst>
            <pc:docMk/>
            <pc:sldMk cId="0" sldId="265"/>
            <ac:spMk id="6" creationId="{00000000-0000-0000-0000-000000000000}"/>
          </ac:spMkLst>
        </pc:spChg>
      </pc:sldChg>
      <pc:sldChg chg="modSp mod">
        <pc:chgData name="shreya venugopal" userId="84e8ffe184e8471d" providerId="LiveId" clId="{C8B76327-F56E-478B-9792-445C9944D043}" dt="2025-01-04T12:28:40.417" v="137" actId="2711"/>
        <pc:sldMkLst>
          <pc:docMk/>
          <pc:sldMk cId="0" sldId="266"/>
        </pc:sldMkLst>
        <pc:spChg chg="mod">
          <ac:chgData name="shreya venugopal" userId="84e8ffe184e8471d" providerId="LiveId" clId="{C8B76327-F56E-478B-9792-445C9944D043}" dt="2025-01-04T12:28:40.417" v="137" actId="2711"/>
          <ac:spMkLst>
            <pc:docMk/>
            <pc:sldMk cId="0" sldId="266"/>
            <ac:spMk id="5" creationId="{F5AC114C-A5E9-1D8A-C97F-4D9A2AEE795C}"/>
          </ac:spMkLst>
        </pc:spChg>
      </pc:sldChg>
      <pc:sldChg chg="delSp modSp mod">
        <pc:chgData name="shreya venugopal" userId="84e8ffe184e8471d" providerId="LiveId" clId="{C8B76327-F56E-478B-9792-445C9944D043}" dt="2025-01-04T12:30:10.487" v="176" actId="2711"/>
        <pc:sldMkLst>
          <pc:docMk/>
          <pc:sldMk cId="0" sldId="269"/>
        </pc:sldMkLst>
        <pc:spChg chg="mod">
          <ac:chgData name="shreya venugopal" userId="84e8ffe184e8471d" providerId="LiveId" clId="{C8B76327-F56E-478B-9792-445C9944D043}" dt="2025-01-04T12:29:57.041" v="174" actId="20577"/>
          <ac:spMkLst>
            <pc:docMk/>
            <pc:sldMk cId="0" sldId="269"/>
            <ac:spMk id="3" creationId="{00000000-0000-0000-0000-000000000000}"/>
          </ac:spMkLst>
        </pc:spChg>
        <pc:spChg chg="mod">
          <ac:chgData name="shreya venugopal" userId="84e8ffe184e8471d" providerId="LiveId" clId="{C8B76327-F56E-478B-9792-445C9944D043}" dt="2025-01-04T12:25:00.908" v="108"/>
          <ac:spMkLst>
            <pc:docMk/>
            <pc:sldMk cId="0" sldId="269"/>
            <ac:spMk id="5" creationId="{00000000-0000-0000-0000-000000000000}"/>
          </ac:spMkLst>
        </pc:spChg>
        <pc:spChg chg="del">
          <ac:chgData name="shreya venugopal" userId="84e8ffe184e8471d" providerId="LiveId" clId="{C8B76327-F56E-478B-9792-445C9944D043}" dt="2025-01-04T12:20:52.149" v="59" actId="478"/>
          <ac:spMkLst>
            <pc:docMk/>
            <pc:sldMk cId="0" sldId="269"/>
            <ac:spMk id="6" creationId="{00000000-0000-0000-0000-000000000000}"/>
          </ac:spMkLst>
        </pc:spChg>
        <pc:spChg chg="mod">
          <ac:chgData name="shreya venugopal" userId="84e8ffe184e8471d" providerId="LiveId" clId="{C8B76327-F56E-478B-9792-445C9944D043}" dt="2025-01-04T12:30:10.487" v="176" actId="2711"/>
          <ac:spMkLst>
            <pc:docMk/>
            <pc:sldMk cId="0" sldId="269"/>
            <ac:spMk id="7" creationId="{00000000-0000-0000-0000-000000000000}"/>
          </ac:spMkLst>
        </pc:spChg>
      </pc:sldChg>
      <pc:sldChg chg="modSp mod">
        <pc:chgData name="shreya venugopal" userId="84e8ffe184e8471d" providerId="LiveId" clId="{C8B76327-F56E-478B-9792-445C9944D043}" dt="2025-01-04T12:27:27.646" v="128" actId="2711"/>
        <pc:sldMkLst>
          <pc:docMk/>
          <pc:sldMk cId="0" sldId="270"/>
        </pc:sldMkLst>
        <pc:spChg chg="mod">
          <ac:chgData name="shreya venugopal" userId="84e8ffe184e8471d" providerId="LiveId" clId="{C8B76327-F56E-478B-9792-445C9944D043}" dt="2025-01-04T12:27:27.646" v="128" actId="2711"/>
          <ac:spMkLst>
            <pc:docMk/>
            <pc:sldMk cId="0" sldId="270"/>
            <ac:spMk id="2" creationId="{00000000-0000-0000-0000-000000000000}"/>
          </ac:spMkLst>
        </pc:spChg>
        <pc:spChg chg="mod">
          <ac:chgData name="shreya venugopal" userId="84e8ffe184e8471d" providerId="LiveId" clId="{C8B76327-F56E-478B-9792-445C9944D043}" dt="2025-01-04T12:25:00.908" v="108"/>
          <ac:spMkLst>
            <pc:docMk/>
            <pc:sldMk cId="0" sldId="270"/>
            <ac:spMk id="6" creationId="{00000000-0000-0000-0000-000000000000}"/>
          </ac:spMkLst>
        </pc:spChg>
      </pc:sldChg>
      <pc:sldChg chg="modSp mod">
        <pc:chgData name="shreya venugopal" userId="84e8ffe184e8471d" providerId="LiveId" clId="{C8B76327-F56E-478B-9792-445C9944D043}" dt="2025-01-04T12:28:24.881" v="136" actId="20577"/>
        <pc:sldMkLst>
          <pc:docMk/>
          <pc:sldMk cId="0" sldId="271"/>
        </pc:sldMkLst>
        <pc:spChg chg="mod">
          <ac:chgData name="shreya venugopal" userId="84e8ffe184e8471d" providerId="LiveId" clId="{C8B76327-F56E-478B-9792-445C9944D043}" dt="2025-01-04T12:28:24.881" v="136" actId="20577"/>
          <ac:spMkLst>
            <pc:docMk/>
            <pc:sldMk cId="0" sldId="271"/>
            <ac:spMk id="3" creationId="{00000000-0000-0000-0000-000000000000}"/>
          </ac:spMkLst>
        </pc:spChg>
      </pc:sldChg>
      <pc:sldChg chg="delSp mod">
        <pc:chgData name="shreya venugopal" userId="84e8ffe184e8471d" providerId="LiveId" clId="{C8B76327-F56E-478B-9792-445C9944D043}" dt="2025-01-05T04:55:26.257" v="228" actId="478"/>
        <pc:sldMkLst>
          <pc:docMk/>
          <pc:sldMk cId="3637282239" sldId="272"/>
        </pc:sldMkLst>
        <pc:spChg chg="del">
          <ac:chgData name="shreya venugopal" userId="84e8ffe184e8471d" providerId="LiveId" clId="{C8B76327-F56E-478B-9792-445C9944D043}" dt="2025-01-04T12:23:44.439" v="92" actId="478"/>
          <ac:spMkLst>
            <pc:docMk/>
            <pc:sldMk cId="3637282239" sldId="272"/>
            <ac:spMk id="2" creationId="{43F66EB7-4E52-B1AB-C1C7-5A11E1CDC44F}"/>
          </ac:spMkLst>
        </pc:spChg>
        <pc:spChg chg="del">
          <ac:chgData name="shreya venugopal" userId="84e8ffe184e8471d" providerId="LiveId" clId="{C8B76327-F56E-478B-9792-445C9944D043}" dt="2025-01-05T04:55:26.257" v="228" actId="478"/>
          <ac:spMkLst>
            <pc:docMk/>
            <pc:sldMk cId="3637282239" sldId="272"/>
            <ac:spMk id="5" creationId="{DFB516E5-3D33-3D34-E153-68919A7BC46B}"/>
          </ac:spMkLst>
        </pc:spChg>
        <pc:spChg chg="del">
          <ac:chgData name="shreya venugopal" userId="84e8ffe184e8471d" providerId="LiveId" clId="{C8B76327-F56E-478B-9792-445C9944D043}" dt="2025-01-04T12:23:49.089" v="93" actId="478"/>
          <ac:spMkLst>
            <pc:docMk/>
            <pc:sldMk cId="3637282239" sldId="272"/>
            <ac:spMk id="6" creationId="{044DAB18-4E66-44B2-E86E-EB3343F3ABCB}"/>
          </ac:spMkLst>
        </pc:spChg>
      </pc:sldChg>
      <pc:sldChg chg="delSp mod">
        <pc:chgData name="shreya venugopal" userId="84e8ffe184e8471d" providerId="LiveId" clId="{C8B76327-F56E-478B-9792-445C9944D043}" dt="2025-01-04T12:24:08.951" v="97" actId="478"/>
        <pc:sldMkLst>
          <pc:docMk/>
          <pc:sldMk cId="1820752504" sldId="273"/>
        </pc:sldMkLst>
        <pc:spChg chg="del">
          <ac:chgData name="shreya venugopal" userId="84e8ffe184e8471d" providerId="LiveId" clId="{C8B76327-F56E-478B-9792-445C9944D043}" dt="2025-01-04T12:24:08.951" v="97" actId="478"/>
          <ac:spMkLst>
            <pc:docMk/>
            <pc:sldMk cId="1820752504" sldId="273"/>
            <ac:spMk id="2" creationId="{FB1BF010-18EE-0502-EF5B-5762A6EA8DC1}"/>
          </ac:spMkLst>
        </pc:spChg>
        <pc:spChg chg="del">
          <ac:chgData name="shreya venugopal" userId="84e8ffe184e8471d" providerId="LiveId" clId="{C8B76327-F56E-478B-9792-445C9944D043}" dt="2025-01-04T12:24:00.756" v="95" actId="478"/>
          <ac:spMkLst>
            <pc:docMk/>
            <pc:sldMk cId="1820752504" sldId="273"/>
            <ac:spMk id="4" creationId="{A3D2FAFE-C4D3-E9D2-9D0D-57ACEAE9878C}"/>
          </ac:spMkLst>
        </pc:spChg>
        <pc:spChg chg="del">
          <ac:chgData name="shreya venugopal" userId="84e8ffe184e8471d" providerId="LiveId" clId="{C8B76327-F56E-478B-9792-445C9944D043}" dt="2025-01-04T12:24:04.434" v="96" actId="478"/>
          <ac:spMkLst>
            <pc:docMk/>
            <pc:sldMk cId="1820752504" sldId="273"/>
            <ac:spMk id="5" creationId="{7A8DA5A6-1B9B-5179-7809-1F8178A6CEB8}"/>
          </ac:spMkLst>
        </pc:spChg>
        <pc:spChg chg="del">
          <ac:chgData name="shreya venugopal" userId="84e8ffe184e8471d" providerId="LiveId" clId="{C8B76327-F56E-478B-9792-445C9944D043}" dt="2025-01-04T12:23:56.801" v="94" actId="478"/>
          <ac:spMkLst>
            <pc:docMk/>
            <pc:sldMk cId="1820752504" sldId="273"/>
            <ac:spMk id="6" creationId="{412C135F-CE73-44A4-A62D-E13EDC559CE0}"/>
          </ac:spMkLst>
        </pc:spChg>
      </pc:sldChg>
      <pc:sldChg chg="delSp modSp mod">
        <pc:chgData name="shreya venugopal" userId="84e8ffe184e8471d" providerId="LiveId" clId="{C8B76327-F56E-478B-9792-445C9944D043}" dt="2025-01-04T12:27:55.697" v="132" actId="478"/>
        <pc:sldMkLst>
          <pc:docMk/>
          <pc:sldMk cId="4065187663" sldId="274"/>
        </pc:sldMkLst>
        <pc:spChg chg="del mod">
          <ac:chgData name="shreya venugopal" userId="84e8ffe184e8471d" providerId="LiveId" clId="{C8B76327-F56E-478B-9792-445C9944D043}" dt="2025-01-04T12:27:35.135" v="129" actId="478"/>
          <ac:spMkLst>
            <pc:docMk/>
            <pc:sldMk cId="4065187663" sldId="274"/>
            <ac:spMk id="2" creationId="{8FCCB95A-65CB-F2B4-6411-B9EEB78C6D75}"/>
          </ac:spMkLst>
        </pc:spChg>
        <pc:spChg chg="del">
          <ac:chgData name="shreya venugopal" userId="84e8ffe184e8471d" providerId="LiveId" clId="{C8B76327-F56E-478B-9792-445C9944D043}" dt="2025-01-04T12:27:46.426" v="131" actId="478"/>
          <ac:spMkLst>
            <pc:docMk/>
            <pc:sldMk cId="4065187663" sldId="274"/>
            <ac:spMk id="4" creationId="{F95BD0E4-70B1-D878-19C2-5C2224E46564}"/>
          </ac:spMkLst>
        </pc:spChg>
        <pc:spChg chg="del">
          <ac:chgData name="shreya venugopal" userId="84e8ffe184e8471d" providerId="LiveId" clId="{C8B76327-F56E-478B-9792-445C9944D043}" dt="2025-01-04T12:27:40.356" v="130" actId="478"/>
          <ac:spMkLst>
            <pc:docMk/>
            <pc:sldMk cId="4065187663" sldId="274"/>
            <ac:spMk id="5" creationId="{F56E4C30-31D8-0CDD-6547-7D836FC04ED5}"/>
          </ac:spMkLst>
        </pc:spChg>
        <pc:spChg chg="del">
          <ac:chgData name="shreya venugopal" userId="84e8ffe184e8471d" providerId="LiveId" clId="{C8B76327-F56E-478B-9792-445C9944D043}" dt="2025-01-04T12:27:55.697" v="132" actId="478"/>
          <ac:spMkLst>
            <pc:docMk/>
            <pc:sldMk cId="4065187663" sldId="274"/>
            <ac:spMk id="6" creationId="{DD228F2C-C0E4-62E9-3F33-83C9F34EFAC7}"/>
          </ac:spMkLst>
        </pc:spChg>
      </pc:sldChg>
      <pc:sldChg chg="delSp modSp mod">
        <pc:chgData name="shreya venugopal" userId="84e8ffe184e8471d" providerId="LiveId" clId="{C8B76327-F56E-478B-9792-445C9944D043}" dt="2025-01-04T12:29:12.058" v="141" actId="478"/>
        <pc:sldMkLst>
          <pc:docMk/>
          <pc:sldMk cId="3312520538" sldId="275"/>
        </pc:sldMkLst>
        <pc:spChg chg="del mod">
          <ac:chgData name="shreya venugopal" userId="84e8ffe184e8471d" providerId="LiveId" clId="{C8B76327-F56E-478B-9792-445C9944D043}" dt="2025-01-04T12:28:47.725" v="138" actId="478"/>
          <ac:spMkLst>
            <pc:docMk/>
            <pc:sldMk cId="3312520538" sldId="275"/>
            <ac:spMk id="2" creationId="{1546F0E9-0963-5419-F14E-3BD0D1500C15}"/>
          </ac:spMkLst>
        </pc:spChg>
        <pc:spChg chg="del">
          <ac:chgData name="shreya venugopal" userId="84e8ffe184e8471d" providerId="LiveId" clId="{C8B76327-F56E-478B-9792-445C9944D043}" dt="2025-01-04T12:29:03.552" v="140" actId="478"/>
          <ac:spMkLst>
            <pc:docMk/>
            <pc:sldMk cId="3312520538" sldId="275"/>
            <ac:spMk id="4" creationId="{A5BF0422-2ADB-671E-CAB4-C4BE7E792C4F}"/>
          </ac:spMkLst>
        </pc:spChg>
        <pc:spChg chg="del">
          <ac:chgData name="shreya venugopal" userId="84e8ffe184e8471d" providerId="LiveId" clId="{C8B76327-F56E-478B-9792-445C9944D043}" dt="2025-01-04T12:28:52.254" v="139" actId="478"/>
          <ac:spMkLst>
            <pc:docMk/>
            <pc:sldMk cId="3312520538" sldId="275"/>
            <ac:spMk id="5" creationId="{8B8D7B30-7102-7E32-965F-7E377AC1EBDB}"/>
          </ac:spMkLst>
        </pc:spChg>
        <pc:spChg chg="del">
          <ac:chgData name="shreya venugopal" userId="84e8ffe184e8471d" providerId="LiveId" clId="{C8B76327-F56E-478B-9792-445C9944D043}" dt="2025-01-04T12:29:12.058" v="141" actId="478"/>
          <ac:spMkLst>
            <pc:docMk/>
            <pc:sldMk cId="3312520538" sldId="275"/>
            <ac:spMk id="6" creationId="{497E040A-AD33-2AD4-8062-9EB066C49EBF}"/>
          </ac:spMkLst>
        </pc:spChg>
      </pc:sldChg>
      <pc:sldChg chg="delSp modSp mod">
        <pc:chgData name="shreya venugopal" userId="84e8ffe184e8471d" providerId="LiveId" clId="{C8B76327-F56E-478B-9792-445C9944D043}" dt="2025-01-04T12:31:09.748" v="227" actId="20577"/>
        <pc:sldMkLst>
          <pc:docMk/>
          <pc:sldMk cId="331020126" sldId="276"/>
        </pc:sldMkLst>
        <pc:spChg chg="mod">
          <ac:chgData name="shreya venugopal" userId="84e8ffe184e8471d" providerId="LiveId" clId="{C8B76327-F56E-478B-9792-445C9944D043}" dt="2025-01-04T12:31:09.748" v="227" actId="20577"/>
          <ac:spMkLst>
            <pc:docMk/>
            <pc:sldMk cId="331020126" sldId="276"/>
            <ac:spMk id="2" creationId="{103D9855-776E-805B-0A7C-D0DD0240A6F0}"/>
          </ac:spMkLst>
        </pc:spChg>
        <pc:spChg chg="del mod">
          <ac:chgData name="shreya venugopal" userId="84e8ffe184e8471d" providerId="LiveId" clId="{C8B76327-F56E-478B-9792-445C9944D043}" dt="2025-01-04T12:25:30.823" v="111" actId="478"/>
          <ac:spMkLst>
            <pc:docMk/>
            <pc:sldMk cId="331020126" sldId="276"/>
            <ac:spMk id="3" creationId="{4F08AD94-159E-DB29-315C-3E7B3CA5A90F}"/>
          </ac:spMkLst>
        </pc:spChg>
        <pc:picChg chg="mod">
          <ac:chgData name="shreya venugopal" userId="84e8ffe184e8471d" providerId="LiveId" clId="{C8B76327-F56E-478B-9792-445C9944D043}" dt="2025-01-04T12:26:13.365" v="121" actId="1076"/>
          <ac:picMkLst>
            <pc:docMk/>
            <pc:sldMk cId="331020126" sldId="276"/>
            <ac:picMk id="5" creationId="{B5191A2D-30D1-B68D-294D-D238CFDDB750}"/>
          </ac:picMkLst>
        </pc:picChg>
      </pc:sldChg>
      <pc:sldChg chg="delSp modSp new mod">
        <pc:chgData name="shreya venugopal" userId="84e8ffe184e8471d" providerId="LiveId" clId="{C8B76327-F56E-478B-9792-445C9944D043}" dt="2025-01-04T12:30:57.306" v="211" actId="20577"/>
        <pc:sldMkLst>
          <pc:docMk/>
          <pc:sldMk cId="1961298081" sldId="277"/>
        </pc:sldMkLst>
        <pc:spChg chg="mod">
          <ac:chgData name="shreya venugopal" userId="84e8ffe184e8471d" providerId="LiveId" clId="{C8B76327-F56E-478B-9792-445C9944D043}" dt="2025-01-04T12:30:57.306" v="211" actId="20577"/>
          <ac:spMkLst>
            <pc:docMk/>
            <pc:sldMk cId="1961298081" sldId="277"/>
            <ac:spMk id="2" creationId="{BB2FA853-81FB-0755-F519-CED8581B12CA}"/>
          </ac:spMkLst>
        </pc:spChg>
        <pc:spChg chg="mod">
          <ac:chgData name="shreya venugopal" userId="84e8ffe184e8471d" providerId="LiveId" clId="{C8B76327-F56E-478B-9792-445C9944D043}" dt="2025-01-04T12:26:35.882" v="124" actId="255"/>
          <ac:spMkLst>
            <pc:docMk/>
            <pc:sldMk cId="1961298081" sldId="277"/>
            <ac:spMk id="3" creationId="{A089C4C0-2018-0EC1-78E3-E7446745F7C7}"/>
          </ac:spMkLst>
        </pc:spChg>
        <pc:spChg chg="del">
          <ac:chgData name="shreya venugopal" userId="84e8ffe184e8471d" providerId="LiveId" clId="{C8B76327-F56E-478B-9792-445C9944D043}" dt="2025-01-04T12:22:40.871" v="88" actId="478"/>
          <ac:spMkLst>
            <pc:docMk/>
            <pc:sldMk cId="1961298081" sldId="277"/>
            <ac:spMk id="4" creationId="{F87108FF-BDF3-6ED1-3412-6E7CB9D60DC7}"/>
          </ac:spMkLst>
        </pc:spChg>
        <pc:spChg chg="del">
          <ac:chgData name="shreya venugopal" userId="84e8ffe184e8471d" providerId="LiveId" clId="{C8B76327-F56E-478B-9792-445C9944D043}" dt="2025-01-04T12:22:33.910" v="87" actId="478"/>
          <ac:spMkLst>
            <pc:docMk/>
            <pc:sldMk cId="1961298081" sldId="277"/>
            <ac:spMk id="5" creationId="{56FCCF7E-2463-C88D-2B5C-EDD69ED52E7E}"/>
          </ac:spMkLst>
        </pc:spChg>
        <pc:spChg chg="mod">
          <ac:chgData name="shreya venugopal" userId="84e8ffe184e8471d" providerId="LiveId" clId="{C8B76327-F56E-478B-9792-445C9944D043}" dt="2025-01-04T12:25:00.908" v="108"/>
          <ac:spMkLst>
            <pc:docMk/>
            <pc:sldMk cId="1961298081" sldId="277"/>
            <ac:spMk id="6" creationId="{8858D272-BB77-8DFC-4FC6-2F425823461E}"/>
          </ac:spMkLst>
        </pc:spChg>
      </pc:sldChg>
      <pc:sldMasterChg chg="modSldLayout">
        <pc:chgData name="shreya venugopal" userId="84e8ffe184e8471d" providerId="LiveId" clId="{C8B76327-F56E-478B-9792-445C9944D043}" dt="2025-01-04T12:24:39.836" v="98"/>
        <pc:sldMasterMkLst>
          <pc:docMk/>
          <pc:sldMasterMk cId="3283570689" sldId="2147483926"/>
        </pc:sldMasterMkLst>
        <pc:sldLayoutChg chg="delSp">
          <pc:chgData name="shreya venugopal" userId="84e8ffe184e8471d" providerId="LiveId" clId="{C8B76327-F56E-478B-9792-445C9944D043}" dt="2025-01-04T12:24:39.836" v="98"/>
          <pc:sldLayoutMkLst>
            <pc:docMk/>
            <pc:sldMasterMk cId="3283570689" sldId="2147483926"/>
            <pc:sldLayoutMk cId="2204310921" sldId="2147483938"/>
          </pc:sldLayoutMkLst>
          <pc:picChg chg="del">
            <ac:chgData name="shreya venugopal" userId="84e8ffe184e8471d" providerId="LiveId" clId="{C8B76327-F56E-478B-9792-445C9944D043}" dt="2025-01-04T12:24:39.836" v="98"/>
            <ac:picMkLst>
              <pc:docMk/>
              <pc:sldMasterMk cId="3283570689" sldId="2147483926"/>
              <pc:sldLayoutMk cId="2204310921" sldId="2147483938"/>
              <ac:picMk id="7" creationId="{00000000-0000-0000-0000-000000000000}"/>
            </ac:picMkLst>
          </pc:picChg>
        </pc:sldLayoutChg>
        <pc:sldLayoutChg chg="delSp">
          <pc:chgData name="shreya venugopal" userId="84e8ffe184e8471d" providerId="LiveId" clId="{C8B76327-F56E-478B-9792-445C9944D043}" dt="2025-01-04T12:24:39.836" v="98"/>
          <pc:sldLayoutMkLst>
            <pc:docMk/>
            <pc:sldMasterMk cId="3283570689" sldId="2147483926"/>
            <pc:sldLayoutMk cId="608200808" sldId="2147483939"/>
          </pc:sldLayoutMkLst>
          <pc:picChg chg="del">
            <ac:chgData name="shreya venugopal" userId="84e8ffe184e8471d" providerId="LiveId" clId="{C8B76327-F56E-478B-9792-445C9944D043}" dt="2025-01-04T12:24:39.836" v="98"/>
            <ac:picMkLst>
              <pc:docMk/>
              <pc:sldMasterMk cId="3283570689" sldId="2147483926"/>
              <pc:sldLayoutMk cId="608200808" sldId="2147483939"/>
              <ac:picMk id="9"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43E3CC-FE82-4A5E-8DCC-912D9265AC8E}" type="datetimeFigureOut">
              <a:rPr lang="en-US" smtClean="0"/>
              <a:pPr/>
              <a:t>1/6/2025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71CBF-769E-40A0-861E-88E4AAA820EC}" type="slidenum">
              <a:rPr lang="en-US" smtClean="0"/>
              <a:pPr/>
              <a:t>‹#›</a:t>
            </a:fld>
            <a:endParaRPr lang="en-US"/>
          </a:p>
        </p:txBody>
      </p:sp>
    </p:spTree>
    <p:extLst>
      <p:ext uri="{BB962C8B-B14F-4D97-AF65-F5344CB8AC3E}">
        <p14:creationId xmlns:p14="http://schemas.microsoft.com/office/powerpoint/2010/main" val="952585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392FE-623C-41F4-AE19-E2A994699E51}" type="datetime1">
              <a:rPr lang="en-US" smtClean="0"/>
              <a:pPr/>
              <a:t>1/6/2025</a:t>
            </a:fld>
            <a:endParaRPr lang="en-US"/>
          </a:p>
        </p:txBody>
      </p:sp>
      <p:sp>
        <p:nvSpPr>
          <p:cNvPr id="5" name="Footer Placeholder 4"/>
          <p:cNvSpPr>
            <a:spLocks noGrp="1"/>
          </p:cNvSpPr>
          <p:nvPr>
            <p:ph type="ftr" sz="quarter" idx="11"/>
          </p:nvPr>
        </p:nvSpPr>
        <p:spPr/>
        <p:txBody>
          <a:bodyPr/>
          <a:lstStyle/>
          <a:p>
            <a:r>
              <a:rPr lang="en-US"/>
              <a:t>Mini Project - ISE66</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536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99439F-F01C-496B-8440-8045ECE3E29B}" type="datetime1">
              <a:rPr lang="en-US" smtClean="0"/>
              <a:pPr/>
              <a:t>1/6/2025</a:t>
            </a:fld>
            <a:endParaRPr lang="en-US"/>
          </a:p>
        </p:txBody>
      </p:sp>
      <p:sp>
        <p:nvSpPr>
          <p:cNvPr id="5" name="Footer Placeholder 4"/>
          <p:cNvSpPr>
            <a:spLocks noGrp="1"/>
          </p:cNvSpPr>
          <p:nvPr>
            <p:ph type="ftr" sz="quarter" idx="11"/>
          </p:nvPr>
        </p:nvSpPr>
        <p:spPr/>
        <p:txBody>
          <a:bodyPr/>
          <a:lstStyle/>
          <a:p>
            <a:r>
              <a:rPr lang="en-US"/>
              <a:t>Mini Project - ISE66</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48769636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99439F-F01C-496B-8440-8045ECE3E29B}" type="datetime1">
              <a:rPr lang="en-US" smtClean="0"/>
              <a:pPr/>
              <a:t>1/6/2025</a:t>
            </a:fld>
            <a:endParaRPr lang="en-US"/>
          </a:p>
        </p:txBody>
      </p:sp>
      <p:sp>
        <p:nvSpPr>
          <p:cNvPr id="5" name="Footer Placeholder 4"/>
          <p:cNvSpPr>
            <a:spLocks noGrp="1"/>
          </p:cNvSpPr>
          <p:nvPr>
            <p:ph type="ftr" sz="quarter" idx="11"/>
          </p:nvPr>
        </p:nvSpPr>
        <p:spPr/>
        <p:txBody>
          <a:bodyPr/>
          <a:lstStyle/>
          <a:p>
            <a:r>
              <a:rPr lang="en-US"/>
              <a:t>Mini Project - ISE66</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77944459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99439F-F01C-496B-8440-8045ECE3E29B}" type="datetime1">
              <a:rPr lang="en-US" smtClean="0"/>
              <a:pPr/>
              <a:t>1/6/2025</a:t>
            </a:fld>
            <a:endParaRPr lang="en-US"/>
          </a:p>
        </p:txBody>
      </p:sp>
      <p:sp>
        <p:nvSpPr>
          <p:cNvPr id="5" name="Footer Placeholder 4"/>
          <p:cNvSpPr>
            <a:spLocks noGrp="1"/>
          </p:cNvSpPr>
          <p:nvPr>
            <p:ph type="ftr" sz="quarter" idx="11"/>
          </p:nvPr>
        </p:nvSpPr>
        <p:spPr/>
        <p:txBody>
          <a:bodyPr/>
          <a:lstStyle/>
          <a:p>
            <a:r>
              <a:rPr lang="en-US"/>
              <a:t>Mini Project - ISE66</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145626366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99439F-F01C-496B-8440-8045ECE3E29B}" type="datetime1">
              <a:rPr lang="en-US" smtClean="0"/>
              <a:pPr/>
              <a:t>1/6/2025</a:t>
            </a:fld>
            <a:endParaRPr lang="en-US"/>
          </a:p>
        </p:txBody>
      </p:sp>
      <p:sp>
        <p:nvSpPr>
          <p:cNvPr id="6" name="Footer Placeholder 5"/>
          <p:cNvSpPr>
            <a:spLocks noGrp="1"/>
          </p:cNvSpPr>
          <p:nvPr>
            <p:ph type="ftr" sz="quarter" idx="11"/>
          </p:nvPr>
        </p:nvSpPr>
        <p:spPr/>
        <p:txBody>
          <a:bodyPr/>
          <a:lstStyle/>
          <a:p>
            <a:r>
              <a:rPr lang="en-US"/>
              <a:t>Mini Project - ISE66</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152159579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99439F-F01C-496B-8440-8045ECE3E29B}" type="datetime1">
              <a:rPr lang="en-US" smtClean="0"/>
              <a:pPr/>
              <a:t>1/6/2025</a:t>
            </a:fld>
            <a:endParaRPr lang="en-US"/>
          </a:p>
        </p:txBody>
      </p:sp>
      <p:sp>
        <p:nvSpPr>
          <p:cNvPr id="5" name="Footer Placeholder 4"/>
          <p:cNvSpPr>
            <a:spLocks noGrp="1"/>
          </p:cNvSpPr>
          <p:nvPr>
            <p:ph type="ftr" sz="quarter" idx="11"/>
          </p:nvPr>
        </p:nvSpPr>
        <p:spPr/>
        <p:txBody>
          <a:bodyPr/>
          <a:lstStyle/>
          <a:p>
            <a:r>
              <a:rPr lang="en-US"/>
              <a:t>Mini Project - ISE66</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1601855647"/>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2525B2-294A-4B0C-904D-C163F21F7B01}" type="datetime1">
              <a:rPr lang="en-US" smtClean="0"/>
              <a:pPr/>
              <a:t>1/6/2025</a:t>
            </a:fld>
            <a:endParaRPr lang="en-US"/>
          </a:p>
        </p:txBody>
      </p:sp>
      <p:sp>
        <p:nvSpPr>
          <p:cNvPr id="5" name="Footer Placeholder 4"/>
          <p:cNvSpPr>
            <a:spLocks noGrp="1"/>
          </p:cNvSpPr>
          <p:nvPr>
            <p:ph type="ftr" sz="quarter" idx="11"/>
          </p:nvPr>
        </p:nvSpPr>
        <p:spPr/>
        <p:txBody>
          <a:bodyPr/>
          <a:lstStyle/>
          <a:p>
            <a:r>
              <a:rPr lang="en-US"/>
              <a:t>Mini Project - ISE66</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111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99439F-F01C-496B-8440-8045ECE3E29B}" type="datetime1">
              <a:rPr lang="en-US" smtClean="0"/>
              <a:pPr/>
              <a:t>1/6/2025</a:t>
            </a:fld>
            <a:endParaRPr lang="en-US"/>
          </a:p>
        </p:txBody>
      </p:sp>
      <p:sp>
        <p:nvSpPr>
          <p:cNvPr id="6" name="Footer Placeholder 5"/>
          <p:cNvSpPr>
            <a:spLocks noGrp="1"/>
          </p:cNvSpPr>
          <p:nvPr>
            <p:ph type="ftr" sz="quarter" idx="11"/>
          </p:nvPr>
        </p:nvSpPr>
        <p:spPr/>
        <p:txBody>
          <a:bodyPr/>
          <a:lstStyle/>
          <a:p>
            <a:r>
              <a:rPr lang="en-US"/>
              <a:t>Mini Project - ISE66</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75904188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99439F-F01C-496B-8440-8045ECE3E29B}" type="datetime1">
              <a:rPr lang="en-US" smtClean="0"/>
              <a:pPr/>
              <a:t>1/6/2025</a:t>
            </a:fld>
            <a:endParaRPr lang="en-US"/>
          </a:p>
        </p:txBody>
      </p:sp>
      <p:sp>
        <p:nvSpPr>
          <p:cNvPr id="8" name="Footer Placeholder 7"/>
          <p:cNvSpPr>
            <a:spLocks noGrp="1"/>
          </p:cNvSpPr>
          <p:nvPr>
            <p:ph type="ftr" sz="quarter" idx="11"/>
          </p:nvPr>
        </p:nvSpPr>
        <p:spPr/>
        <p:txBody>
          <a:bodyPr/>
          <a:lstStyle/>
          <a:p>
            <a:r>
              <a:rPr lang="en-US"/>
              <a:t>Mini Project - ISE66</a:t>
            </a:r>
          </a:p>
        </p:txBody>
      </p:sp>
      <p:sp>
        <p:nvSpPr>
          <p:cNvPr id="9" name="Slide Number Placeholder 8"/>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286754974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401DBD-A0DA-45E8-AC73-D4B61AF49F15}" type="datetime1">
              <a:rPr lang="en-US" smtClean="0"/>
              <a:pPr/>
              <a:t>1/6/2025</a:t>
            </a:fld>
            <a:endParaRPr lang="en-US"/>
          </a:p>
        </p:txBody>
      </p:sp>
      <p:sp>
        <p:nvSpPr>
          <p:cNvPr id="4" name="Footer Placeholder 3"/>
          <p:cNvSpPr>
            <a:spLocks noGrp="1"/>
          </p:cNvSpPr>
          <p:nvPr>
            <p:ph type="ftr" sz="quarter" idx="11"/>
          </p:nvPr>
        </p:nvSpPr>
        <p:spPr/>
        <p:txBody>
          <a:bodyPr/>
          <a:lstStyle/>
          <a:p>
            <a:r>
              <a:rPr lang="en-US"/>
              <a:t>Mini Project - ISE66</a:t>
            </a:r>
          </a:p>
        </p:txBody>
      </p:sp>
      <p:sp>
        <p:nvSpPr>
          <p:cNvPr id="5" name="Slide Number Placeholder 4"/>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2629968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53D9197-F617-4323-8259-1A17254304E0}" type="datetime1">
              <a:rPr lang="en-US" smtClean="0"/>
              <a:pPr/>
              <a:t>1/6/2025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Mini Project - ISE66</a:t>
            </a:r>
          </a:p>
        </p:txBody>
      </p:sp>
      <p:sp>
        <p:nvSpPr>
          <p:cNvPr id="9" name="Slide Number Placeholder 8"/>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2584335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D99439F-F01C-496B-8440-8045ECE3E29B}" type="datetime1">
              <a:rPr lang="en-US" smtClean="0"/>
              <a:pPr/>
              <a:t>1/6/2025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Mini Project - ISE66</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0F9C3E-79AB-4D1D-AF94-F9B1D785080B}" type="slidenum">
              <a:rPr lang="en-US" smtClean="0"/>
              <a:pPr/>
              <a:t>‹#›</a:t>
            </a:fld>
            <a:endParaRPr lang="en-US"/>
          </a:p>
        </p:txBody>
      </p:sp>
    </p:spTree>
    <p:extLst>
      <p:ext uri="{BB962C8B-B14F-4D97-AF65-F5344CB8AC3E}">
        <p14:creationId xmlns:p14="http://schemas.microsoft.com/office/powerpoint/2010/main" val="1290745443"/>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E0BF36-8C32-479F-AA3A-09C6AAF33B5F}" type="datetime1">
              <a:rPr lang="en-US" smtClean="0"/>
              <a:pPr/>
              <a:t>1/6/2025</a:t>
            </a:fld>
            <a:endParaRPr lang="en-US"/>
          </a:p>
        </p:txBody>
      </p:sp>
      <p:sp>
        <p:nvSpPr>
          <p:cNvPr id="6" name="Footer Placeholder 5"/>
          <p:cNvSpPr>
            <a:spLocks noGrp="1"/>
          </p:cNvSpPr>
          <p:nvPr>
            <p:ph type="ftr" sz="quarter" idx="11"/>
          </p:nvPr>
        </p:nvSpPr>
        <p:spPr/>
        <p:txBody>
          <a:bodyPr/>
          <a:lstStyle/>
          <a:p>
            <a:r>
              <a:rPr lang="en-US"/>
              <a:t>Mini Project - ISE66</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extLst>
      <p:ext uri="{BB962C8B-B14F-4D97-AF65-F5344CB8AC3E}">
        <p14:creationId xmlns:p14="http://schemas.microsoft.com/office/powerpoint/2010/main" val="2721895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D99439F-F01C-496B-8440-8045ECE3E29B}" type="datetime1">
              <a:rPr lang="en-US" smtClean="0"/>
              <a:pPr/>
              <a:t>1/6/2025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Mini Project - ISE66</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C0F9C3E-79AB-4D1D-AF94-F9B1D785080B}"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069201"/>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609600"/>
          </a:xfrm>
        </p:spPr>
        <p:txBody>
          <a:bodyPr>
            <a:noAutofit/>
          </a:bodyPr>
          <a:lstStyle/>
          <a:p>
            <a:r>
              <a:rPr lang="en-US" sz="2800" b="1" dirty="0">
                <a:solidFill>
                  <a:srgbClr val="0000CC"/>
                </a:solidFill>
              </a:rPr>
              <a:t>DEPARTMENT OF COMPUTER SCIENCE &amp; ENGINEERING (DATA SCIENCE)</a:t>
            </a:r>
          </a:p>
        </p:txBody>
      </p:sp>
      <p:sp>
        <p:nvSpPr>
          <p:cNvPr id="3" name="Subtitle 2"/>
          <p:cNvSpPr>
            <a:spLocks noGrp="1"/>
          </p:cNvSpPr>
          <p:nvPr>
            <p:ph type="subTitle" idx="1"/>
          </p:nvPr>
        </p:nvSpPr>
        <p:spPr>
          <a:xfrm>
            <a:off x="533400" y="2819400"/>
            <a:ext cx="7696200" cy="1143000"/>
          </a:xfrm>
        </p:spPr>
        <p:txBody>
          <a:bodyPr>
            <a:normAutofit fontScale="25000" lnSpcReduction="20000"/>
          </a:bodyPr>
          <a:lstStyle/>
          <a:p>
            <a:r>
              <a:rPr lang="en-US" sz="9600" dirty="0">
                <a:solidFill>
                  <a:schemeClr val="accent2">
                    <a:lumMod val="50000"/>
                  </a:schemeClr>
                </a:solidFill>
                <a:latin typeface="Times New Roman" panose="02020603050405020304" pitchFamily="18" charset="0"/>
                <a:cs typeface="Times New Roman" panose="02020603050405020304" pitchFamily="18" charset="0"/>
              </a:rPr>
              <a:t>           “PHISHING ATTACK DETECTION”</a:t>
            </a:r>
          </a:p>
          <a:p>
            <a:r>
              <a:rPr lang="en-US" sz="2800" dirty="0">
                <a:solidFill>
                  <a:schemeClr val="accent2">
                    <a:lumMod val="50000"/>
                  </a:schemeClr>
                </a:solidFill>
                <a:latin typeface="Times New Roman" panose="02020603050405020304" pitchFamily="18" charset="0"/>
                <a:cs typeface="Times New Roman" panose="02020603050405020304" pitchFamily="18" charset="0"/>
              </a:rPr>
              <a:t>                                                                                                                                                                                                        </a:t>
            </a:r>
            <a:r>
              <a:rPr lang="en-US" sz="6400" dirty="0">
                <a:solidFill>
                  <a:schemeClr val="accent2">
                    <a:lumMod val="50000"/>
                  </a:schemeClr>
                </a:solidFill>
                <a:latin typeface="Times New Roman" panose="02020603050405020304" pitchFamily="18" charset="0"/>
                <a:cs typeface="Times New Roman" panose="02020603050405020304" pitchFamily="18" charset="0"/>
              </a:rPr>
              <a:t>COURSE NAME : MINI PROJECT                                                                           COURSE CODE: 22CDS58</a:t>
            </a:r>
          </a:p>
          <a:p>
            <a:endParaRPr lang="en-US" sz="2800" dirty="0">
              <a:solidFill>
                <a:schemeClr val="accent2">
                  <a:lumMod val="50000"/>
                </a:schemeClr>
              </a:solidFill>
            </a:endParaRPr>
          </a:p>
        </p:txBody>
      </p:sp>
      <p:sp>
        <p:nvSpPr>
          <p:cNvPr id="4" name="Subtitle 2"/>
          <p:cNvSpPr txBox="1">
            <a:spLocks/>
          </p:cNvSpPr>
          <p:nvPr/>
        </p:nvSpPr>
        <p:spPr>
          <a:xfrm>
            <a:off x="457200" y="4495800"/>
            <a:ext cx="3276600" cy="22860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Presentation by,</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dirty="0">
                <a:solidFill>
                  <a:schemeClr val="accent2">
                    <a:lumMod val="50000"/>
                  </a:schemeClr>
                </a:solidFill>
                <a:latin typeface="Times New Roman" panose="02020603050405020304" pitchFamily="18" charset="0"/>
                <a:cs typeface="Times New Roman" panose="02020603050405020304" pitchFamily="18" charset="0"/>
              </a:rPr>
              <a:t>NAME-Bhoomika G M</a:t>
            </a:r>
          </a:p>
          <a:p>
            <a:pPr algn="just">
              <a:spcBef>
                <a:spcPct val="20000"/>
              </a:spcBef>
              <a:defRPr/>
            </a:pPr>
            <a:r>
              <a:rPr lang="en-US" dirty="0">
                <a:solidFill>
                  <a:schemeClr val="accent2">
                    <a:lumMod val="50000"/>
                  </a:schemeClr>
                </a:solidFill>
                <a:latin typeface="Times New Roman" panose="02020603050405020304" pitchFamily="18" charset="0"/>
                <a:cs typeface="Times New Roman" panose="02020603050405020304" pitchFamily="18" charset="0"/>
              </a:rPr>
              <a:t>USN -1NH22CD131</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dirty="0">
                <a:solidFill>
                  <a:schemeClr val="accent2">
                    <a:lumMod val="50000"/>
                  </a:schemeClr>
                </a:solidFill>
                <a:latin typeface="Times New Roman" panose="02020603050405020304" pitchFamily="18" charset="0"/>
                <a:cs typeface="Times New Roman" panose="02020603050405020304" pitchFamily="18" charset="0"/>
              </a:rPr>
              <a:t>NAME-Shreya Venugopal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dirty="0">
                <a:solidFill>
                  <a:schemeClr val="accent2">
                    <a:lumMod val="50000"/>
                  </a:schemeClr>
                </a:solidFill>
                <a:latin typeface="Times New Roman" panose="02020603050405020304" pitchFamily="18" charset="0"/>
                <a:cs typeface="Times New Roman" panose="02020603050405020304" pitchFamily="18" charset="0"/>
              </a:rPr>
              <a:t>USN -1NH22CD135</a:t>
            </a:r>
            <a:endParaRPr kumimoji="0" lang="en-US" b="0"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4953000" y="4495800"/>
            <a:ext cx="3886200" cy="22098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Under the Guidance of,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cs typeface="Times New Roman" panose="02020603050405020304" pitchFamily="18" charset="0"/>
              </a:rPr>
              <a:t>Guide Name</a:t>
            </a:r>
            <a:r>
              <a:rPr lang="en-US" sz="2000" dirty="0">
                <a:solidFill>
                  <a:schemeClr val="accent2">
                    <a:lumMod val="50000"/>
                  </a:schemeClr>
                </a:solidFill>
                <a:latin typeface="Times New Roman" panose="02020603050405020304" pitchFamily="18" charset="0"/>
                <a:cs typeface="Times New Roman" panose="02020603050405020304" pitchFamily="18" charset="0"/>
              </a:rPr>
              <a:t>- Ms. Anchal</a:t>
            </a:r>
            <a:endParaRPr kumimoji="0" lang="en-US" sz="2000" b="0"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accent2">
                    <a:lumMod val="50000"/>
                  </a:schemeClr>
                </a:solidFill>
                <a:latin typeface="Times New Roman" panose="02020603050405020304" pitchFamily="18" charset="0"/>
                <a:cs typeface="Times New Roman" panose="02020603050405020304" pitchFamily="18" charset="0"/>
              </a:rPr>
              <a:t>Designation- Assistant professor </a:t>
            </a:r>
            <a:endParaRPr kumimoji="0" lang="en-US" sz="2000" b="0"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srcRect/>
          <a:stretch>
            <a:fillRect/>
          </a:stretch>
        </p:blipFill>
        <p:spPr bwMode="auto">
          <a:xfrm>
            <a:off x="1828800" y="304800"/>
            <a:ext cx="5363308" cy="11430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1"/>
            <a:ext cx="8839200" cy="767688"/>
          </a:xfrm>
        </p:spPr>
        <p:txBody>
          <a:bodyPr/>
          <a:lstStyle/>
          <a:p>
            <a:r>
              <a:rPr lang="en-US" dirty="0">
                <a:solidFill>
                  <a:srgbClr val="FF0000"/>
                </a:solidFill>
                <a:latin typeface="Times New Roman" panose="02020603050405020304" pitchFamily="18" charset="0"/>
                <a:cs typeface="Times New Roman" panose="02020603050405020304" pitchFamily="18" charset="0"/>
              </a:rPr>
              <a:t>Demonstration</a:t>
            </a:r>
          </a:p>
        </p:txBody>
      </p:sp>
      <p:sp>
        <p:nvSpPr>
          <p:cNvPr id="3" name="Content Placeholder 2"/>
          <p:cNvSpPr>
            <a:spLocks noGrp="1"/>
          </p:cNvSpPr>
          <p:nvPr>
            <p:ph idx="1"/>
          </p:nvPr>
        </p:nvSpPr>
        <p:spPr>
          <a:xfrm>
            <a:off x="152400" y="700559"/>
            <a:ext cx="8839200" cy="6081240"/>
          </a:xfrm>
        </p:spPr>
        <p:txBody>
          <a:bodyPr/>
          <a:lstStyle/>
          <a:p>
            <a:pPr marL="0" indent="0">
              <a:buNone/>
            </a:pPr>
            <a:r>
              <a:rPr lang="en-US" b="1" cap="none" dirty="0">
                <a:latin typeface="Times New Roman" panose="02020603050405020304" pitchFamily="18" charset="0"/>
                <a:cs typeface="Times New Roman" panose="02020603050405020304" pitchFamily="18" charset="0"/>
              </a:rPr>
              <a:t>Code snippet and output for  model creation and logistic regression    </a:t>
            </a:r>
          </a:p>
          <a:p>
            <a:pPr marL="0" indent="0">
              <a:buNone/>
            </a:pPr>
            <a:endParaRPr lang="en-US" b="1" cap="none"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6" name="Slide Number Placeholder 5"/>
          <p:cNvSpPr>
            <a:spLocks noGrp="1"/>
          </p:cNvSpPr>
          <p:nvPr>
            <p:ph type="sldNum" sz="quarter" idx="12"/>
          </p:nvPr>
        </p:nvSpPr>
        <p:spPr/>
        <p:txBody>
          <a:bodyPr/>
          <a:lstStyle/>
          <a:p>
            <a:endParaRPr lang="en-US" dirty="0"/>
          </a:p>
        </p:txBody>
      </p:sp>
      <p:pic>
        <p:nvPicPr>
          <p:cNvPr id="8" name="Picture 7">
            <a:extLst>
              <a:ext uri="{FF2B5EF4-FFF2-40B4-BE49-F238E27FC236}">
                <a16:creationId xmlns:a16="http://schemas.microsoft.com/office/drawing/2014/main" id="{735EBEE5-E73F-BBC6-F2D7-42F83A4F0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752600"/>
            <a:ext cx="6477000" cy="3886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80A05D-D613-E76B-92F0-8A099BE90A79}"/>
              </a:ext>
            </a:extLst>
          </p:cNvPr>
          <p:cNvSpPr>
            <a:spLocks noGrp="1"/>
          </p:cNvSpPr>
          <p:nvPr>
            <p:ph idx="1"/>
          </p:nvPr>
        </p:nvSpPr>
        <p:spPr>
          <a:xfrm>
            <a:off x="152400" y="295730"/>
            <a:ext cx="8839199" cy="6409870"/>
          </a:xfrm>
        </p:spPr>
        <p:txBody>
          <a:bodyPr/>
          <a:lstStyle/>
          <a:p>
            <a:pPr marL="0" indent="0">
              <a:buNone/>
            </a:pPr>
            <a:r>
              <a:rPr lang="en-IN" b="1" cap="none" dirty="0">
                <a:latin typeface="Times New Roman" panose="02020603050405020304" pitchFamily="18" charset="0"/>
                <a:cs typeface="Times New Roman" panose="02020603050405020304" pitchFamily="18" charset="0"/>
              </a:rPr>
              <a:t>Code snippet and output for multinomial naive bayes </a:t>
            </a:r>
          </a:p>
          <a:p>
            <a:pPr marL="0" indent="0">
              <a:buNone/>
            </a:pPr>
            <a:endParaRPr lang="en-IN" b="1" cap="none" dirty="0">
              <a:latin typeface="Times New Roman" panose="02020603050405020304" pitchFamily="18" charset="0"/>
              <a:cs typeface="Times New Roman" panose="02020603050405020304" pitchFamily="18" charset="0"/>
            </a:endParaRPr>
          </a:p>
          <a:p>
            <a:pPr marL="0" indent="0">
              <a:buNone/>
            </a:pPr>
            <a:endParaRPr lang="en-IN" b="1" cap="none" dirty="0">
              <a:latin typeface="Times New Roman" panose="02020603050405020304" pitchFamily="18" charset="0"/>
              <a:cs typeface="Times New Roman" panose="02020603050405020304" pitchFamily="18" charset="0"/>
            </a:endParaRPr>
          </a:p>
          <a:p>
            <a:pPr marL="0" indent="0">
              <a:buNone/>
            </a:pPr>
            <a:endParaRPr lang="en-IN" b="1" cap="none" dirty="0">
              <a:latin typeface="Times New Roman" panose="02020603050405020304" pitchFamily="18" charset="0"/>
              <a:cs typeface="Times New Roman" panose="02020603050405020304" pitchFamily="18" charset="0"/>
            </a:endParaRPr>
          </a:p>
          <a:p>
            <a:pPr marL="0" indent="0">
              <a:buNone/>
            </a:pPr>
            <a:endParaRPr lang="en-IN" b="1" cap="none" dirty="0">
              <a:latin typeface="Times New Roman" panose="02020603050405020304" pitchFamily="18" charset="0"/>
              <a:cs typeface="Times New Roman" panose="02020603050405020304" pitchFamily="18" charset="0"/>
            </a:endParaRPr>
          </a:p>
          <a:p>
            <a:pPr marL="0" indent="0">
              <a:buNone/>
            </a:pPr>
            <a:endParaRPr lang="en-IN" b="1" cap="none"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E791177-4245-5586-EDCE-99ECAA4AC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112838"/>
            <a:ext cx="7162800" cy="4953000"/>
          </a:xfrm>
          <a:prstGeom prst="rect">
            <a:avLst/>
          </a:prstGeom>
        </p:spPr>
      </p:pic>
    </p:spTree>
    <p:extLst>
      <p:ext uri="{BB962C8B-B14F-4D97-AF65-F5344CB8AC3E}">
        <p14:creationId xmlns:p14="http://schemas.microsoft.com/office/powerpoint/2010/main" val="1820752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31FCA5-9ABE-F87F-9542-5FFF0F4A45B7}"/>
              </a:ext>
            </a:extLst>
          </p:cNvPr>
          <p:cNvSpPr>
            <a:spLocks noGrp="1"/>
          </p:cNvSpPr>
          <p:nvPr>
            <p:ph idx="1"/>
          </p:nvPr>
        </p:nvSpPr>
        <p:spPr>
          <a:xfrm>
            <a:off x="152402" y="152400"/>
            <a:ext cx="8839198" cy="6553200"/>
          </a:xfrm>
        </p:spPr>
        <p:txBody>
          <a:bodyPr/>
          <a:lstStyle/>
          <a:p>
            <a:pPr marL="0" indent="0">
              <a:buNone/>
            </a:pPr>
            <a:r>
              <a:rPr lang="en-IN" b="1" dirty="0">
                <a:solidFill>
                  <a:srgbClr val="FF0000"/>
                </a:solidFill>
                <a:latin typeface="Times New Roman" panose="02020603050405020304" pitchFamily="18" charset="0"/>
                <a:cs typeface="Times New Roman" panose="02020603050405020304" pitchFamily="18" charset="0"/>
              </a:rPr>
              <a:t>                      IMPLEMENTATION  OF THE MODEL TO WEBSITE </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WEBSITE ON GOOD URL</a:t>
            </a:r>
          </a:p>
        </p:txBody>
      </p:sp>
      <p:pic>
        <p:nvPicPr>
          <p:cNvPr id="9" name="Picture 8">
            <a:extLst>
              <a:ext uri="{FF2B5EF4-FFF2-40B4-BE49-F238E27FC236}">
                <a16:creationId xmlns:a16="http://schemas.microsoft.com/office/drawing/2014/main" id="{3A249A2A-96BC-3AE6-E475-9D4E4D8B6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524" y="2539015"/>
            <a:ext cx="4038599" cy="4171840"/>
          </a:xfrm>
          <a:prstGeom prst="rect">
            <a:avLst/>
          </a:prstGeom>
        </p:spPr>
      </p:pic>
      <p:pic>
        <p:nvPicPr>
          <p:cNvPr id="11" name="Picture 10">
            <a:extLst>
              <a:ext uri="{FF2B5EF4-FFF2-40B4-BE49-F238E27FC236}">
                <a16:creationId xmlns:a16="http://schemas.microsoft.com/office/drawing/2014/main" id="{CAD2855E-9CC9-7644-2816-12EE3913A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83" y="1143000"/>
            <a:ext cx="4648199" cy="4171840"/>
          </a:xfrm>
          <a:prstGeom prst="rect">
            <a:avLst/>
          </a:prstGeom>
        </p:spPr>
      </p:pic>
    </p:spTree>
    <p:extLst>
      <p:ext uri="{BB962C8B-B14F-4D97-AF65-F5344CB8AC3E}">
        <p14:creationId xmlns:p14="http://schemas.microsoft.com/office/powerpoint/2010/main" val="4065187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7C4EF-9577-4DA3-AF43-33774211ECEF}"/>
              </a:ext>
            </a:extLst>
          </p:cNvPr>
          <p:cNvSpPr>
            <a:spLocks noGrp="1"/>
          </p:cNvSpPr>
          <p:nvPr>
            <p:ph idx="1"/>
          </p:nvPr>
        </p:nvSpPr>
        <p:spPr>
          <a:xfrm>
            <a:off x="152400" y="152400"/>
            <a:ext cx="8839199" cy="6553200"/>
          </a:xfrm>
        </p:spPr>
        <p:txBody>
          <a:bodyPr/>
          <a:lstStyle/>
          <a:p>
            <a:pPr>
              <a:buFont typeface="Wingdings" panose="05000000000000000000" pitchFamily="2" charset="2"/>
              <a:buChar char="v"/>
            </a:pPr>
            <a:r>
              <a:rPr lang="en-IN" b="1" cap="none" dirty="0">
                <a:latin typeface="Times New Roman" panose="02020603050405020304" pitchFamily="18" charset="0"/>
                <a:cs typeface="Times New Roman" panose="02020603050405020304" pitchFamily="18" charset="0"/>
              </a:rPr>
              <a:t> WEBSITE ON BAD URL</a:t>
            </a:r>
            <a:endParaRPr lang="en-IN" cap="none" dirty="0">
              <a:latin typeface="Times New Roman" panose="02020603050405020304" pitchFamily="18" charset="0"/>
              <a:cs typeface="Times New Roman" panose="02020603050405020304" pitchFamily="18" charset="0"/>
            </a:endParaRPr>
          </a:p>
          <a:p>
            <a:pPr marL="0" indent="0">
              <a:buNone/>
            </a:pPr>
            <a:endParaRPr lang="en-IN" cap="none" dirty="0"/>
          </a:p>
        </p:txBody>
      </p:sp>
      <p:pic>
        <p:nvPicPr>
          <p:cNvPr id="9" name="Picture 8">
            <a:extLst>
              <a:ext uri="{FF2B5EF4-FFF2-40B4-BE49-F238E27FC236}">
                <a16:creationId xmlns:a16="http://schemas.microsoft.com/office/drawing/2014/main" id="{5170936C-FDA1-8A3E-0785-FBF60F471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288" y="3001360"/>
            <a:ext cx="4572000" cy="3714750"/>
          </a:xfrm>
          <a:prstGeom prst="rect">
            <a:avLst/>
          </a:prstGeom>
        </p:spPr>
      </p:pic>
      <p:pic>
        <p:nvPicPr>
          <p:cNvPr id="11" name="Picture 10">
            <a:extLst>
              <a:ext uri="{FF2B5EF4-FFF2-40B4-BE49-F238E27FC236}">
                <a16:creationId xmlns:a16="http://schemas.microsoft.com/office/drawing/2014/main" id="{1835526B-0664-F723-D40B-D3770FF918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65" y="762000"/>
            <a:ext cx="4191000" cy="3714750"/>
          </a:xfrm>
          <a:prstGeom prst="rect">
            <a:avLst/>
          </a:prstGeom>
        </p:spPr>
      </p:pic>
    </p:spTree>
    <p:extLst>
      <p:ext uri="{BB962C8B-B14F-4D97-AF65-F5344CB8AC3E}">
        <p14:creationId xmlns:p14="http://schemas.microsoft.com/office/powerpoint/2010/main" val="3312520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1"/>
            <a:ext cx="9067800" cy="767688"/>
          </a:xfrm>
        </p:spPr>
        <p:txBody>
          <a:bodyPr/>
          <a:lstStyle/>
          <a:p>
            <a:r>
              <a:rPr lang="en-US" dirty="0">
                <a:solidFill>
                  <a:srgbClr val="FF0000"/>
                </a:solidFill>
                <a:latin typeface="Times New Roman" panose="02020603050405020304" pitchFamily="18" charset="0"/>
                <a:cs typeface="Times New Roman" panose="02020603050405020304" pitchFamily="18" charset="0"/>
              </a:rPr>
              <a:t>Conclusion</a:t>
            </a:r>
          </a:p>
        </p:txBody>
      </p:sp>
      <p:sp>
        <p:nvSpPr>
          <p:cNvPr id="5" name="Rectangle 2">
            <a:extLst>
              <a:ext uri="{FF2B5EF4-FFF2-40B4-BE49-F238E27FC236}">
                <a16:creationId xmlns:a16="http://schemas.microsoft.com/office/drawing/2014/main" id="{F5AC114C-A5E9-1D8A-C97F-4D9A2AEE795C}"/>
              </a:ext>
            </a:extLst>
          </p:cNvPr>
          <p:cNvSpPr>
            <a:spLocks noGrp="1" noChangeArrowheads="1"/>
          </p:cNvSpPr>
          <p:nvPr>
            <p:ph idx="1"/>
          </p:nvPr>
        </p:nvSpPr>
        <p:spPr bwMode="auto">
          <a:xfrm>
            <a:off x="152400" y="630094"/>
            <a:ext cx="8915400" cy="521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1800" cap="none" dirty="0">
                <a:latin typeface="Times New Roman" panose="02020603050405020304" pitchFamily="18" charset="0"/>
                <a:cs typeface="Times New Roman" panose="02020603050405020304" pitchFamily="18" charset="0"/>
              </a:rPr>
              <a:t>Phishing attack detection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successfully applies machine learning techniques to detect and classify phishing attacks, offering a robust solution for identifying malicious websites. By analyzing key features such as URLs, domain names, and website content, the system effectively differentiates phishing sites from legitimate ones, even in the face of sophisticated attacks.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outcomes include: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detection of phishing sites while minimizing false positives.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Effective handling of advanced phishing techniques with high accuracy.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and automated solution capable of processing large datasets in real-time.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Contribution to enhancing cybersecurity by preventing data breaches and financial losses.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user trust and protection against phishing threats.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a:xfrm>
            <a:off x="9677400" y="295730"/>
            <a:ext cx="2667000" cy="767687"/>
          </a:xfrm>
        </p:spPr>
        <p:txBody>
          <a:bodyPr/>
          <a:lstStyle/>
          <a:p>
            <a:fld id="{3C0F9C3E-79AB-4D1D-AF94-F9B1D785080B}"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1" y="1"/>
            <a:ext cx="8915399" cy="762000"/>
          </a:xfrm>
        </p:spPr>
        <p:txBody>
          <a:bodyPr/>
          <a:lstStyle/>
          <a:p>
            <a:r>
              <a:rPr lang="en-US"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52400" y="685800"/>
            <a:ext cx="8915399" cy="6019800"/>
          </a:xfrm>
        </p:spPr>
        <p:txBody>
          <a:bodyPr/>
          <a:lstStyle/>
          <a:p>
            <a:pPr indent="0" algn="just">
              <a:lnSpc>
                <a:spcPct val="150000"/>
              </a:lnSpc>
              <a:buNone/>
            </a:pPr>
            <a:endParaRPr lang="en-IN" sz="1800" dirty="0">
              <a:effectLst/>
              <a:latin typeface="Times New Roman" panose="02020603050405020304" pitchFamily="18" charset="0"/>
              <a:ea typeface="Times New Roman" panose="02020603050405020304" pitchFamily="18" charset="0"/>
            </a:endParaRPr>
          </a:p>
          <a:p>
            <a:pPr indent="0" algn="just">
              <a:lnSpc>
                <a:spcPct val="150000"/>
              </a:lnSpc>
              <a:buNone/>
            </a:pPr>
            <a:r>
              <a:rPr lang="en-IN" sz="1800" dirty="0">
                <a:effectLst/>
                <a:latin typeface="Times New Roman" panose="02020603050405020304" pitchFamily="18" charset="0"/>
                <a:ea typeface="Times New Roman" panose="02020603050405020304" pitchFamily="18" charset="0"/>
              </a:rPr>
              <a:t>[1] </a:t>
            </a:r>
            <a:r>
              <a:rPr lang="en-IN" sz="1800" cap="none" dirty="0">
                <a:effectLst/>
                <a:latin typeface="Times New Roman" panose="02020603050405020304" pitchFamily="18" charset="0"/>
                <a:ea typeface="Times New Roman" panose="02020603050405020304" pitchFamily="18" charset="0"/>
              </a:rPr>
              <a:t>Manuj. Pillai 1, s. Ramya, and yongyun cho 2 v. DEVIKA1, SOMULA RAMASUBBAREDDY3,” evasion attacks and defence mechanisms for machine learning-based web phishing classifiers”.</a:t>
            </a:r>
          </a:p>
          <a:p>
            <a:pPr indent="0" algn="just">
              <a:lnSpc>
                <a:spcPct val="150000"/>
              </a:lnSpc>
              <a:buNone/>
            </a:pPr>
            <a:r>
              <a:rPr lang="en-IN" sz="1800" cap="none" dirty="0">
                <a:effectLst/>
                <a:latin typeface="Times New Roman" panose="02020603050405020304" pitchFamily="18" charset="0"/>
                <a:ea typeface="Times New Roman" panose="02020603050405020304" pitchFamily="18" charset="0"/>
              </a:rPr>
              <a:t>[2] Abdul basit1 · maham zafar1 ·Xuan liu2 ·Abdul Rehman javed3 ·Zunera jalil3 ·Kashif kifayat3,” a comprehensive survey of ai-enabled phishing attacks detection techniques”, accepted: 9 October 2020 / published online: 23 October 2020©springer science+business media, </a:t>
            </a:r>
            <a:r>
              <a:rPr lang="en-IN" sz="1800" cap="none" dirty="0" err="1">
                <a:effectLst/>
                <a:latin typeface="Times New Roman" panose="02020603050405020304" pitchFamily="18" charset="0"/>
                <a:ea typeface="Times New Roman" panose="02020603050405020304" pitchFamily="18" charset="0"/>
              </a:rPr>
              <a:t>llc</a:t>
            </a:r>
            <a:r>
              <a:rPr lang="en-IN" sz="1800" cap="none" dirty="0">
                <a:effectLst/>
                <a:latin typeface="Times New Roman" panose="02020603050405020304" pitchFamily="18" charset="0"/>
                <a:ea typeface="Times New Roman" panose="02020603050405020304" pitchFamily="18" charset="0"/>
              </a:rPr>
              <a:t>, part of springer nature 2020.</a:t>
            </a:r>
          </a:p>
          <a:p>
            <a:pPr indent="0" algn="just">
              <a:lnSpc>
                <a:spcPct val="150000"/>
              </a:lnSpc>
              <a:buNone/>
            </a:pPr>
            <a:r>
              <a:rPr lang="en-IN" sz="1800" cap="none" dirty="0">
                <a:effectLst/>
                <a:latin typeface="Times New Roman" panose="02020603050405020304" pitchFamily="18" charset="0"/>
                <a:ea typeface="Times New Roman" panose="02020603050405020304" pitchFamily="18" charset="0"/>
              </a:rPr>
              <a:t>[3] ashit Kumar dutta,” detecting phishing websites using machine learning technique”, department of computer science and information system, college of applied sciences, almaarefa university, riyadh, Saudi Arabia</a:t>
            </a:r>
            <a:r>
              <a:rPr lang="en-IN" sz="1800" dirty="0">
                <a:effectLst/>
                <a:latin typeface="Times New Roman" panose="02020603050405020304" pitchFamily="18" charset="0"/>
                <a:ea typeface="Times New Roman" panose="02020603050405020304" pitchFamily="18" charset="0"/>
              </a:rPr>
              <a:t>.</a:t>
            </a:r>
          </a:p>
          <a:p>
            <a:pPr indent="0" algn="just">
              <a:lnSpc>
                <a:spcPct val="150000"/>
              </a:lnSpc>
              <a:buNone/>
            </a:pPr>
            <a:endParaRPr lang="en-IN" sz="1200" dirty="0">
              <a:effectLst/>
              <a:latin typeface="Times New Roman" panose="02020603050405020304" pitchFamily="18" charset="0"/>
              <a:ea typeface="Times New Roman" panose="02020603050405020304" pitchFamily="18" charset="0"/>
            </a:endParaRPr>
          </a:p>
          <a:p>
            <a:pPr>
              <a:buNone/>
            </a:pPr>
            <a:endParaRPr lang="en-US" dirty="0"/>
          </a:p>
        </p:txBody>
      </p:sp>
      <p:sp>
        <p:nvSpPr>
          <p:cNvPr id="6" name="Slide Number Placeholder 5"/>
          <p:cNvSpPr>
            <a:spLocks noGrp="1"/>
          </p:cNvSpPr>
          <p:nvPr>
            <p:ph type="sldNum" sz="quarter" idx="12"/>
          </p:nvPr>
        </p:nvSpPr>
        <p:spPr>
          <a:xfrm>
            <a:off x="9829800" y="295730"/>
            <a:ext cx="990600" cy="767687"/>
          </a:xfrm>
        </p:spPr>
        <p:txBody>
          <a:bodyPr/>
          <a:lstStyle/>
          <a:p>
            <a:fld id="{3C0F9C3E-79AB-4D1D-AF94-F9B1D785080B}"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9982200" y="295730"/>
            <a:ext cx="990600" cy="767687"/>
          </a:xfrm>
        </p:spPr>
        <p:txBody>
          <a:bodyPr/>
          <a:lstStyle/>
          <a:p>
            <a:fld id="{3C0F9C3E-79AB-4D1D-AF94-F9B1D785080B}" type="slidenum">
              <a:rPr lang="en-US" smtClean="0"/>
              <a:pPr/>
              <a:t>16</a:t>
            </a:fld>
            <a:endParaRPr lang="en-US" dirty="0"/>
          </a:p>
        </p:txBody>
      </p:sp>
      <p:sp>
        <p:nvSpPr>
          <p:cNvPr id="7" name="Rectangle 6"/>
          <p:cNvSpPr/>
          <p:nvPr/>
        </p:nvSpPr>
        <p:spPr>
          <a:xfrm>
            <a:off x="1600200" y="2967335"/>
            <a:ext cx="5333999"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76200" y="184027"/>
            <a:ext cx="8229600" cy="563562"/>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Agenda</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229600" cy="5211763"/>
          </a:xfrm>
        </p:spPr>
        <p:txBody>
          <a:bodyPr>
            <a:normAutofit/>
          </a:bodyPr>
          <a:lstStyle/>
          <a:p>
            <a:pPr>
              <a:buFont typeface="Wingdings" pitchFamily="2" charset="2"/>
              <a:buChar char="Ø"/>
            </a:pPr>
            <a:r>
              <a:rPr lang="en-US" dirty="0">
                <a:latin typeface="Times New Roman" panose="02020603050405020304" pitchFamily="18" charset="0"/>
                <a:cs typeface="Times New Roman" panose="02020603050405020304" pitchFamily="18" charset="0"/>
              </a:rPr>
              <a:t>Introduction</a:t>
            </a:r>
          </a:p>
          <a:p>
            <a:pPr>
              <a:buFont typeface="Wingdings" pitchFamily="2" charset="2"/>
              <a:buChar char="Ø"/>
            </a:pPr>
            <a:r>
              <a:rPr lang="en-US" dirty="0">
                <a:latin typeface="Times New Roman" panose="02020603050405020304" pitchFamily="18" charset="0"/>
                <a:cs typeface="Times New Roman" panose="02020603050405020304" pitchFamily="18" charset="0"/>
              </a:rPr>
              <a:t>Problem Definition</a:t>
            </a:r>
          </a:p>
          <a:p>
            <a:pPr>
              <a:buFont typeface="Wingdings" pitchFamily="2" charset="2"/>
              <a:buChar char="Ø"/>
            </a:pPr>
            <a:r>
              <a:rPr lang="en-US" dirty="0">
                <a:latin typeface="Times New Roman" panose="02020603050405020304" pitchFamily="18" charset="0"/>
                <a:cs typeface="Times New Roman" panose="02020603050405020304" pitchFamily="18" charset="0"/>
              </a:rPr>
              <a:t>Proposed system</a:t>
            </a:r>
          </a:p>
          <a:p>
            <a:pPr>
              <a:buFont typeface="Wingdings" pitchFamily="2" charset="2"/>
              <a:buChar char="Ø"/>
            </a:pPr>
            <a:r>
              <a:rPr lang="en-US" dirty="0">
                <a:latin typeface="Times New Roman" panose="02020603050405020304" pitchFamily="18" charset="0"/>
                <a:cs typeface="Times New Roman" panose="02020603050405020304" pitchFamily="18" charset="0"/>
              </a:rPr>
              <a:t>Objectives</a:t>
            </a:r>
          </a:p>
          <a:p>
            <a:pPr>
              <a:buFont typeface="Wingdings" pitchFamily="2" charset="2"/>
              <a:buChar char="Ø"/>
            </a:pPr>
            <a:r>
              <a:rPr lang="en-US" dirty="0">
                <a:latin typeface="Times New Roman" panose="02020603050405020304" pitchFamily="18" charset="0"/>
                <a:cs typeface="Times New Roman" panose="02020603050405020304" pitchFamily="18" charset="0"/>
              </a:rPr>
              <a:t>Flowchart</a:t>
            </a:r>
          </a:p>
          <a:p>
            <a:pPr>
              <a:buFont typeface="Wingdings" pitchFamily="2" charset="2"/>
              <a:buChar char="Ø"/>
            </a:pPr>
            <a:r>
              <a:rPr lang="en-US" dirty="0">
                <a:latin typeface="Times New Roman" panose="02020603050405020304" pitchFamily="18" charset="0"/>
                <a:cs typeface="Times New Roman" panose="02020603050405020304" pitchFamily="18" charset="0"/>
              </a:rPr>
              <a:t>Design modules</a:t>
            </a:r>
          </a:p>
          <a:p>
            <a:pPr>
              <a:buFont typeface="Wingdings" pitchFamily="2" charset="2"/>
              <a:buChar char="Ø"/>
            </a:pPr>
            <a:r>
              <a:rPr lang="en-US" dirty="0">
                <a:latin typeface="Times New Roman" panose="02020603050405020304" pitchFamily="18" charset="0"/>
                <a:cs typeface="Times New Roman" panose="02020603050405020304" pitchFamily="18" charset="0"/>
              </a:rPr>
              <a:t>Implementation</a:t>
            </a:r>
          </a:p>
          <a:p>
            <a:pPr>
              <a:buFont typeface="Wingdings" pitchFamily="2" charset="2"/>
              <a:buChar char="Ø"/>
            </a:pPr>
            <a:r>
              <a:rPr lang="en-US" dirty="0">
                <a:latin typeface="Times New Roman" panose="02020603050405020304" pitchFamily="18" charset="0"/>
                <a:cs typeface="Times New Roman" panose="02020603050405020304" pitchFamily="18" charset="0"/>
              </a:rPr>
              <a:t>Demonstration</a:t>
            </a:r>
          </a:p>
          <a:p>
            <a:pPr>
              <a:buFont typeface="Wingdings" pitchFamily="2" charset="2"/>
              <a:buChar char="Ø"/>
            </a:pPr>
            <a:r>
              <a:rPr lang="en-US" dirty="0">
                <a:latin typeface="Times New Roman" panose="02020603050405020304" pitchFamily="18" charset="0"/>
                <a:cs typeface="Times New Roman" panose="02020603050405020304" pitchFamily="18" charset="0"/>
              </a:rPr>
              <a:t>Conclusion</a:t>
            </a:r>
          </a:p>
          <a:p>
            <a:pPr>
              <a:buFont typeface="Wingdings" pitchFamily="2" charset="2"/>
              <a:buChar char="Ø"/>
            </a:pPr>
            <a:r>
              <a:rPr lang="en-US" dirty="0">
                <a:latin typeface="Times New Roman" panose="02020603050405020304" pitchFamily="18" charset="0"/>
                <a:cs typeface="Times New Roman" panose="02020603050405020304" pitchFamily="18" charset="0"/>
              </a:rPr>
              <a:t>References</a:t>
            </a:r>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p:txBody>
      </p:sp>
      <p:sp>
        <p:nvSpPr>
          <p:cNvPr id="5" name="Footer Placeholder 4"/>
          <p:cNvSpPr>
            <a:spLocks noGrp="1"/>
          </p:cNvSpPr>
          <p:nvPr>
            <p:ph type="ftr" sz="quarter" idx="11"/>
          </p:nvPr>
        </p:nvSpPr>
        <p:spPr/>
        <p:txBody>
          <a:bodyPr/>
          <a:lstStyle/>
          <a:p>
            <a:r>
              <a:rPr lang="en-US" dirty="0"/>
              <a:t>Mini Project – 22CDS48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 y="152401"/>
            <a:ext cx="8991599" cy="685799"/>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Introduction </a:t>
            </a:r>
          </a:p>
        </p:txBody>
      </p:sp>
      <p:sp>
        <p:nvSpPr>
          <p:cNvPr id="3" name="Content Placeholder 2"/>
          <p:cNvSpPr>
            <a:spLocks noGrp="1"/>
          </p:cNvSpPr>
          <p:nvPr>
            <p:ph idx="1"/>
          </p:nvPr>
        </p:nvSpPr>
        <p:spPr>
          <a:xfrm>
            <a:off x="76199" y="685800"/>
            <a:ext cx="8991598" cy="5625104"/>
          </a:xfrm>
        </p:spPr>
        <p:txBody>
          <a:bodyPr>
            <a:normAutofit/>
          </a:bodyPr>
          <a:lstStyle/>
          <a:p>
            <a:pPr marL="0" indent="0">
              <a:lnSpc>
                <a:spcPct val="150000"/>
              </a:lnSpc>
              <a:spcBef>
                <a:spcPts val="1800"/>
              </a:spcBef>
              <a:buNone/>
            </a:pPr>
            <a:r>
              <a:rPr lang="en-IN" sz="1800" cap="none" dirty="0">
                <a:effectLst/>
                <a:latin typeface="Times New Roman" panose="02020603050405020304" pitchFamily="18" charset="0"/>
                <a:ea typeface="Times New Roman" panose="02020603050405020304" pitchFamily="18" charset="0"/>
              </a:rPr>
              <a:t>Phishing attacks have become a significant concern in today’s digital age, posing threats to individuals and organizations by exploiting vulnerabilities in online communication. These attacks often impersonate trusted entities to deceive users into sharing sensitive information such as passwords, credit card details, and personal data. As phishing techniques become more sophisticated, detecting and preventing these attacks has become a critical challenge.</a:t>
            </a:r>
          </a:p>
          <a:p>
            <a:pPr marL="0" indent="0">
              <a:lnSpc>
                <a:spcPct val="150000"/>
              </a:lnSpc>
              <a:spcBef>
                <a:spcPts val="1800"/>
              </a:spcBef>
              <a:buNone/>
            </a:pPr>
            <a:r>
              <a:rPr lang="en-IN" sz="1800" cap="none" dirty="0">
                <a:effectLst/>
                <a:latin typeface="Times New Roman" panose="02020603050405020304" pitchFamily="18" charset="0"/>
                <a:ea typeface="Times New Roman" panose="02020603050405020304" pitchFamily="18" charset="0"/>
              </a:rPr>
              <a:t>This project aims to address this issue by developing an efficient phishing attack detection system. By leveraging a combination of advanced feature extraction methods and machine learning algorithms, this system is designed to identify phishing attempts based on patterns in </a:t>
            </a:r>
            <a:r>
              <a:rPr lang="en-IN" sz="1800" cap="none" dirty="0" err="1">
                <a:effectLst/>
                <a:latin typeface="Times New Roman" panose="02020603050405020304" pitchFamily="18" charset="0"/>
                <a:ea typeface="Times New Roman" panose="02020603050405020304" pitchFamily="18" charset="0"/>
              </a:rPr>
              <a:t>urls</a:t>
            </a:r>
            <a:r>
              <a:rPr lang="en-IN" sz="1800" cap="none" dirty="0">
                <a:effectLst/>
                <a:latin typeface="Times New Roman" panose="02020603050405020304" pitchFamily="18" charset="0"/>
                <a:ea typeface="Times New Roman" panose="02020603050405020304" pitchFamily="18" charset="0"/>
              </a:rPr>
              <a:t>, domain behaviour, and content structure.</a:t>
            </a:r>
          </a:p>
          <a:p>
            <a:pPr marL="0" indent="0">
              <a:buNone/>
            </a:pPr>
            <a:endParaRPr lang="en-US" sz="2000" cap="none"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41FD5A2C-8CF2-C290-F1C0-8928B54F6F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43400" y="4343399"/>
            <a:ext cx="4521924" cy="23621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A853-81FB-0755-F519-CED8581B12CA}"/>
              </a:ext>
            </a:extLst>
          </p:cNvPr>
          <p:cNvSpPr>
            <a:spLocks noGrp="1"/>
          </p:cNvSpPr>
          <p:nvPr>
            <p:ph type="title"/>
          </p:nvPr>
        </p:nvSpPr>
        <p:spPr>
          <a:xfrm>
            <a:off x="152400" y="457200"/>
            <a:ext cx="7010400" cy="753082"/>
          </a:xfrm>
        </p:spPr>
        <p:txBody>
          <a:bodyPr>
            <a:normAutofit/>
          </a:bodyPr>
          <a:lstStyle/>
          <a:p>
            <a:r>
              <a:rPr lang="en-IN" sz="4000" dirty="0">
                <a:solidFill>
                  <a:srgbClr val="FF0000"/>
                </a:solidFill>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A089C4C0-2018-0EC1-78E3-E7446745F7C7}"/>
              </a:ext>
            </a:extLst>
          </p:cNvPr>
          <p:cNvSpPr>
            <a:spLocks noGrp="1"/>
          </p:cNvSpPr>
          <p:nvPr>
            <p:ph sz="quarter" idx="13"/>
          </p:nvPr>
        </p:nvSpPr>
        <p:spPr>
          <a:xfrm>
            <a:off x="0" y="1828800"/>
            <a:ext cx="9144000" cy="4572000"/>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Machine Learning-Based Detection- ML algorithms, including decision trees, support vector machines, and neural networks, have shown strong performance in identifying phishing websites. Abdelhamid et al. (2014) used a random forest classifier to detect phishing URLs based on features like URL length and domain characteristics. Deep learning models, such as those used by Le et al. (2018), also achieved high accuracy by capturing sequential patterns in URLs.</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URL and Domain-Based Analysis-URL analysis, examining features like URL length, IP usage, and domain registration data, has been effective for phishing detection. Ma et al. (2009) demonstrated an ML approach to classify URLs, with high accuracy in identifying phishing websites through suspicious patterns and newly registered domains.</a:t>
            </a:r>
            <a:endParaRPr lang="en-IN" dirty="0">
              <a:latin typeface="Times New Roman" panose="02020603050405020304" pitchFamily="18" charset="0"/>
              <a:cs typeface="Times New Roman" panose="02020603050405020304" pitchFamily="18" charset="0"/>
            </a:endParaRPr>
          </a:p>
          <a:p>
            <a:endParaRPr lang="en-IN" sz="1400" dirty="0"/>
          </a:p>
        </p:txBody>
      </p:sp>
      <p:sp>
        <p:nvSpPr>
          <p:cNvPr id="6" name="Slide Number Placeholder 5">
            <a:extLst>
              <a:ext uri="{FF2B5EF4-FFF2-40B4-BE49-F238E27FC236}">
                <a16:creationId xmlns:a16="http://schemas.microsoft.com/office/drawing/2014/main" id="{8858D272-BB77-8DFC-4FC6-2F425823461E}"/>
              </a:ext>
            </a:extLst>
          </p:cNvPr>
          <p:cNvSpPr>
            <a:spLocks noGrp="1"/>
          </p:cNvSpPr>
          <p:nvPr>
            <p:ph type="sldNum" sz="quarter" idx="12"/>
          </p:nvPr>
        </p:nvSpPr>
        <p:spPr/>
        <p:txBody>
          <a:bodyPr/>
          <a:lstStyle/>
          <a:p>
            <a:fld id="{3C0F9C3E-79AB-4D1D-AF94-F9B1D785080B}" type="slidenum">
              <a:rPr lang="en-US" smtClean="0"/>
              <a:pPr/>
              <a:t>4</a:t>
            </a:fld>
            <a:endParaRPr lang="en-US"/>
          </a:p>
        </p:txBody>
      </p:sp>
    </p:spTree>
    <p:extLst>
      <p:ext uri="{BB962C8B-B14F-4D97-AF65-F5344CB8AC3E}">
        <p14:creationId xmlns:p14="http://schemas.microsoft.com/office/powerpoint/2010/main" val="196129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1"/>
            <a:ext cx="8763000" cy="914400"/>
          </a:xfrm>
        </p:spPr>
        <p:txBody>
          <a:bodyPr/>
          <a:lstStyle/>
          <a:p>
            <a:r>
              <a:rPr lang="en-US" dirty="0">
                <a:solidFill>
                  <a:srgbClr val="FF0000"/>
                </a:solidFill>
                <a:latin typeface="Times New Roman" panose="02020603050405020304" pitchFamily="18" charset="0"/>
                <a:cs typeface="Times New Roman" panose="02020603050405020304" pitchFamily="18" charset="0"/>
              </a:rPr>
              <a:t>Problem Definition</a:t>
            </a:r>
          </a:p>
        </p:txBody>
      </p:sp>
      <p:sp>
        <p:nvSpPr>
          <p:cNvPr id="3" name="Content Placeholder 2"/>
          <p:cNvSpPr>
            <a:spLocks noGrp="1"/>
          </p:cNvSpPr>
          <p:nvPr>
            <p:ph idx="1"/>
          </p:nvPr>
        </p:nvSpPr>
        <p:spPr>
          <a:xfrm>
            <a:off x="76200" y="762000"/>
            <a:ext cx="8915400" cy="6019800"/>
          </a:xfrm>
        </p:spPr>
        <p:txBody>
          <a:bodyPr>
            <a:normAutofit/>
          </a:bodyPr>
          <a:lstStyle/>
          <a:p>
            <a:pPr marL="342900" lvl="0" indent="-342900">
              <a:lnSpc>
                <a:spcPct val="150000"/>
              </a:lnSpc>
              <a:buFont typeface="Symbol" panose="05050102010706020507" pitchFamily="18" charset="2"/>
              <a:buChar char=""/>
              <a:tabLst>
                <a:tab pos="457200" algn="l"/>
              </a:tabLst>
            </a:pPr>
            <a:r>
              <a:rPr lang="en-US" sz="2000" cap="none" dirty="0">
                <a:latin typeface="Times New Roman" panose="02020603050405020304" pitchFamily="18"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Widespread Phishing Threat: </a:t>
            </a:r>
            <a:r>
              <a:rPr lang="en-IN" sz="1800" dirty="0">
                <a:effectLst/>
                <a:latin typeface="Times New Roman" panose="02020603050405020304" pitchFamily="18" charset="0"/>
                <a:ea typeface="Times New Roman" panose="02020603050405020304" pitchFamily="18" charset="0"/>
              </a:rPr>
              <a:t>Phishing attacks are a major cybersecurity concern, targeting users to steal sensitive information like passwords and financial details.</a:t>
            </a:r>
          </a:p>
          <a:p>
            <a:pPr marL="342900" lvl="0" indent="-342900">
              <a:lnSpc>
                <a:spcPct val="150000"/>
              </a:lnSpc>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Evolving Attack Techniques: </a:t>
            </a:r>
            <a:r>
              <a:rPr lang="en-IN" sz="1800" dirty="0">
                <a:effectLst/>
                <a:latin typeface="Times New Roman" panose="02020603050405020304" pitchFamily="18" charset="0"/>
                <a:ea typeface="Times New Roman" panose="02020603050405020304" pitchFamily="18" charset="0"/>
              </a:rPr>
              <a:t>Phishing methods are becoming more sophisticated, making traditional detection methods ineffective.</a:t>
            </a:r>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Limitations of Current Systems</a:t>
            </a:r>
            <a:r>
              <a:rPr lang="en-IN" sz="1800" dirty="0">
                <a:effectLst/>
                <a:latin typeface="Times New Roman" panose="02020603050405020304" pitchFamily="18" charset="0"/>
                <a:ea typeface="Times New Roman" panose="02020603050405020304" pitchFamily="18" charset="0"/>
              </a:rPr>
              <a:t>: Existing detection systems rely on outdated techniques or manual intervention, which fail to identify new phishing strategies.</a:t>
            </a:r>
          </a:p>
          <a:p>
            <a:pPr marL="342900" lvl="0" indent="-342900">
              <a:lnSpc>
                <a:spcPct val="150000"/>
              </a:lnSpc>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Need for Automated Detection: </a:t>
            </a:r>
            <a:r>
              <a:rPr lang="en-IN" sz="1800" dirty="0">
                <a:effectLst/>
                <a:latin typeface="Times New Roman" panose="02020603050405020304" pitchFamily="18" charset="0"/>
                <a:ea typeface="Times New Roman" panose="02020603050405020304" pitchFamily="18" charset="0"/>
              </a:rPr>
              <a:t>There is a need for an automated system that can accurately identify phishing attacks in real time, reducing the risk of data breaches and financial losses.</a:t>
            </a:r>
          </a:p>
          <a:p>
            <a:pPr marL="342900" lvl="0" indent="-342900">
              <a:lnSpc>
                <a:spcPct val="150000"/>
              </a:lnSpc>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Minimizing False Positives: </a:t>
            </a:r>
            <a:r>
              <a:rPr lang="en-IN" sz="1800" dirty="0">
                <a:effectLst/>
                <a:latin typeface="Times New Roman" panose="02020603050405020304" pitchFamily="18" charset="0"/>
                <a:ea typeface="Times New Roman" panose="02020603050405020304" pitchFamily="18" charset="0"/>
              </a:rPr>
              <a:t>The challenge is to develop a solution that accurately detects phishing attempts while minimizing false positives.</a:t>
            </a:r>
          </a:p>
          <a:p>
            <a:pPr algn="just">
              <a:buFont typeface="Wingdings" panose="05000000000000000000" pitchFamily="2" charset="2"/>
              <a:buChar char="v"/>
            </a:pPr>
            <a:endParaRPr lang="en-US" sz="2000" cap="none" dirty="0">
              <a:latin typeface="Times New Roman" panose="02020603050405020304" pitchFamily="18" charset="0"/>
              <a:cs typeface="Times New Roman" panose="02020603050405020304" pitchFamily="18" charset="0"/>
            </a:endParaRPr>
          </a:p>
        </p:txBody>
      </p:sp>
      <p:sp>
        <p:nvSpPr>
          <p:cNvPr id="12" name="Rectangle 8">
            <a:extLst>
              <a:ext uri="{FF2B5EF4-FFF2-40B4-BE49-F238E27FC236}">
                <a16:creationId xmlns:a16="http://schemas.microsoft.com/office/drawing/2014/main" id="{2CCEB6DB-2635-3623-FAB2-3CCF43C96748}"/>
              </a:ext>
            </a:extLst>
          </p:cNvPr>
          <p:cNvSpPr>
            <a:spLocks noChangeArrowheads="1"/>
          </p:cNvSpPr>
          <p:nvPr/>
        </p:nvSpPr>
        <p:spPr bwMode="auto">
          <a:xfrm>
            <a:off x="0" y="3204746"/>
            <a:ext cx="883920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1"/>
            <a:ext cx="8915400" cy="914400"/>
          </a:xfrm>
        </p:spPr>
        <p:txBody>
          <a:bodyPr/>
          <a:lstStyle/>
          <a:p>
            <a:r>
              <a:rPr lang="en-US" dirty="0">
                <a:solidFill>
                  <a:srgbClr val="FF0000"/>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114300" y="972208"/>
            <a:ext cx="8915400" cy="5657192"/>
          </a:xfrm>
        </p:spPr>
        <p:txBody>
          <a:bodyPr/>
          <a:lstStyle/>
          <a:p>
            <a:pPr>
              <a:lnSpc>
                <a:spcPct val="100000"/>
              </a:lnSpc>
              <a:buNone/>
            </a:pPr>
            <a:r>
              <a:rPr lang="en-IN" sz="2000" cap="none" dirty="0">
                <a:effectLst/>
                <a:latin typeface="Times New Roman" panose="02020603050405020304" pitchFamily="18" charset="0"/>
                <a:ea typeface="Times New Roman" panose="02020603050405020304" pitchFamily="18" charset="0"/>
              </a:rPr>
              <a:t>   </a:t>
            </a:r>
          </a:p>
          <a:p>
            <a:pPr>
              <a:lnSpc>
                <a:spcPct val="100000"/>
              </a:lnSpc>
              <a:buNone/>
            </a:pPr>
            <a:r>
              <a:rPr lang="en-IN" cap="none" dirty="0">
                <a:latin typeface="Times New Roman" panose="02020603050405020304" pitchFamily="18" charset="0"/>
                <a:ea typeface="Times New Roman" panose="02020603050405020304" pitchFamily="18" charset="0"/>
              </a:rPr>
              <a:t>  </a:t>
            </a:r>
            <a:r>
              <a:rPr lang="en-IN" sz="2000" cap="none" dirty="0">
                <a:effectLst/>
                <a:latin typeface="Times New Roman" panose="02020603050405020304" pitchFamily="18" charset="0"/>
                <a:ea typeface="Times New Roman" panose="02020603050405020304" pitchFamily="18" charset="0"/>
              </a:rPr>
              <a:t>The main objective  behind this project is to provide a robust solution to one of the most pressing cybersecurity issues. A reliable phishing detection mechanism not only helps in protecting user data but also enhances trust in online platforms. This project emphasizes both the technical aspects and real-world applicability, contributing to the broader goal of making the internet a safer place.</a:t>
            </a:r>
          </a:p>
          <a:p>
            <a:pPr>
              <a:lnSpc>
                <a:spcPct val="100000"/>
              </a:lnSpc>
              <a:buNone/>
            </a:pPr>
            <a:endParaRPr lang="en-IN" sz="2000" cap="none" dirty="0">
              <a:effectLst/>
              <a:latin typeface="Times New Roman" panose="02020603050405020304" pitchFamily="18" charset="0"/>
              <a:ea typeface="Times New Roman" panose="02020603050405020304" pitchFamily="18" charset="0"/>
            </a:endParaRPr>
          </a:p>
          <a:p>
            <a:pPr>
              <a:lnSpc>
                <a:spcPct val="100000"/>
              </a:lnSpc>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develop a machine learning-based system for detecting and classifying phishing attacks by analyzing website features such as URLs, domain names, and content. The project aims to improve detection accuracy, minimize false positives, and create a scalable, automated solution to enhance cybersecurity, protect users, and prevent data breaches and financial losses.</a:t>
            </a:r>
          </a:p>
          <a:p>
            <a:pPr>
              <a:lnSpc>
                <a:spcPct val="100000"/>
              </a:lnSpc>
              <a:buNone/>
            </a:pPr>
            <a:endParaRPr lang="en-IN" sz="2000" cap="none" dirty="0">
              <a:effectLst/>
              <a:latin typeface="Times New Roman" panose="02020603050405020304" pitchFamily="18" charset="0"/>
              <a:ea typeface="Times New Roman" panose="02020603050405020304" pitchFamily="18" charset="0"/>
            </a:endParaRPr>
          </a:p>
          <a:p>
            <a:pPr>
              <a:lnSpc>
                <a:spcPct val="100000"/>
              </a:lnSpc>
              <a:buNone/>
            </a:pPr>
            <a:endParaRPr lang="en-IN" sz="2000" cap="none" dirty="0">
              <a:effectLst/>
              <a:latin typeface="Times New Roman" panose="02020603050405020304" pitchFamily="18" charset="0"/>
              <a:ea typeface="Times New Roman" panose="02020603050405020304" pitchFamily="18" charset="0"/>
            </a:endParaRPr>
          </a:p>
          <a:p>
            <a:pPr>
              <a:lnSpc>
                <a:spcPct val="100000"/>
              </a:lnSpc>
              <a:buNone/>
            </a:pPr>
            <a:endParaRPr lang="en-IN" sz="2000" cap="none" dirty="0">
              <a:effectLst/>
              <a:latin typeface="Times New Roman" panose="02020603050405020304" pitchFamily="18" charset="0"/>
              <a:ea typeface="Times New Roman" panose="02020603050405020304" pitchFamily="18" charset="0"/>
            </a:endParaRP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D9855-776E-805B-0A7C-D0DD0240A6F0}"/>
              </a:ext>
            </a:extLst>
          </p:cNvPr>
          <p:cNvSpPr>
            <a:spLocks noGrp="1"/>
          </p:cNvSpPr>
          <p:nvPr>
            <p:ph type="ctrTitle"/>
          </p:nvPr>
        </p:nvSpPr>
        <p:spPr>
          <a:xfrm>
            <a:off x="0" y="0"/>
            <a:ext cx="8534400" cy="762000"/>
          </a:xfrm>
        </p:spPr>
        <p:txBody>
          <a:bodyPr>
            <a:normAutofit fontScale="90000"/>
          </a:bodyPr>
          <a:lstStyle/>
          <a:p>
            <a:r>
              <a:rPr lang="en-IN" sz="4000">
                <a:solidFill>
                  <a:srgbClr val="FF0000"/>
                </a:solidFill>
                <a:latin typeface="Times New Roman" panose="02020603050405020304" pitchFamily="18" charset="0"/>
                <a:cs typeface="Times New Roman" panose="02020603050405020304" pitchFamily="18" charset="0"/>
              </a:rPr>
              <a:t>Flowchart</a:t>
            </a:r>
            <a:r>
              <a:rPr lang="en-IN">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5191A2D-30D1-B68D-294D-D238CFDDB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772886"/>
            <a:ext cx="6717147" cy="5638800"/>
          </a:xfrm>
          <a:prstGeom prst="rect">
            <a:avLst/>
          </a:prstGeom>
        </p:spPr>
      </p:pic>
    </p:spTree>
    <p:extLst>
      <p:ext uri="{BB962C8B-B14F-4D97-AF65-F5344CB8AC3E}">
        <p14:creationId xmlns:p14="http://schemas.microsoft.com/office/powerpoint/2010/main" val="331020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0" y="152401"/>
            <a:ext cx="8281340" cy="762000"/>
          </a:xfrm>
        </p:spPr>
        <p:txBody>
          <a:bodyPr/>
          <a:lstStyle/>
          <a:p>
            <a:r>
              <a:rPr lang="en-US" dirty="0">
                <a:solidFill>
                  <a:srgbClr val="FF0000"/>
                </a:solidFill>
                <a:latin typeface="Times New Roman" panose="02020603050405020304" pitchFamily="18" charset="0"/>
                <a:cs typeface="Times New Roman" panose="02020603050405020304" pitchFamily="18" charset="0"/>
              </a:rPr>
              <a:t>Design Modules</a:t>
            </a:r>
          </a:p>
        </p:txBody>
      </p:sp>
      <p:pic>
        <p:nvPicPr>
          <p:cNvPr id="8" name="Content Placeholder 7">
            <a:extLst>
              <a:ext uri="{FF2B5EF4-FFF2-40B4-BE49-F238E27FC236}">
                <a16:creationId xmlns:a16="http://schemas.microsoft.com/office/drawing/2014/main" id="{26C86E76-B0DA-5373-7BE9-8D4A47AC95FB}"/>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52600" y="2362200"/>
            <a:ext cx="3809999" cy="3348037"/>
          </a:xfrm>
        </p:spPr>
      </p:pic>
      <p:sp>
        <p:nvSpPr>
          <p:cNvPr id="3" name="Content Placeholder 2"/>
          <p:cNvSpPr>
            <a:spLocks noGrp="1"/>
          </p:cNvSpPr>
          <p:nvPr>
            <p:ph sz="quarter" idx="14"/>
          </p:nvPr>
        </p:nvSpPr>
        <p:spPr>
          <a:xfrm>
            <a:off x="228600" y="914401"/>
            <a:ext cx="8686800" cy="1219199"/>
          </a:xfrm>
        </p:spPr>
        <p:txBody>
          <a:bodyPr>
            <a:normAutofit fontScale="92500" lnSpcReduction="10000"/>
          </a:bodyPr>
          <a:lstStyle/>
          <a:p>
            <a:pPr>
              <a:buFont typeface="Wingdings" panose="05000000000000000000" pitchFamily="2" charset="2"/>
              <a:buChar char="q"/>
            </a:pPr>
            <a:r>
              <a:rPr lang="en-US" cap="none" dirty="0">
                <a:latin typeface="Times New Roman" panose="02020603050405020304" pitchFamily="18" charset="0"/>
                <a:cs typeface="Times New Roman" panose="02020603050405020304" pitchFamily="18" charset="0"/>
              </a:rPr>
              <a:t> </a:t>
            </a:r>
            <a:r>
              <a:rPr lang="en-US" sz="2000" b="1" cap="none" dirty="0">
                <a:latin typeface="Times New Roman" panose="02020603050405020304" pitchFamily="18" charset="0"/>
                <a:cs typeface="Times New Roman" panose="02020603050405020304" pitchFamily="18" charset="0"/>
              </a:rPr>
              <a:t>Collection of data </a:t>
            </a:r>
          </a:p>
          <a:p>
            <a:pPr marL="0" indent="0">
              <a:buNone/>
            </a:pPr>
            <a:r>
              <a:rPr lang="en-US" cap="none" dirty="0">
                <a:latin typeface="Times New Roman" panose="02020603050405020304" pitchFamily="18" charset="0"/>
                <a:cs typeface="Times New Roman" panose="02020603050405020304" pitchFamily="18" charset="0"/>
              </a:rPr>
              <a:t>1.Phishing_urls_sites</a:t>
            </a:r>
          </a:p>
          <a:p>
            <a:pPr marL="0" indent="0">
              <a:buNone/>
            </a:pPr>
            <a:r>
              <a:rPr lang="en-US" cap="none" dirty="0">
                <a:latin typeface="Times New Roman" panose="02020603050405020304" pitchFamily="18" charset="0"/>
                <a:cs typeface="Times New Roman" panose="02020603050405020304" pitchFamily="18" charset="0"/>
              </a:rPr>
              <a:t> Classification of good and bad URLs from given dataset.</a:t>
            </a:r>
          </a:p>
          <a:p>
            <a:pPr marL="0" indent="0">
              <a:buNone/>
            </a:pPr>
            <a:endParaRPr lang="en-US"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cap="none" dirty="0">
              <a:latin typeface="Times New Roman" panose="02020603050405020304" pitchFamily="18" charset="0"/>
              <a:cs typeface="Times New Roman" panose="02020603050405020304" pitchFamily="18" charset="0"/>
            </a:endParaRPr>
          </a:p>
          <a:p>
            <a:pPr marL="0" indent="0">
              <a:buNone/>
            </a:pPr>
            <a:endParaRPr lang="en-US" cap="none"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7885509" y="7315200"/>
            <a:ext cx="573161" cy="304800"/>
          </a:xfrm>
        </p:spPr>
        <p:txBody>
          <a:bodyPr>
            <a:normAutofit/>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2076CA-A152-3F23-15DE-409F7B3A2E33}"/>
              </a:ext>
            </a:extLst>
          </p:cNvPr>
          <p:cNvSpPr>
            <a:spLocks noGrp="1"/>
          </p:cNvSpPr>
          <p:nvPr>
            <p:ph idx="1"/>
          </p:nvPr>
        </p:nvSpPr>
        <p:spPr>
          <a:xfrm>
            <a:off x="76200" y="152400"/>
            <a:ext cx="8991599" cy="6553200"/>
          </a:xfrm>
        </p:spPr>
        <p:txBody>
          <a:bodyPr/>
          <a:lstStyle/>
          <a:p>
            <a:pPr>
              <a:buFont typeface="Wingdings" panose="05000000000000000000" pitchFamily="2" charset="2"/>
              <a:buChar char="q"/>
            </a:pPr>
            <a:endParaRPr lang="en-IN" b="1"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b="1" cap="none" dirty="0">
                <a:latin typeface="Times New Roman" panose="02020603050405020304" pitchFamily="18" charset="0"/>
                <a:cs typeface="Times New Roman" panose="02020603050405020304" pitchFamily="18" charset="0"/>
              </a:rPr>
              <a:t> Processing And Cleaning  Of Data</a:t>
            </a:r>
          </a:p>
          <a:p>
            <a:pPr marL="0" indent="0">
              <a:buNone/>
            </a:pPr>
            <a:r>
              <a:rPr lang="en-IN" cap="none" dirty="0">
                <a:latin typeface="Times New Roman" panose="02020603050405020304" pitchFamily="18" charset="0"/>
                <a:cs typeface="Times New Roman" panose="02020603050405020304" pitchFamily="18" charset="0"/>
              </a:rPr>
              <a:t>1.Removing of null values from both the datasets </a:t>
            </a:r>
          </a:p>
        </p:txBody>
      </p:sp>
      <p:pic>
        <p:nvPicPr>
          <p:cNvPr id="7" name="Picture 6">
            <a:extLst>
              <a:ext uri="{FF2B5EF4-FFF2-40B4-BE49-F238E27FC236}">
                <a16:creationId xmlns:a16="http://schemas.microsoft.com/office/drawing/2014/main" id="{4D22DECA-A384-15C0-88ED-EAB66DE1E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1697421"/>
            <a:ext cx="7543801" cy="4779579"/>
          </a:xfrm>
          <a:prstGeom prst="rect">
            <a:avLst/>
          </a:prstGeom>
        </p:spPr>
      </p:pic>
    </p:spTree>
    <p:extLst>
      <p:ext uri="{BB962C8B-B14F-4D97-AF65-F5344CB8AC3E}">
        <p14:creationId xmlns:p14="http://schemas.microsoft.com/office/powerpoint/2010/main" val="363728223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563</TotalTime>
  <Words>910</Words>
  <Application>Microsoft Office PowerPoint</Application>
  <PresentationFormat>On-screen Show (4:3)</PresentationFormat>
  <Paragraphs>85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Symbol</vt:lpstr>
      <vt:lpstr>Times New Roman</vt:lpstr>
      <vt:lpstr>Wingdings</vt:lpstr>
      <vt:lpstr>Retrospect</vt:lpstr>
      <vt:lpstr>DEPARTMENT OF COMPUTER SCIENCE &amp; ENGINEERING (DATA SCIENCE)</vt:lpstr>
      <vt:lpstr>Agenda</vt:lpstr>
      <vt:lpstr>Introduction </vt:lpstr>
      <vt:lpstr>Literature Survey</vt:lpstr>
      <vt:lpstr>Problem Definition</vt:lpstr>
      <vt:lpstr>Objectives</vt:lpstr>
      <vt:lpstr>Flowchart </vt:lpstr>
      <vt:lpstr>Design Modules</vt:lpstr>
      <vt:lpstr>PowerPoint Presentation</vt:lpstr>
      <vt:lpstr>Demonstration</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&amp; ENGINEERING</dc:title>
  <dc:creator>GANGADHAR</dc:creator>
  <cp:lastModifiedBy>shreya venugopal</cp:lastModifiedBy>
  <cp:revision>21</cp:revision>
  <dcterms:created xsi:type="dcterms:W3CDTF">2019-03-07T05:34:07Z</dcterms:created>
  <dcterms:modified xsi:type="dcterms:W3CDTF">2025-01-06T04:13:36Z</dcterms:modified>
</cp:coreProperties>
</file>