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4"/>
  </p:notesMasterIdLst>
  <p:sldIdLst>
    <p:sldId id="256" r:id="rId2"/>
    <p:sldId id="270" r:id="rId3"/>
    <p:sldId id="257" r:id="rId4"/>
    <p:sldId id="260" r:id="rId5"/>
    <p:sldId id="264" r:id="rId6"/>
    <p:sldId id="258" r:id="rId7"/>
    <p:sldId id="262" r:id="rId8"/>
    <p:sldId id="265" r:id="rId9"/>
    <p:sldId id="266" r:id="rId10"/>
    <p:sldId id="268" r:id="rId11"/>
    <p:sldId id="269"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D6009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248" autoAdjust="0"/>
    <p:restoredTop sz="94660"/>
  </p:normalViewPr>
  <p:slideViewPr>
    <p:cSldViewPr snapToGrid="0">
      <p:cViewPr>
        <p:scale>
          <a:sx n="91" d="100"/>
          <a:sy n="91" d="100"/>
        </p:scale>
        <p:origin x="-474" y="-11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2ABC52-B088-4110-80A3-6994DCFE1C56}" type="datetimeFigureOut">
              <a:rPr lang="en-IN" smtClean="0"/>
              <a:pPr/>
              <a:t>16/09/2024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1CAFE2-C5DC-43D4-9C0B-5FF9ED6438A0}" type="slidenum">
              <a:rPr lang="en-IN" smtClean="0"/>
              <a:pPr/>
              <a:t>‹#›</a:t>
            </a:fld>
            <a:endParaRPr lang="en-IN"/>
          </a:p>
        </p:txBody>
      </p:sp>
    </p:spTree>
    <p:extLst>
      <p:ext uri="{BB962C8B-B14F-4D97-AF65-F5344CB8AC3E}">
        <p14:creationId xmlns:p14="http://schemas.microsoft.com/office/powerpoint/2010/main" xmlns="" val="3906063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372640" y="533530"/>
            <a:ext cx="8689976" cy="2509213"/>
          </a:xfrm>
        </p:spPr>
        <p:txBody>
          <a:bodyPr anchor="b">
            <a:normAutofit/>
          </a:bodyPr>
          <a:lstStyle>
            <a:lvl1pPr algn="l">
              <a:defRPr sz="8000" cap="none"/>
            </a:lvl1pPr>
          </a:lstStyle>
          <a:p>
            <a:r>
              <a:rPr lang="en-US" dirty="0" smtClean="0"/>
              <a:t>CLICK TO EDIT MASTER TITLE STYLE</a:t>
            </a:r>
            <a:endParaRPr lang="en-US" dirty="0"/>
          </a:p>
        </p:txBody>
      </p:sp>
      <p:sp>
        <p:nvSpPr>
          <p:cNvPr id="3" name="Subtitle 2"/>
          <p:cNvSpPr>
            <a:spLocks noGrp="1"/>
          </p:cNvSpPr>
          <p:nvPr>
            <p:ph type="subTitle" idx="1"/>
          </p:nvPr>
        </p:nvSpPr>
        <p:spPr>
          <a:xfrm>
            <a:off x="1372640" y="3777209"/>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3C71419B-47EE-43AF-AB9C-EECEF19DA704}" type="datetime1">
              <a:rPr lang="en-IN" smtClean="0"/>
              <a:pPr/>
              <a:t>16/09/2024</a:t>
            </a:fld>
            <a:endParaRPr lang="en-IN"/>
          </a:p>
        </p:txBody>
      </p:sp>
      <p:sp>
        <p:nvSpPr>
          <p:cNvPr id="5" name="Footer Placeholder 4"/>
          <p:cNvSpPr>
            <a:spLocks noGrp="1"/>
          </p:cNvSpPr>
          <p:nvPr>
            <p:ph type="ftr" sz="quarter" idx="11"/>
          </p:nvPr>
        </p:nvSpPr>
        <p:spPr/>
        <p:txBody>
          <a:bodyPr/>
          <a:lstStyle/>
          <a:p>
            <a:r>
              <a:rPr lang="en-IN" dirty="0" smtClean="0"/>
              <a:t>Artificial Intelligence</a:t>
            </a:r>
            <a:endParaRPr lang="en-IN" dirty="0"/>
          </a:p>
        </p:txBody>
      </p:sp>
      <p:sp>
        <p:nvSpPr>
          <p:cNvPr id="6" name="Slide Number Placeholder 5"/>
          <p:cNvSpPr>
            <a:spLocks noGrp="1"/>
          </p:cNvSpPr>
          <p:nvPr>
            <p:ph type="sldNum" sz="quarter" idx="12"/>
          </p:nvPr>
        </p:nvSpPr>
        <p:spPr/>
        <p:txBody>
          <a:bodyPr/>
          <a:lstStyle/>
          <a:p>
            <a:fld id="{C9DDE68C-A972-45FA-8E6C-1DBB7EF62F14}" type="slidenum">
              <a:rPr lang="en-IN" smtClean="0"/>
              <a:pPr/>
              <a:t>‹#›</a:t>
            </a:fld>
            <a:endParaRPr lang="en-IN" dirty="0"/>
          </a:p>
        </p:txBody>
      </p:sp>
    </p:spTree>
    <p:extLst>
      <p:ext uri="{BB962C8B-B14F-4D97-AF65-F5344CB8AC3E}">
        <p14:creationId xmlns:p14="http://schemas.microsoft.com/office/powerpoint/2010/main" xmlns="" val="257052967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4FB27E-77DB-4764-BED7-0BF3C32897B4}" type="datetime1">
              <a:rPr lang="en-IN" smtClean="0"/>
              <a:pPr/>
              <a:t>16/09/2024</a:t>
            </a:fld>
            <a:endParaRPr lang="en-IN"/>
          </a:p>
        </p:txBody>
      </p:sp>
      <p:sp>
        <p:nvSpPr>
          <p:cNvPr id="6" name="Footer Placeholder 5"/>
          <p:cNvSpPr>
            <a:spLocks noGrp="1"/>
          </p:cNvSpPr>
          <p:nvPr>
            <p:ph type="ftr" sz="quarter" idx="11"/>
          </p:nvPr>
        </p:nvSpPr>
        <p:spPr/>
        <p:txBody>
          <a:bodyPr/>
          <a:lstStyle/>
          <a:p>
            <a:r>
              <a:rPr lang="en-IN" dirty="0" smtClean="0"/>
              <a:t>Artificial Intelligence</a:t>
            </a:r>
            <a:endParaRPr lang="en-IN" dirty="0"/>
          </a:p>
        </p:txBody>
      </p:sp>
      <p:sp>
        <p:nvSpPr>
          <p:cNvPr id="7" name="Slide Number Placeholder 6"/>
          <p:cNvSpPr>
            <a:spLocks noGrp="1"/>
          </p:cNvSpPr>
          <p:nvPr>
            <p:ph type="sldNum" sz="quarter" idx="12"/>
          </p:nvPr>
        </p:nvSpPr>
        <p:spPr/>
        <p:txBody>
          <a:bodyPr/>
          <a:lstStyle/>
          <a:p>
            <a:fld id="{C9DDE68C-A972-45FA-8E6C-1DBB7EF62F14}" type="slidenum">
              <a:rPr lang="en-IN" smtClean="0"/>
              <a:pPr/>
              <a:t>‹#›</a:t>
            </a:fld>
            <a:endParaRPr lang="en-IN"/>
          </a:p>
        </p:txBody>
      </p:sp>
    </p:spTree>
    <p:extLst>
      <p:ext uri="{BB962C8B-B14F-4D97-AF65-F5344CB8AC3E}">
        <p14:creationId xmlns:p14="http://schemas.microsoft.com/office/powerpoint/2010/main" xmlns="" val="266322097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DF636C-1C0F-44C0-AB5A-EEDAE7E92990}" type="datetime1">
              <a:rPr lang="en-IN" smtClean="0"/>
              <a:pPr/>
              <a:t>16/09/2024</a:t>
            </a:fld>
            <a:endParaRPr lang="en-IN"/>
          </a:p>
        </p:txBody>
      </p:sp>
      <p:sp>
        <p:nvSpPr>
          <p:cNvPr id="6" name="Footer Placeholder 5"/>
          <p:cNvSpPr>
            <a:spLocks noGrp="1"/>
          </p:cNvSpPr>
          <p:nvPr>
            <p:ph type="ftr" sz="quarter" idx="11"/>
          </p:nvPr>
        </p:nvSpPr>
        <p:spPr/>
        <p:txBody>
          <a:bodyPr/>
          <a:lstStyle/>
          <a:p>
            <a:r>
              <a:rPr lang="en-IN" dirty="0" smtClean="0"/>
              <a:t>Artificial Intelligence</a:t>
            </a:r>
            <a:endParaRPr lang="en-IN" dirty="0"/>
          </a:p>
        </p:txBody>
      </p:sp>
      <p:sp>
        <p:nvSpPr>
          <p:cNvPr id="7" name="Slide Number Placeholder 6"/>
          <p:cNvSpPr>
            <a:spLocks noGrp="1"/>
          </p:cNvSpPr>
          <p:nvPr>
            <p:ph type="sldNum" sz="quarter" idx="12"/>
          </p:nvPr>
        </p:nvSpPr>
        <p:spPr/>
        <p:txBody>
          <a:bodyPr/>
          <a:lstStyle/>
          <a:p>
            <a:fld id="{C9DDE68C-A972-45FA-8E6C-1DBB7EF62F14}" type="slidenum">
              <a:rPr lang="en-IN" smtClean="0"/>
              <a:pPr/>
              <a:t>‹#›</a:t>
            </a:fld>
            <a:endParaRPr lang="en-IN"/>
          </a:p>
        </p:txBody>
      </p:sp>
    </p:spTree>
    <p:extLst>
      <p:ext uri="{BB962C8B-B14F-4D97-AF65-F5344CB8AC3E}">
        <p14:creationId xmlns:p14="http://schemas.microsoft.com/office/powerpoint/2010/main" xmlns="" val="26954499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1509274" y="620111"/>
            <a:ext cx="9302752" cy="1156138"/>
          </a:xfrm>
        </p:spPr>
        <p:txBody>
          <a:bodyPr anchor="ctr">
            <a:normAutofit/>
          </a:bodyPr>
          <a:lstStyle>
            <a:lvl1pPr>
              <a:defRPr sz="4000" cap="none">
                <a:latin typeface="Calibri" pitchFamily="34" charset="0"/>
                <a:cs typeface="Calibri" pitchFamily="34" charset="0"/>
              </a:defRPr>
            </a:lvl1pPr>
          </a:lstStyle>
          <a:p>
            <a:r>
              <a:rPr lang="en-US" dirty="0" smtClean="0"/>
              <a:t>CLICK TO EDIT MASTER TITLE STYLE</a:t>
            </a:r>
            <a:endParaRPr lang="en-US" dirty="0"/>
          </a:p>
        </p:txBody>
      </p:sp>
      <p:sp>
        <p:nvSpPr>
          <p:cNvPr id="12" name="Text Placeholder 3"/>
          <p:cNvSpPr>
            <a:spLocks noGrp="1"/>
          </p:cNvSpPr>
          <p:nvPr>
            <p:ph type="body" sz="half" idx="13" hasCustomPrompt="1"/>
          </p:nvPr>
        </p:nvSpPr>
        <p:spPr>
          <a:xfrm>
            <a:off x="609599" y="2217681"/>
            <a:ext cx="10962290" cy="630621"/>
          </a:xfrm>
          <a:solidFill>
            <a:schemeClr val="accent1">
              <a:lumMod val="60000"/>
              <a:lumOff val="40000"/>
            </a:schemeClr>
          </a:solidFill>
        </p:spPr>
        <p:style>
          <a:lnRef idx="0">
            <a:schemeClr val="accent1"/>
          </a:lnRef>
          <a:fillRef idx="3">
            <a:schemeClr val="accent1"/>
          </a:fillRef>
          <a:effectRef idx="3">
            <a:schemeClr val="accent1"/>
          </a:effectRef>
          <a:fontRef idx="none"/>
        </p:style>
        <p:txBody>
          <a:bodyPr anchor="t">
            <a:normAutofit/>
          </a:bodyPr>
          <a:lstStyle>
            <a:lvl1pPr marL="0" indent="0">
              <a:buNone/>
              <a:defRPr sz="2000" cap="none">
                <a:latin typeface="Calibri" pitchFamily="34" charset="0"/>
                <a:cs typeface="Calibri"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Edit master text styles</a:t>
            </a:r>
            <a:endParaRPr lang="en-US" dirty="0" smtClean="0"/>
          </a:p>
        </p:txBody>
      </p:sp>
      <p:sp>
        <p:nvSpPr>
          <p:cNvPr id="6" name="Footer Placeholder 5"/>
          <p:cNvSpPr>
            <a:spLocks noGrp="1"/>
          </p:cNvSpPr>
          <p:nvPr>
            <p:ph type="ftr" sz="quarter" idx="11"/>
          </p:nvPr>
        </p:nvSpPr>
        <p:spPr>
          <a:xfrm>
            <a:off x="262133" y="6272158"/>
            <a:ext cx="6672887" cy="365125"/>
          </a:xfrm>
        </p:spPr>
        <p:txBody>
          <a:bodyPr/>
          <a:lstStyle>
            <a:lvl1pPr>
              <a:defRPr sz="1600"/>
            </a:lvl1pPr>
          </a:lstStyle>
          <a:p>
            <a:r>
              <a:rPr lang="en-IN" dirty="0" smtClean="0"/>
              <a:t>Artificial Intelligence</a:t>
            </a:r>
            <a:endParaRPr lang="en-IN" dirty="0"/>
          </a:p>
        </p:txBody>
      </p:sp>
      <p:sp>
        <p:nvSpPr>
          <p:cNvPr id="7" name="Slide Number Placeholder 6"/>
          <p:cNvSpPr>
            <a:spLocks noGrp="1"/>
          </p:cNvSpPr>
          <p:nvPr>
            <p:ph type="sldNum" sz="quarter" idx="12"/>
          </p:nvPr>
        </p:nvSpPr>
        <p:spPr>
          <a:xfrm>
            <a:off x="10913404" y="6345730"/>
            <a:ext cx="764215" cy="365125"/>
          </a:xfrm>
        </p:spPr>
        <p:txBody>
          <a:bodyPr/>
          <a:lstStyle>
            <a:lvl1pPr>
              <a:defRPr sz="1600"/>
            </a:lvl1pPr>
          </a:lstStyle>
          <a:p>
            <a:fld id="{C9DDE68C-A972-45FA-8E6C-1DBB7EF62F14}" type="slidenum">
              <a:rPr lang="en-IN" smtClean="0"/>
              <a:pPr/>
              <a:t>‹#›</a:t>
            </a:fld>
            <a:endParaRPr lang="en-IN"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704704" y="142753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5" name="Text Placeholder 3"/>
          <p:cNvSpPr>
            <a:spLocks noGrp="1"/>
          </p:cNvSpPr>
          <p:nvPr>
            <p:ph type="body" sz="half" idx="14" hasCustomPrompt="1"/>
          </p:nvPr>
        </p:nvSpPr>
        <p:spPr>
          <a:xfrm>
            <a:off x="609600" y="3079530"/>
            <a:ext cx="10983310" cy="599089"/>
          </a:xfrm>
          <a:solidFill>
            <a:schemeClr val="accent1">
              <a:lumMod val="60000"/>
              <a:lumOff val="40000"/>
            </a:schemeClr>
          </a:solidFill>
        </p:spPr>
        <p:style>
          <a:lnRef idx="0">
            <a:schemeClr val="accent1"/>
          </a:lnRef>
          <a:fillRef idx="3">
            <a:schemeClr val="accent1"/>
          </a:fillRef>
          <a:effectRef idx="3">
            <a:schemeClr val="accent1"/>
          </a:effectRef>
          <a:fontRef idx="none"/>
        </p:style>
        <p:txBody>
          <a:bodyPr anchor="t">
            <a:normAutofit/>
          </a:bodyPr>
          <a:lstStyle>
            <a:lvl1pPr marL="0" indent="0">
              <a:buNone/>
              <a:defRPr sz="2000" cap="none">
                <a:latin typeface="Calibri" pitchFamily="34" charset="0"/>
                <a:cs typeface="Calibri"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Edit master text styles</a:t>
            </a:r>
            <a:endParaRPr lang="en-US" dirty="0" smtClean="0"/>
          </a:p>
        </p:txBody>
      </p:sp>
      <p:sp>
        <p:nvSpPr>
          <p:cNvPr id="16" name="Text Placeholder 3"/>
          <p:cNvSpPr>
            <a:spLocks noGrp="1"/>
          </p:cNvSpPr>
          <p:nvPr>
            <p:ph type="body" sz="half" idx="15" hasCustomPrompt="1"/>
          </p:nvPr>
        </p:nvSpPr>
        <p:spPr>
          <a:xfrm>
            <a:off x="599090" y="3962400"/>
            <a:ext cx="10993821" cy="609600"/>
          </a:xfrm>
          <a:solidFill>
            <a:schemeClr val="accent1">
              <a:lumMod val="60000"/>
              <a:lumOff val="40000"/>
            </a:schemeClr>
          </a:solidFill>
          <a:ln>
            <a:solidFill>
              <a:schemeClr val="accent1">
                <a:lumMod val="60000"/>
                <a:lumOff val="40000"/>
              </a:schemeClr>
            </a:solidFill>
          </a:ln>
        </p:spPr>
        <p:style>
          <a:lnRef idx="0">
            <a:schemeClr val="accent1"/>
          </a:lnRef>
          <a:fillRef idx="3">
            <a:schemeClr val="accent1"/>
          </a:fillRef>
          <a:effectRef idx="3">
            <a:schemeClr val="accent1"/>
          </a:effectRef>
          <a:fontRef idx="none"/>
        </p:style>
        <p:txBody>
          <a:bodyPr anchor="t">
            <a:normAutofit/>
          </a:bodyPr>
          <a:lstStyle>
            <a:lvl1pPr marL="0" indent="0">
              <a:buNone/>
              <a:defRPr sz="2000" cap="none">
                <a:latin typeface="Calibri" pitchFamily="34" charset="0"/>
                <a:cs typeface="Calibri"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Edit master text styles</a:t>
            </a:r>
            <a:endParaRPr lang="en-US" dirty="0" smtClean="0"/>
          </a:p>
        </p:txBody>
      </p:sp>
      <p:sp>
        <p:nvSpPr>
          <p:cNvPr id="17" name="Text Placeholder 3"/>
          <p:cNvSpPr>
            <a:spLocks noGrp="1"/>
          </p:cNvSpPr>
          <p:nvPr>
            <p:ph type="body" sz="half" idx="16" hasCustomPrompt="1"/>
          </p:nvPr>
        </p:nvSpPr>
        <p:spPr>
          <a:xfrm>
            <a:off x="609600" y="4802955"/>
            <a:ext cx="10983310" cy="609873"/>
          </a:xfrm>
          <a:solidFill>
            <a:schemeClr val="accent1">
              <a:lumMod val="60000"/>
              <a:lumOff val="40000"/>
            </a:schemeClr>
          </a:solidFill>
        </p:spPr>
        <p:style>
          <a:lnRef idx="0">
            <a:schemeClr val="accent1"/>
          </a:lnRef>
          <a:fillRef idx="3">
            <a:schemeClr val="accent1"/>
          </a:fillRef>
          <a:effectRef idx="3">
            <a:schemeClr val="accent1"/>
          </a:effectRef>
          <a:fontRef idx="none"/>
        </p:style>
        <p:txBody>
          <a:bodyPr anchor="t">
            <a:normAutofit/>
          </a:bodyPr>
          <a:lstStyle>
            <a:lvl1pPr marL="0" indent="0">
              <a:buNone/>
              <a:defRPr sz="2000" cap="none">
                <a:latin typeface="Calibri" pitchFamily="34" charset="0"/>
                <a:cs typeface="Calibri"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Edit master text styles</a:t>
            </a:r>
            <a:endParaRPr lang="en-US" dirty="0" smtClean="0"/>
          </a:p>
        </p:txBody>
      </p:sp>
    </p:spTree>
    <p:extLst>
      <p:ext uri="{BB962C8B-B14F-4D97-AF65-F5344CB8AC3E}">
        <p14:creationId xmlns:p14="http://schemas.microsoft.com/office/powerpoint/2010/main" xmlns="" val="142950388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4DA5A0-6E43-474C-9B63-D5D4FE251121}" type="datetime1">
              <a:rPr lang="en-IN" smtClean="0"/>
              <a:pPr/>
              <a:t>16/09/2024</a:t>
            </a:fld>
            <a:endParaRPr lang="en-IN"/>
          </a:p>
        </p:txBody>
      </p:sp>
      <p:sp>
        <p:nvSpPr>
          <p:cNvPr id="6" name="Footer Placeholder 5"/>
          <p:cNvSpPr>
            <a:spLocks noGrp="1"/>
          </p:cNvSpPr>
          <p:nvPr>
            <p:ph type="ftr" sz="quarter" idx="11"/>
          </p:nvPr>
        </p:nvSpPr>
        <p:spPr/>
        <p:txBody>
          <a:bodyPr/>
          <a:lstStyle/>
          <a:p>
            <a:r>
              <a:rPr lang="en-IN" dirty="0" smtClean="0"/>
              <a:t>Artificial Intelligence</a:t>
            </a:r>
            <a:endParaRPr lang="en-IN" dirty="0"/>
          </a:p>
        </p:txBody>
      </p:sp>
      <p:sp>
        <p:nvSpPr>
          <p:cNvPr id="7" name="Slide Number Placeholder 6"/>
          <p:cNvSpPr>
            <a:spLocks noGrp="1"/>
          </p:cNvSpPr>
          <p:nvPr>
            <p:ph type="sldNum" sz="quarter" idx="12"/>
          </p:nvPr>
        </p:nvSpPr>
        <p:spPr/>
        <p:txBody>
          <a:bodyPr/>
          <a:lstStyle/>
          <a:p>
            <a:fld id="{C9DDE68C-A972-45FA-8E6C-1DBB7EF62F14}" type="slidenum">
              <a:rPr lang="en-IN" smtClean="0"/>
              <a:pPr/>
              <a:t>‹#›</a:t>
            </a:fld>
            <a:endParaRPr lang="en-IN"/>
          </a:p>
        </p:txBody>
      </p:sp>
    </p:spTree>
    <p:extLst>
      <p:ext uri="{BB962C8B-B14F-4D97-AF65-F5344CB8AC3E}">
        <p14:creationId xmlns:p14="http://schemas.microsoft.com/office/powerpoint/2010/main" xmlns="" val="139875153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5" name="Title 1"/>
          <p:cNvSpPr>
            <a:spLocks noGrp="1"/>
          </p:cNvSpPr>
          <p:nvPr>
            <p:ph type="title" hasCustomPrompt="1"/>
          </p:nvPr>
        </p:nvSpPr>
        <p:spPr>
          <a:xfrm>
            <a:off x="913774" y="609600"/>
            <a:ext cx="10364452" cy="1266955"/>
          </a:xfrm>
        </p:spPr>
        <p:txBody>
          <a:bodyPr>
            <a:normAutofit/>
          </a:bodyPr>
          <a:lstStyle>
            <a:lvl1pPr>
              <a:defRPr sz="4800" cap="none">
                <a:latin typeface="Calibri" panose="020F0502020204030204" pitchFamily="34" charset="0"/>
                <a:ea typeface="Calibri" panose="020F0502020204030204" pitchFamily="34" charset="0"/>
                <a:cs typeface="Calibri" panose="020F0502020204030204" pitchFamily="34" charset="0"/>
              </a:defRPr>
            </a:lvl1pPr>
          </a:lstStyle>
          <a:p>
            <a:r>
              <a:rPr lang="en-US" dirty="0" smtClean="0"/>
              <a:t>CLICK TO EDIT MASTER TITLE STYLE</a:t>
            </a:r>
            <a:endParaRPr lang="en-US" dirty="0"/>
          </a:p>
        </p:txBody>
      </p:sp>
      <p:sp>
        <p:nvSpPr>
          <p:cNvPr id="8" name="Text Placeholder 3"/>
          <p:cNvSpPr>
            <a:spLocks noGrp="1"/>
          </p:cNvSpPr>
          <p:nvPr>
            <p:ph type="body" sz="half" idx="15" hasCustomPrompt="1"/>
          </p:nvPr>
        </p:nvSpPr>
        <p:spPr>
          <a:xfrm>
            <a:off x="913774" y="2238703"/>
            <a:ext cx="3298976" cy="3552497"/>
          </a:xfrm>
        </p:spPr>
        <p:txBody>
          <a:bodyPr anchor="t">
            <a:normAutofit/>
          </a:bodyPr>
          <a:lstStyle>
            <a:lvl1pPr marL="0" indent="0" algn="l">
              <a:buNone/>
              <a:defRPr sz="2400" cap="none"/>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Edit master text styles</a:t>
            </a:r>
          </a:p>
        </p:txBody>
      </p:sp>
      <p:sp>
        <p:nvSpPr>
          <p:cNvPr id="10" name="Text Placeholder 3"/>
          <p:cNvSpPr>
            <a:spLocks noGrp="1"/>
          </p:cNvSpPr>
          <p:nvPr>
            <p:ph type="body" sz="half" idx="16" hasCustomPrompt="1"/>
          </p:nvPr>
        </p:nvSpPr>
        <p:spPr>
          <a:xfrm>
            <a:off x="4441348" y="2238703"/>
            <a:ext cx="3303351" cy="3552498"/>
          </a:xfrm>
        </p:spPr>
        <p:txBody>
          <a:bodyPr anchor="t">
            <a:normAutofit/>
          </a:bodyPr>
          <a:lstStyle>
            <a:lvl1pPr marL="0" indent="0" algn="l">
              <a:buNone/>
              <a:defRPr sz="2400" cap="none"/>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Edit master text styles</a:t>
            </a:r>
          </a:p>
        </p:txBody>
      </p:sp>
      <p:sp>
        <p:nvSpPr>
          <p:cNvPr id="12" name="Text Placeholder 3"/>
          <p:cNvSpPr>
            <a:spLocks noGrp="1"/>
          </p:cNvSpPr>
          <p:nvPr>
            <p:ph type="body" sz="half" idx="17" hasCustomPrompt="1"/>
          </p:nvPr>
        </p:nvSpPr>
        <p:spPr>
          <a:xfrm>
            <a:off x="7973298" y="2228193"/>
            <a:ext cx="3304928" cy="3563007"/>
          </a:xfrm>
        </p:spPr>
        <p:txBody>
          <a:bodyPr anchor="t">
            <a:normAutofit/>
          </a:bodyPr>
          <a:lstStyle>
            <a:lvl1pPr marL="0" indent="0" algn="l">
              <a:buNone/>
              <a:defRPr sz="2400" cap="none"/>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Edit master text styles</a:t>
            </a:r>
          </a:p>
        </p:txBody>
      </p:sp>
      <p:sp>
        <p:nvSpPr>
          <p:cNvPr id="3" name="Date Placeholder 2"/>
          <p:cNvSpPr>
            <a:spLocks noGrp="1"/>
          </p:cNvSpPr>
          <p:nvPr>
            <p:ph type="dt" sz="half" idx="10"/>
          </p:nvPr>
        </p:nvSpPr>
        <p:spPr/>
        <p:txBody>
          <a:bodyPr/>
          <a:lstStyle/>
          <a:p>
            <a:fld id="{F659FA27-313E-4CCC-9834-51BD2186B41D}" type="datetime1">
              <a:rPr lang="en-IN" smtClean="0"/>
              <a:pPr/>
              <a:t>16/09/2024</a:t>
            </a:fld>
            <a:endParaRPr lang="en-IN"/>
          </a:p>
        </p:txBody>
      </p:sp>
      <p:sp>
        <p:nvSpPr>
          <p:cNvPr id="4" name="Footer Placeholder 3"/>
          <p:cNvSpPr>
            <a:spLocks noGrp="1"/>
          </p:cNvSpPr>
          <p:nvPr>
            <p:ph type="ftr" sz="quarter" idx="11"/>
          </p:nvPr>
        </p:nvSpPr>
        <p:spPr>
          <a:xfrm>
            <a:off x="913774" y="6141708"/>
            <a:ext cx="6672887" cy="365125"/>
          </a:xfrm>
        </p:spPr>
        <p:txBody>
          <a:bodyPr/>
          <a:lstStyle>
            <a:lvl1pPr>
              <a:defRPr sz="1600">
                <a:latin typeface="Calibri" panose="020F0502020204030204" pitchFamily="34" charset="0"/>
                <a:ea typeface="Calibri" panose="020F0502020204030204" pitchFamily="34" charset="0"/>
                <a:cs typeface="Calibri" panose="020F0502020204030204" pitchFamily="34" charset="0"/>
              </a:defRPr>
            </a:lvl1pPr>
          </a:lstStyle>
          <a:p>
            <a:r>
              <a:rPr lang="en-IN" dirty="0" smtClean="0"/>
              <a:t>Artificial Intelligence</a:t>
            </a:r>
            <a:endParaRPr lang="en-IN" dirty="0"/>
          </a:p>
        </p:txBody>
      </p:sp>
      <p:sp>
        <p:nvSpPr>
          <p:cNvPr id="5" name="Slide Number Placeholder 4"/>
          <p:cNvSpPr>
            <a:spLocks noGrp="1"/>
          </p:cNvSpPr>
          <p:nvPr>
            <p:ph type="sldNum" sz="quarter" idx="12"/>
          </p:nvPr>
        </p:nvSpPr>
        <p:spPr>
          <a:xfrm>
            <a:off x="10514013" y="6142037"/>
            <a:ext cx="764215" cy="365125"/>
          </a:xfrm>
        </p:spPr>
        <p:txBody>
          <a:bodyPr/>
          <a:lstStyle>
            <a:lvl1pPr>
              <a:defRPr sz="1600">
                <a:latin typeface="Calibri" panose="020F0502020204030204" pitchFamily="34" charset="0"/>
                <a:ea typeface="Calibri" panose="020F0502020204030204" pitchFamily="34" charset="0"/>
                <a:cs typeface="Calibri" panose="020F0502020204030204" pitchFamily="34" charset="0"/>
              </a:defRPr>
            </a:lvl1pPr>
          </a:lstStyle>
          <a:p>
            <a:fld id="{C9DDE68C-A972-45FA-8E6C-1DBB7EF62F14}" type="slidenum">
              <a:rPr lang="en-IN" smtClean="0"/>
              <a:pPr/>
              <a:t>‹#›</a:t>
            </a:fld>
            <a:endParaRPr lang="en-IN" dirty="0"/>
          </a:p>
        </p:txBody>
      </p:sp>
    </p:spTree>
    <p:extLst>
      <p:ext uri="{BB962C8B-B14F-4D97-AF65-F5344CB8AC3E}">
        <p14:creationId xmlns:p14="http://schemas.microsoft.com/office/powerpoint/2010/main" xmlns="" val="3869608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21" name="Text Placeholder 3"/>
          <p:cNvSpPr>
            <a:spLocks noGrp="1"/>
          </p:cNvSpPr>
          <p:nvPr>
            <p:ph type="body" sz="half" idx="18" hasCustomPrompt="1"/>
          </p:nvPr>
        </p:nvSpPr>
        <p:spPr>
          <a:xfrm>
            <a:off x="2511346" y="4749550"/>
            <a:ext cx="3296409" cy="1010118"/>
          </a:xfrm>
        </p:spPr>
        <p:txBody>
          <a:bodyPr anchor="t">
            <a:normAutofit/>
          </a:bodyPr>
          <a:lstStyle>
            <a:lvl1pPr marL="0" indent="0" algn="ctr">
              <a:buNone/>
              <a:defRPr sz="2000" cap="none"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Edit master text styles</a:t>
            </a:r>
            <a:endParaRPr lang="en-US" dirty="0" smtClean="0"/>
          </a:p>
        </p:txBody>
      </p:sp>
      <p:sp>
        <p:nvSpPr>
          <p:cNvPr id="22" name="Text Placeholder 4"/>
          <p:cNvSpPr>
            <a:spLocks noGrp="1"/>
          </p:cNvSpPr>
          <p:nvPr>
            <p:ph type="body" sz="quarter" idx="3" hasCustomPrompt="1"/>
          </p:nvPr>
        </p:nvSpPr>
        <p:spPr>
          <a:xfrm>
            <a:off x="2511972" y="2733372"/>
            <a:ext cx="7199587" cy="576262"/>
          </a:xfrm>
        </p:spPr>
        <p:txBody>
          <a:bodyPr anchor="b">
            <a:noAutofit/>
          </a:bodyPr>
          <a:lstStyle>
            <a:lvl1pPr marL="0" indent="0" algn="ctr">
              <a:lnSpc>
                <a:spcPct val="85000"/>
              </a:lnSpc>
              <a:buNone/>
              <a:defRPr sz="2800" b="0" cap="none">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Edit master text styles</a:t>
            </a:r>
            <a:endParaRPr lang="en-US" dirty="0" smtClean="0"/>
          </a:p>
        </p:txBody>
      </p:sp>
      <p:sp>
        <p:nvSpPr>
          <p:cNvPr id="24" name="Text Placeholder 3"/>
          <p:cNvSpPr>
            <a:spLocks noGrp="1"/>
          </p:cNvSpPr>
          <p:nvPr>
            <p:ph type="body" sz="half" idx="19" hasCustomPrompt="1"/>
          </p:nvPr>
        </p:nvSpPr>
        <p:spPr>
          <a:xfrm>
            <a:off x="6427804" y="3519838"/>
            <a:ext cx="3303352" cy="1010119"/>
          </a:xfrm>
        </p:spPr>
        <p:txBody>
          <a:bodyPr anchor="t">
            <a:normAutofit/>
          </a:bodyPr>
          <a:lstStyle>
            <a:lvl1pPr marL="0" indent="0" algn="ctr">
              <a:buNone/>
              <a:defRPr sz="2000" cap="none"/>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Edit master text styles</a:t>
            </a:r>
            <a:endParaRPr lang="en-US" dirty="0" smtClean="0"/>
          </a:p>
        </p:txBody>
      </p:sp>
      <p:sp>
        <p:nvSpPr>
          <p:cNvPr id="27" name="Text Placeholder 3"/>
          <p:cNvSpPr>
            <a:spLocks noGrp="1"/>
          </p:cNvSpPr>
          <p:nvPr>
            <p:ph type="body" sz="half" idx="20" hasCustomPrompt="1"/>
          </p:nvPr>
        </p:nvSpPr>
        <p:spPr>
          <a:xfrm>
            <a:off x="6428153" y="4749548"/>
            <a:ext cx="3305053" cy="1010121"/>
          </a:xfrm>
        </p:spPr>
        <p:txBody>
          <a:bodyPr anchor="t">
            <a:normAutofit/>
          </a:bodyPr>
          <a:lstStyle>
            <a:lvl1pPr marL="0" indent="0" algn="ctr">
              <a:buNone/>
              <a:defRPr sz="2000" cap="none"/>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Edit master text styles</a:t>
            </a:r>
            <a:endParaRPr lang="en-US" dirty="0" smtClean="0"/>
          </a:p>
        </p:txBody>
      </p:sp>
      <p:sp>
        <p:nvSpPr>
          <p:cNvPr id="4" name="Footer Placeholder 3"/>
          <p:cNvSpPr>
            <a:spLocks noGrp="1"/>
          </p:cNvSpPr>
          <p:nvPr>
            <p:ph type="ftr" sz="quarter" idx="11"/>
          </p:nvPr>
        </p:nvSpPr>
        <p:spPr>
          <a:xfrm>
            <a:off x="220091" y="6293178"/>
            <a:ext cx="6672887" cy="365125"/>
          </a:xfrm>
        </p:spPr>
        <p:txBody>
          <a:bodyPr/>
          <a:lstStyle>
            <a:lvl1pPr>
              <a:defRPr sz="1400"/>
            </a:lvl1pPr>
          </a:lstStyle>
          <a:p>
            <a:r>
              <a:rPr lang="en-IN" dirty="0" smtClean="0"/>
              <a:t>Artificial Intelligence</a:t>
            </a:r>
            <a:endParaRPr lang="en-IN" dirty="0"/>
          </a:p>
        </p:txBody>
      </p:sp>
      <p:sp>
        <p:nvSpPr>
          <p:cNvPr id="5" name="Slide Number Placeholder 4"/>
          <p:cNvSpPr>
            <a:spLocks noGrp="1"/>
          </p:cNvSpPr>
          <p:nvPr>
            <p:ph type="sldNum" sz="quarter" idx="12"/>
          </p:nvPr>
        </p:nvSpPr>
        <p:spPr>
          <a:xfrm>
            <a:off x="11270756" y="6356241"/>
            <a:ext cx="764215" cy="365125"/>
          </a:xfrm>
        </p:spPr>
        <p:txBody>
          <a:bodyPr/>
          <a:lstStyle>
            <a:lvl1pPr>
              <a:defRPr sz="1400"/>
            </a:lvl1pPr>
          </a:lstStyle>
          <a:p>
            <a:fld id="{C9DDE68C-A972-45FA-8E6C-1DBB7EF62F14}" type="slidenum">
              <a:rPr lang="en-IN" smtClean="0"/>
              <a:pPr/>
              <a:t>‹#›</a:t>
            </a:fld>
            <a:endParaRPr lang="en-IN" dirty="0"/>
          </a:p>
        </p:txBody>
      </p:sp>
      <p:sp>
        <p:nvSpPr>
          <p:cNvPr id="17" name="Text Placeholder 3"/>
          <p:cNvSpPr>
            <a:spLocks noGrp="1"/>
          </p:cNvSpPr>
          <p:nvPr>
            <p:ph type="body" sz="half" idx="21" hasCustomPrompt="1"/>
          </p:nvPr>
        </p:nvSpPr>
        <p:spPr>
          <a:xfrm>
            <a:off x="2502191" y="3546117"/>
            <a:ext cx="3303352" cy="1010119"/>
          </a:xfrm>
        </p:spPr>
        <p:txBody>
          <a:bodyPr anchor="t">
            <a:normAutofit/>
          </a:bodyPr>
          <a:lstStyle>
            <a:lvl1pPr marL="0" indent="0" algn="ctr">
              <a:buNone/>
              <a:defRPr sz="2000" cap="none"/>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Edit master text styles</a:t>
            </a:r>
            <a:endParaRPr lang="en-US" dirty="0" smtClean="0"/>
          </a:p>
        </p:txBody>
      </p:sp>
    </p:spTree>
    <p:extLst>
      <p:ext uri="{BB962C8B-B14F-4D97-AF65-F5344CB8AC3E}">
        <p14:creationId xmlns:p14="http://schemas.microsoft.com/office/powerpoint/2010/main" xmlns="" val="4479623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0D008E-9DAF-4413-AC01-5726F1A0AE20}" type="datetime1">
              <a:rPr lang="en-IN" smtClean="0"/>
              <a:pPr/>
              <a:t>16/09/2024</a:t>
            </a:fld>
            <a:endParaRPr lang="en-IN"/>
          </a:p>
        </p:txBody>
      </p:sp>
      <p:sp>
        <p:nvSpPr>
          <p:cNvPr id="5" name="Footer Placeholder 4"/>
          <p:cNvSpPr>
            <a:spLocks noGrp="1"/>
          </p:cNvSpPr>
          <p:nvPr>
            <p:ph type="ftr" sz="quarter" idx="11"/>
          </p:nvPr>
        </p:nvSpPr>
        <p:spPr/>
        <p:txBody>
          <a:bodyPr/>
          <a:lstStyle/>
          <a:p>
            <a:r>
              <a:rPr lang="en-IN" dirty="0" smtClean="0"/>
              <a:t>Artificial Intelligence</a:t>
            </a:r>
            <a:endParaRPr lang="en-IN" dirty="0"/>
          </a:p>
        </p:txBody>
      </p:sp>
      <p:sp>
        <p:nvSpPr>
          <p:cNvPr id="6" name="Slide Number Placeholder 5"/>
          <p:cNvSpPr>
            <a:spLocks noGrp="1"/>
          </p:cNvSpPr>
          <p:nvPr>
            <p:ph type="sldNum" sz="quarter" idx="12"/>
          </p:nvPr>
        </p:nvSpPr>
        <p:spPr/>
        <p:txBody>
          <a:bodyPr/>
          <a:lstStyle/>
          <a:p>
            <a:fld id="{C9DDE68C-A972-45FA-8E6C-1DBB7EF62F14}" type="slidenum">
              <a:rPr lang="en-IN" smtClean="0"/>
              <a:pPr/>
              <a:t>‹#›</a:t>
            </a:fld>
            <a:endParaRPr lang="en-IN"/>
          </a:p>
        </p:txBody>
      </p:sp>
    </p:spTree>
    <p:extLst>
      <p:ext uri="{BB962C8B-B14F-4D97-AF65-F5344CB8AC3E}">
        <p14:creationId xmlns:p14="http://schemas.microsoft.com/office/powerpoint/2010/main" xmlns="" val="35527175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858C56-55A1-483D-92E4-8F8EAE99775F}" type="datetime1">
              <a:rPr lang="en-IN" smtClean="0"/>
              <a:pPr/>
              <a:t>16/09/2024</a:t>
            </a:fld>
            <a:endParaRPr lang="en-IN"/>
          </a:p>
        </p:txBody>
      </p:sp>
      <p:sp>
        <p:nvSpPr>
          <p:cNvPr id="5" name="Footer Placeholder 4"/>
          <p:cNvSpPr>
            <a:spLocks noGrp="1"/>
          </p:cNvSpPr>
          <p:nvPr>
            <p:ph type="ftr" sz="quarter" idx="11"/>
          </p:nvPr>
        </p:nvSpPr>
        <p:spPr/>
        <p:txBody>
          <a:bodyPr/>
          <a:lstStyle/>
          <a:p>
            <a:r>
              <a:rPr lang="en-IN" dirty="0" smtClean="0"/>
              <a:t>Artificial Intelligence</a:t>
            </a:r>
            <a:endParaRPr lang="en-IN" dirty="0"/>
          </a:p>
        </p:txBody>
      </p:sp>
      <p:sp>
        <p:nvSpPr>
          <p:cNvPr id="6" name="Slide Number Placeholder 5"/>
          <p:cNvSpPr>
            <a:spLocks noGrp="1"/>
          </p:cNvSpPr>
          <p:nvPr>
            <p:ph type="sldNum" sz="quarter" idx="12"/>
          </p:nvPr>
        </p:nvSpPr>
        <p:spPr/>
        <p:txBody>
          <a:bodyPr/>
          <a:lstStyle/>
          <a:p>
            <a:fld id="{C9DDE68C-A972-45FA-8E6C-1DBB7EF62F14}" type="slidenum">
              <a:rPr lang="en-IN" smtClean="0"/>
              <a:pPr/>
              <a:t>‹#›</a:t>
            </a:fld>
            <a:endParaRPr lang="en-IN"/>
          </a:p>
        </p:txBody>
      </p:sp>
    </p:spTree>
    <p:extLst>
      <p:ext uri="{BB962C8B-B14F-4D97-AF65-F5344CB8AC3E}">
        <p14:creationId xmlns:p14="http://schemas.microsoft.com/office/powerpoint/2010/main" xmlns="" val="872750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8932" y="0"/>
            <a:ext cx="12192000" cy="6858000"/>
          </a:xfrm>
          <a:prstGeom prst="rect">
            <a:avLst/>
          </a:prstGeom>
        </p:spPr>
      </p:pic>
      <p:sp>
        <p:nvSpPr>
          <p:cNvPr id="2" name="Title 1"/>
          <p:cNvSpPr>
            <a:spLocks noGrp="1"/>
          </p:cNvSpPr>
          <p:nvPr>
            <p:ph type="title" hasCustomPrompt="1"/>
          </p:nvPr>
        </p:nvSpPr>
        <p:spPr>
          <a:xfrm>
            <a:off x="913774" y="502203"/>
            <a:ext cx="10364451" cy="1442212"/>
          </a:xfrm>
        </p:spPr>
        <p:txBody>
          <a:bodyPr/>
          <a:lstStyle>
            <a:lvl1pPr algn="l">
              <a:defRPr sz="4800" cap="none">
                <a:latin typeface="Calibri" panose="020F0502020204030204" pitchFamily="34" charset="0"/>
                <a:ea typeface="Calibri" panose="020F0502020204030204" pitchFamily="34" charset="0"/>
                <a:cs typeface="Calibri" panose="020F0502020204030204" pitchFamily="34" charset="0"/>
              </a:defRPr>
            </a:lvl1pPr>
          </a:lstStyle>
          <a:p>
            <a:r>
              <a:rPr lang="en-US" dirty="0" smtClean="0"/>
              <a:t>CLICK TO EDIT MASTER TITLE STYLE</a:t>
            </a:r>
            <a:endParaRPr lang="en-US" dirty="0"/>
          </a:p>
        </p:txBody>
      </p:sp>
      <p:sp>
        <p:nvSpPr>
          <p:cNvPr id="12" name="Content Placeholder 2"/>
          <p:cNvSpPr>
            <a:spLocks noGrp="1"/>
          </p:cNvSpPr>
          <p:nvPr>
            <p:ph sz="quarter" idx="13"/>
          </p:nvPr>
        </p:nvSpPr>
        <p:spPr>
          <a:xfrm>
            <a:off x="913774" y="2060029"/>
            <a:ext cx="10363826" cy="3642852"/>
          </a:xfrm>
        </p:spPr>
        <p:txBody>
          <a:bodyPr/>
          <a:lstStyle>
            <a:lvl1pPr>
              <a:defRPr sz="2800" cap="none">
                <a:latin typeface="Calibri" panose="020F0502020204030204" pitchFamily="34" charset="0"/>
                <a:ea typeface="Calibri" panose="020F0502020204030204" pitchFamily="34" charset="0"/>
                <a:cs typeface="Calibri" panose="020F0502020204030204" pitchFamily="34" charset="0"/>
              </a:defRPr>
            </a:lvl1pPr>
            <a:lvl2pPr>
              <a:defRPr sz="2400" cap="none">
                <a:latin typeface="Calibri" panose="020F0502020204030204" pitchFamily="34" charset="0"/>
                <a:ea typeface="Calibri" panose="020F0502020204030204" pitchFamily="34" charset="0"/>
                <a:cs typeface="Calibri" panose="020F0502020204030204" pitchFamily="34" charset="0"/>
              </a:defRPr>
            </a:lvl2pPr>
            <a:lvl3pPr>
              <a:defRPr sz="2000" cap="none">
                <a:latin typeface="Calibri" panose="020F0502020204030204" pitchFamily="34" charset="0"/>
                <a:ea typeface="Calibri" panose="020F0502020204030204" pitchFamily="34" charset="0"/>
                <a:cs typeface="Calibri" panose="020F0502020204030204" pitchFamily="34" charset="0"/>
              </a:defRPr>
            </a:lvl3pPr>
            <a:lvl4pPr>
              <a:defRPr sz="1600" cap="none">
                <a:latin typeface="Calibri" panose="020F0502020204030204" pitchFamily="34" charset="0"/>
                <a:ea typeface="Calibri" panose="020F0502020204030204" pitchFamily="34" charset="0"/>
                <a:cs typeface="Calibri" panose="020F0502020204030204" pitchFamily="34" charset="0"/>
              </a:defRPr>
            </a:lvl4pPr>
            <a:lvl5pPr>
              <a:defRPr cap="none">
                <a:latin typeface="Calibri" panose="020F0502020204030204" pitchFamily="34" charset="0"/>
                <a:ea typeface="Calibri" panose="020F0502020204030204" pitchFamily="34" charset="0"/>
                <a:cs typeface="Calibri" panose="020F0502020204030204"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769359" y="6256392"/>
            <a:ext cx="1433732" cy="365125"/>
          </a:xfrm>
        </p:spPr>
        <p:txBody>
          <a:bodyPr/>
          <a:lstStyle/>
          <a:p>
            <a:fld id="{55FEC282-BE8F-4A2A-B85C-39A5496F69EE}" type="datetime1">
              <a:rPr lang="en-IN" smtClean="0"/>
              <a:pPr/>
              <a:t>16/09/2024</a:t>
            </a:fld>
            <a:endParaRPr lang="en-IN" dirty="0"/>
          </a:p>
        </p:txBody>
      </p:sp>
      <p:sp>
        <p:nvSpPr>
          <p:cNvPr id="5" name="Footer Placeholder 4"/>
          <p:cNvSpPr>
            <a:spLocks noGrp="1"/>
          </p:cNvSpPr>
          <p:nvPr>
            <p:ph type="ftr" sz="quarter" idx="11"/>
          </p:nvPr>
        </p:nvSpPr>
        <p:spPr>
          <a:xfrm>
            <a:off x="913774" y="6256392"/>
            <a:ext cx="6672887" cy="365125"/>
          </a:xfrm>
        </p:spPr>
        <p:txBody>
          <a:bodyPr/>
          <a:lstStyle>
            <a:lvl1pPr>
              <a:defRPr sz="1600">
                <a:latin typeface="Calibri" panose="020F0502020204030204" pitchFamily="34" charset="0"/>
                <a:ea typeface="Calibri" panose="020F0502020204030204" pitchFamily="34" charset="0"/>
                <a:cs typeface="Calibri" panose="020F0502020204030204" pitchFamily="34" charset="0"/>
              </a:defRPr>
            </a:lvl1pPr>
          </a:lstStyle>
          <a:p>
            <a:r>
              <a:rPr lang="en-IN" dirty="0" smtClean="0"/>
              <a:t>Artificial Intelligence</a:t>
            </a:r>
            <a:endParaRPr lang="en-IN" dirty="0"/>
          </a:p>
        </p:txBody>
      </p:sp>
      <p:sp>
        <p:nvSpPr>
          <p:cNvPr id="6" name="Slide Number Placeholder 5"/>
          <p:cNvSpPr>
            <a:spLocks noGrp="1"/>
          </p:cNvSpPr>
          <p:nvPr>
            <p:ph type="sldNum" sz="quarter" idx="12"/>
          </p:nvPr>
        </p:nvSpPr>
        <p:spPr>
          <a:xfrm>
            <a:off x="10499835" y="6311332"/>
            <a:ext cx="777766" cy="365125"/>
          </a:xfrm>
        </p:spPr>
        <p:txBody>
          <a:bodyPr/>
          <a:lstStyle>
            <a:lvl1pPr>
              <a:defRPr sz="1600">
                <a:latin typeface="Calibri" panose="020F0502020204030204" pitchFamily="34" charset="0"/>
                <a:ea typeface="Calibri" panose="020F0502020204030204" pitchFamily="34" charset="0"/>
                <a:cs typeface="Calibri" panose="020F0502020204030204" pitchFamily="34" charset="0"/>
              </a:defRPr>
            </a:lvl1pPr>
          </a:lstStyle>
          <a:p>
            <a:fld id="{C9DDE68C-A972-45FA-8E6C-1DBB7EF62F14}" type="slidenum">
              <a:rPr lang="en-IN" smtClean="0"/>
              <a:pPr/>
              <a:t>‹#›</a:t>
            </a:fld>
            <a:endParaRPr lang="en-IN" dirty="0"/>
          </a:p>
        </p:txBody>
      </p:sp>
    </p:spTree>
    <p:extLst>
      <p:ext uri="{BB962C8B-B14F-4D97-AF65-F5344CB8AC3E}">
        <p14:creationId xmlns:p14="http://schemas.microsoft.com/office/powerpoint/2010/main" xmlns="" val="10957898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2EBFF46-ED96-452E-BD50-29EACA221AF1}" type="datetime1">
              <a:rPr lang="en-IN" smtClean="0"/>
              <a:pPr/>
              <a:t>16/09/2024</a:t>
            </a:fld>
            <a:endParaRPr lang="en-IN"/>
          </a:p>
        </p:txBody>
      </p:sp>
      <p:sp>
        <p:nvSpPr>
          <p:cNvPr id="5" name="Footer Placeholder 4"/>
          <p:cNvSpPr>
            <a:spLocks noGrp="1"/>
          </p:cNvSpPr>
          <p:nvPr>
            <p:ph type="ftr" sz="quarter" idx="11"/>
          </p:nvPr>
        </p:nvSpPr>
        <p:spPr/>
        <p:txBody>
          <a:bodyPr/>
          <a:lstStyle/>
          <a:p>
            <a:r>
              <a:rPr lang="en-IN" dirty="0" smtClean="0"/>
              <a:t>Artificial Intelligence</a:t>
            </a:r>
            <a:endParaRPr lang="en-IN" dirty="0"/>
          </a:p>
        </p:txBody>
      </p:sp>
      <p:sp>
        <p:nvSpPr>
          <p:cNvPr id="6" name="Slide Number Placeholder 5"/>
          <p:cNvSpPr>
            <a:spLocks noGrp="1"/>
          </p:cNvSpPr>
          <p:nvPr>
            <p:ph type="sldNum" sz="quarter" idx="12"/>
          </p:nvPr>
        </p:nvSpPr>
        <p:spPr/>
        <p:txBody>
          <a:bodyPr/>
          <a:lstStyle/>
          <a:p>
            <a:fld id="{C9DDE68C-A972-45FA-8E6C-1DBB7EF62F14}" type="slidenum">
              <a:rPr lang="en-IN" smtClean="0"/>
              <a:pPr/>
              <a:t>‹#›</a:t>
            </a:fld>
            <a:endParaRPr lang="en-IN"/>
          </a:p>
        </p:txBody>
      </p:sp>
    </p:spTree>
    <p:extLst>
      <p:ext uri="{BB962C8B-B14F-4D97-AF65-F5344CB8AC3E}">
        <p14:creationId xmlns:p14="http://schemas.microsoft.com/office/powerpoint/2010/main" xmlns="" val="24577224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F48010B-E240-46DB-95F2-8CE46714DE8C}" type="datetime1">
              <a:rPr lang="en-IN" smtClean="0"/>
              <a:pPr/>
              <a:t>16/09/2024</a:t>
            </a:fld>
            <a:endParaRPr lang="en-IN"/>
          </a:p>
        </p:txBody>
      </p:sp>
      <p:sp>
        <p:nvSpPr>
          <p:cNvPr id="6" name="Footer Placeholder 5"/>
          <p:cNvSpPr>
            <a:spLocks noGrp="1"/>
          </p:cNvSpPr>
          <p:nvPr>
            <p:ph type="ftr" sz="quarter" idx="11"/>
          </p:nvPr>
        </p:nvSpPr>
        <p:spPr/>
        <p:txBody>
          <a:bodyPr/>
          <a:lstStyle/>
          <a:p>
            <a:r>
              <a:rPr lang="en-IN" dirty="0" smtClean="0"/>
              <a:t>Artificial Intelligence</a:t>
            </a:r>
            <a:endParaRPr lang="en-IN" dirty="0"/>
          </a:p>
        </p:txBody>
      </p:sp>
      <p:sp>
        <p:nvSpPr>
          <p:cNvPr id="7" name="Slide Number Placeholder 6"/>
          <p:cNvSpPr>
            <a:spLocks noGrp="1"/>
          </p:cNvSpPr>
          <p:nvPr>
            <p:ph type="sldNum" sz="quarter" idx="12"/>
          </p:nvPr>
        </p:nvSpPr>
        <p:spPr/>
        <p:txBody>
          <a:bodyPr/>
          <a:lstStyle/>
          <a:p>
            <a:fld id="{C9DDE68C-A972-45FA-8E6C-1DBB7EF62F14}" type="slidenum">
              <a:rPr lang="en-IN" smtClean="0"/>
              <a:pPr/>
              <a:t>‹#›</a:t>
            </a:fld>
            <a:endParaRPr lang="en-IN"/>
          </a:p>
        </p:txBody>
      </p:sp>
    </p:spTree>
    <p:extLst>
      <p:ext uri="{BB962C8B-B14F-4D97-AF65-F5344CB8AC3E}">
        <p14:creationId xmlns:p14="http://schemas.microsoft.com/office/powerpoint/2010/main" xmlns="" val="1407326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47890F-153E-45DC-A76F-0A97CC763004}" type="datetime1">
              <a:rPr lang="en-IN" smtClean="0"/>
              <a:pPr/>
              <a:t>16/09/2024</a:t>
            </a:fld>
            <a:endParaRPr lang="en-IN"/>
          </a:p>
        </p:txBody>
      </p:sp>
      <p:sp>
        <p:nvSpPr>
          <p:cNvPr id="8" name="Footer Placeholder 7"/>
          <p:cNvSpPr>
            <a:spLocks noGrp="1"/>
          </p:cNvSpPr>
          <p:nvPr>
            <p:ph type="ftr" sz="quarter" idx="11"/>
          </p:nvPr>
        </p:nvSpPr>
        <p:spPr/>
        <p:txBody>
          <a:bodyPr/>
          <a:lstStyle/>
          <a:p>
            <a:r>
              <a:rPr lang="en-IN" dirty="0" smtClean="0"/>
              <a:t>Artificial Intelligence</a:t>
            </a:r>
            <a:endParaRPr lang="en-IN" dirty="0"/>
          </a:p>
        </p:txBody>
      </p:sp>
      <p:sp>
        <p:nvSpPr>
          <p:cNvPr id="9" name="Slide Number Placeholder 8"/>
          <p:cNvSpPr>
            <a:spLocks noGrp="1"/>
          </p:cNvSpPr>
          <p:nvPr>
            <p:ph type="sldNum" sz="quarter" idx="12"/>
          </p:nvPr>
        </p:nvSpPr>
        <p:spPr/>
        <p:txBody>
          <a:bodyPr/>
          <a:lstStyle/>
          <a:p>
            <a:fld id="{C9DDE68C-A972-45FA-8E6C-1DBB7EF62F14}" type="slidenum">
              <a:rPr lang="en-IN" smtClean="0"/>
              <a:pPr/>
              <a:t>‹#›</a:t>
            </a:fld>
            <a:endParaRPr lang="en-IN"/>
          </a:p>
        </p:txBody>
      </p:sp>
    </p:spTree>
    <p:extLst>
      <p:ext uri="{BB962C8B-B14F-4D97-AF65-F5344CB8AC3E}">
        <p14:creationId xmlns:p14="http://schemas.microsoft.com/office/powerpoint/2010/main" xmlns="" val="130532114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73C381-FF89-4551-A28E-02E5A5A1ACBA}" type="datetime1">
              <a:rPr lang="en-IN" smtClean="0"/>
              <a:pPr/>
              <a:t>16/09/2024</a:t>
            </a:fld>
            <a:endParaRPr lang="en-IN"/>
          </a:p>
        </p:txBody>
      </p:sp>
      <p:sp>
        <p:nvSpPr>
          <p:cNvPr id="4" name="Footer Placeholder 3"/>
          <p:cNvSpPr>
            <a:spLocks noGrp="1"/>
          </p:cNvSpPr>
          <p:nvPr>
            <p:ph type="ftr" sz="quarter" idx="11"/>
          </p:nvPr>
        </p:nvSpPr>
        <p:spPr/>
        <p:txBody>
          <a:bodyPr/>
          <a:lstStyle/>
          <a:p>
            <a:r>
              <a:rPr lang="en-IN" dirty="0" smtClean="0"/>
              <a:t>Artificial Intelligence</a:t>
            </a:r>
            <a:endParaRPr lang="en-IN" dirty="0"/>
          </a:p>
        </p:txBody>
      </p:sp>
      <p:sp>
        <p:nvSpPr>
          <p:cNvPr id="5" name="Slide Number Placeholder 4"/>
          <p:cNvSpPr>
            <a:spLocks noGrp="1"/>
          </p:cNvSpPr>
          <p:nvPr>
            <p:ph type="sldNum" sz="quarter" idx="12"/>
          </p:nvPr>
        </p:nvSpPr>
        <p:spPr/>
        <p:txBody>
          <a:bodyPr/>
          <a:lstStyle/>
          <a:p>
            <a:fld id="{C9DDE68C-A972-45FA-8E6C-1DBB7EF62F14}" type="slidenum">
              <a:rPr lang="en-IN" smtClean="0"/>
              <a:pPr/>
              <a:t>‹#›</a:t>
            </a:fld>
            <a:endParaRPr lang="en-IN"/>
          </a:p>
        </p:txBody>
      </p:sp>
    </p:spTree>
    <p:extLst>
      <p:ext uri="{BB962C8B-B14F-4D97-AF65-F5344CB8AC3E}">
        <p14:creationId xmlns:p14="http://schemas.microsoft.com/office/powerpoint/2010/main" xmlns="" val="29417920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7734EE9-AF46-4F87-90CF-C187947FA057}" type="datetime1">
              <a:rPr lang="en-IN" smtClean="0"/>
              <a:pPr/>
              <a:t>16/09/2024</a:t>
            </a:fld>
            <a:endParaRPr lang="en-IN"/>
          </a:p>
        </p:txBody>
      </p:sp>
      <p:sp>
        <p:nvSpPr>
          <p:cNvPr id="3" name="Footer Placeholder 2"/>
          <p:cNvSpPr>
            <a:spLocks noGrp="1"/>
          </p:cNvSpPr>
          <p:nvPr>
            <p:ph type="ftr" sz="quarter" idx="11"/>
          </p:nvPr>
        </p:nvSpPr>
        <p:spPr/>
        <p:txBody>
          <a:bodyPr/>
          <a:lstStyle/>
          <a:p>
            <a:r>
              <a:rPr lang="en-IN" dirty="0" smtClean="0"/>
              <a:t>Artificial Intelligence</a:t>
            </a:r>
            <a:endParaRPr lang="en-IN" dirty="0"/>
          </a:p>
        </p:txBody>
      </p:sp>
      <p:sp>
        <p:nvSpPr>
          <p:cNvPr id="4" name="Slide Number Placeholder 3"/>
          <p:cNvSpPr>
            <a:spLocks noGrp="1"/>
          </p:cNvSpPr>
          <p:nvPr>
            <p:ph type="sldNum" sz="quarter" idx="12"/>
          </p:nvPr>
        </p:nvSpPr>
        <p:spPr/>
        <p:txBody>
          <a:bodyPr/>
          <a:lstStyle/>
          <a:p>
            <a:fld id="{C9DDE68C-A972-45FA-8E6C-1DBB7EF62F14}" type="slidenum">
              <a:rPr lang="en-IN" smtClean="0"/>
              <a:pPr/>
              <a:t>‹#›</a:t>
            </a:fld>
            <a:endParaRPr lang="en-IN"/>
          </a:p>
        </p:txBody>
      </p:sp>
    </p:spTree>
    <p:extLst>
      <p:ext uri="{BB962C8B-B14F-4D97-AF65-F5344CB8AC3E}">
        <p14:creationId xmlns:p14="http://schemas.microsoft.com/office/powerpoint/2010/main" xmlns="" val="24494310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34CD6F-72CB-4B4C-80EA-63F62E08D076}" type="datetime1">
              <a:rPr lang="en-IN" smtClean="0"/>
              <a:pPr/>
              <a:t>16/09/2024</a:t>
            </a:fld>
            <a:endParaRPr lang="en-IN"/>
          </a:p>
        </p:txBody>
      </p:sp>
      <p:sp>
        <p:nvSpPr>
          <p:cNvPr id="6" name="Footer Placeholder 5"/>
          <p:cNvSpPr>
            <a:spLocks noGrp="1"/>
          </p:cNvSpPr>
          <p:nvPr>
            <p:ph type="ftr" sz="quarter" idx="11"/>
          </p:nvPr>
        </p:nvSpPr>
        <p:spPr/>
        <p:txBody>
          <a:bodyPr/>
          <a:lstStyle/>
          <a:p>
            <a:r>
              <a:rPr lang="en-IN" dirty="0" smtClean="0"/>
              <a:t>Artificial Intelligence</a:t>
            </a:r>
            <a:endParaRPr lang="en-IN" dirty="0"/>
          </a:p>
        </p:txBody>
      </p:sp>
      <p:sp>
        <p:nvSpPr>
          <p:cNvPr id="7" name="Slide Number Placeholder 6"/>
          <p:cNvSpPr>
            <a:spLocks noGrp="1"/>
          </p:cNvSpPr>
          <p:nvPr>
            <p:ph type="sldNum" sz="quarter" idx="12"/>
          </p:nvPr>
        </p:nvSpPr>
        <p:spPr/>
        <p:txBody>
          <a:bodyPr/>
          <a:lstStyle/>
          <a:p>
            <a:fld id="{C9DDE68C-A972-45FA-8E6C-1DBB7EF62F14}" type="slidenum">
              <a:rPr lang="en-IN" smtClean="0"/>
              <a:pPr/>
              <a:t>‹#›</a:t>
            </a:fld>
            <a:endParaRPr lang="en-IN"/>
          </a:p>
        </p:txBody>
      </p:sp>
    </p:spTree>
    <p:extLst>
      <p:ext uri="{BB962C8B-B14F-4D97-AF65-F5344CB8AC3E}">
        <p14:creationId xmlns:p14="http://schemas.microsoft.com/office/powerpoint/2010/main" xmlns="" val="199706914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325821"/>
            <a:ext cx="5934969" cy="1697431"/>
          </a:xfrm>
        </p:spPr>
        <p:txBody>
          <a:bodyPr anchor="b">
            <a:normAutofit/>
          </a:bodyPr>
          <a:lstStyle>
            <a:lvl1pPr algn="l">
              <a:defRPr sz="4800">
                <a:latin typeface="Calibri" panose="020F0502020204030204" pitchFamily="34" charset="0"/>
                <a:ea typeface="Calibri" panose="020F0502020204030204" pitchFamily="34" charset="0"/>
                <a:cs typeface="Calibri" panose="020F0502020204030204" pitchFamily="34" charset="0"/>
              </a:defRPr>
            </a:lvl1pPr>
          </a:lstStyle>
          <a:p>
            <a:r>
              <a:rPr lang="en-US" dirty="0"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hasCustomPrompt="1"/>
          </p:nvPr>
        </p:nvSpPr>
        <p:spPr>
          <a:xfrm>
            <a:off x="913774" y="2023252"/>
            <a:ext cx="5934949" cy="3767949"/>
          </a:xfrm>
        </p:spPr>
        <p:txBody>
          <a:bodyPr>
            <a:normAutofit/>
          </a:bodyPr>
          <a:lstStyle>
            <a:lvl1pPr marL="0" indent="0" algn="l">
              <a:buNone/>
              <a:defRPr sz="2800" cap="none">
                <a:latin typeface="Calibri" panose="020F0502020204030204" pitchFamily="34" charset="0"/>
                <a:ea typeface="Calibri" panose="020F0502020204030204" pitchFamily="34" charset="0"/>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Edit master text styles</a:t>
            </a:r>
          </a:p>
        </p:txBody>
      </p:sp>
      <p:sp>
        <p:nvSpPr>
          <p:cNvPr id="5" name="Date Placeholder 4"/>
          <p:cNvSpPr>
            <a:spLocks noGrp="1"/>
          </p:cNvSpPr>
          <p:nvPr>
            <p:ph type="dt" sz="half" idx="10"/>
          </p:nvPr>
        </p:nvSpPr>
        <p:spPr/>
        <p:txBody>
          <a:bodyPr/>
          <a:lstStyle/>
          <a:p>
            <a:fld id="{66EF68FD-8EF0-4C56-A89C-099B2ACAFD3F}" type="datetime1">
              <a:rPr lang="en-IN" smtClean="0"/>
              <a:pPr/>
              <a:t>16/09/2024</a:t>
            </a:fld>
            <a:endParaRPr lang="en-IN"/>
          </a:p>
        </p:txBody>
      </p:sp>
      <p:sp>
        <p:nvSpPr>
          <p:cNvPr id="6" name="Footer Placeholder 5"/>
          <p:cNvSpPr>
            <a:spLocks noGrp="1"/>
          </p:cNvSpPr>
          <p:nvPr>
            <p:ph type="ftr" sz="quarter" idx="11"/>
          </p:nvPr>
        </p:nvSpPr>
        <p:spPr>
          <a:xfrm>
            <a:off x="913776" y="6142038"/>
            <a:ext cx="6672887" cy="365125"/>
          </a:xfrm>
        </p:spPr>
        <p:txBody>
          <a:bodyPr/>
          <a:lstStyle>
            <a:lvl1pPr>
              <a:defRPr sz="1600">
                <a:latin typeface="Calibri" panose="020F0502020204030204" pitchFamily="34" charset="0"/>
                <a:ea typeface="Calibri" panose="020F0502020204030204" pitchFamily="34" charset="0"/>
                <a:cs typeface="Calibri" panose="020F0502020204030204" pitchFamily="34" charset="0"/>
              </a:defRPr>
            </a:lvl1pPr>
          </a:lstStyle>
          <a:p>
            <a:r>
              <a:rPr lang="en-IN" dirty="0" smtClean="0"/>
              <a:t>Artificial Intelligence</a:t>
            </a:r>
            <a:endParaRPr lang="en-IN" dirty="0"/>
          </a:p>
        </p:txBody>
      </p:sp>
      <p:sp>
        <p:nvSpPr>
          <p:cNvPr id="7" name="Slide Number Placeholder 6"/>
          <p:cNvSpPr>
            <a:spLocks noGrp="1"/>
          </p:cNvSpPr>
          <p:nvPr>
            <p:ph type="sldNum" sz="quarter" idx="12"/>
          </p:nvPr>
        </p:nvSpPr>
        <p:spPr>
          <a:xfrm>
            <a:off x="10815145" y="6142037"/>
            <a:ext cx="491823" cy="365125"/>
          </a:xfrm>
        </p:spPr>
        <p:txBody>
          <a:bodyPr/>
          <a:lstStyle>
            <a:lvl1pPr>
              <a:defRPr sz="1600">
                <a:latin typeface="Calibri" panose="020F0502020204030204" pitchFamily="34" charset="0"/>
                <a:ea typeface="Calibri" panose="020F0502020204030204" pitchFamily="34" charset="0"/>
                <a:cs typeface="Calibri" panose="020F0502020204030204" pitchFamily="34" charset="0"/>
              </a:defRPr>
            </a:lvl1pPr>
          </a:lstStyle>
          <a:p>
            <a:fld id="{C9DDE68C-A972-45FA-8E6C-1DBB7EF62F14}" type="slidenum">
              <a:rPr lang="en-IN" smtClean="0"/>
              <a:pPr/>
              <a:t>‹#›</a:t>
            </a:fld>
            <a:endParaRPr lang="en-IN" dirty="0"/>
          </a:p>
        </p:txBody>
      </p:sp>
      <p:sp>
        <p:nvSpPr>
          <p:cNvPr id="9" name="Title 1"/>
          <p:cNvSpPr txBox="1">
            <a:spLocks/>
          </p:cNvSpPr>
          <p:nvPr userDrawn="1"/>
        </p:nvSpPr>
        <p:spPr>
          <a:xfrm>
            <a:off x="4792717" y="3058509"/>
            <a:ext cx="2056006" cy="123617"/>
          </a:xfrm>
          <a:prstGeom prst="rect">
            <a:avLst/>
          </a:prstGeom>
        </p:spPr>
        <p:txBody>
          <a:bodyPr vert="horz" lIns="91440" tIns="45720" rIns="91440" bIns="45720" rtlCol="0" anchor="b">
            <a:normAutofit fontScale="25000" lnSpcReduction="20000"/>
          </a:bodyPr>
          <a:lstStyle>
            <a:lvl1pPr algn="l" defTabSz="914400" rtl="0" eaLnBrk="1" latinLnBrk="0" hangingPunct="1">
              <a:lnSpc>
                <a:spcPct val="90000"/>
              </a:lnSpc>
              <a:spcBef>
                <a:spcPct val="0"/>
              </a:spcBef>
              <a:buNone/>
              <a:defRPr sz="4800" kern="1200" cap="all" baseline="0">
                <a:solidFill>
                  <a:schemeClr val="tx1"/>
                </a:solidFill>
                <a:effectLst/>
                <a:latin typeface="Calibri" panose="020F0502020204030204" pitchFamily="34" charset="0"/>
                <a:ea typeface="Calibri" panose="020F0502020204030204" pitchFamily="34" charset="0"/>
                <a:cs typeface="Calibri" panose="020F0502020204030204" pitchFamily="34" charset="0"/>
              </a:defRPr>
            </a:lvl1pPr>
          </a:lstStyle>
          <a:p>
            <a:pPr algn="ctr"/>
            <a:endParaRPr lang="en-US" sz="3200" dirty="0"/>
          </a:p>
        </p:txBody>
      </p:sp>
    </p:spTree>
    <p:extLst>
      <p:ext uri="{BB962C8B-B14F-4D97-AF65-F5344CB8AC3E}">
        <p14:creationId xmlns:p14="http://schemas.microsoft.com/office/powerpoint/2010/main" xmlns="" val="11851781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xmlns=""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A2C86B7-5685-4701-8569-3EF741C7C5CA}" type="datetime1">
              <a:rPr lang="en-IN" smtClean="0"/>
              <a:pPr/>
              <a:t>16/09/2024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IN" dirty="0" smtClean="0"/>
              <a:t>Artificial Intelligence</a:t>
            </a:r>
            <a:endParaRPr lang="en-IN"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9DDE68C-A972-45FA-8E6C-1DBB7EF62F14}" type="slidenum">
              <a:rPr lang="en-IN" smtClean="0"/>
              <a:pPr/>
              <a:t>‹#›</a:t>
            </a:fld>
            <a:endParaRPr lang="en-IN"/>
          </a:p>
        </p:txBody>
      </p:sp>
    </p:spTree>
    <p:extLst>
      <p:ext uri="{BB962C8B-B14F-4D97-AF65-F5344CB8AC3E}">
        <p14:creationId xmlns:p14="http://schemas.microsoft.com/office/powerpoint/2010/main" xmlns="" val="44945395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10"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57902" y="888518"/>
            <a:ext cx="6484884" cy="2187549"/>
          </a:xfrm>
        </p:spPr>
        <p:txBody>
          <a:bodyPr>
            <a:noAutofit/>
          </a:bodyPr>
          <a:lstStyle/>
          <a:p>
            <a:pPr algn="l"/>
            <a:r>
              <a:rPr lang="en-IN" dirty="0" smtClean="0">
                <a:latin typeface="Calibri" pitchFamily="34" charset="0"/>
                <a:cs typeface="Calibri" pitchFamily="34" charset="0"/>
              </a:rPr>
              <a:t>ARTIFICIAL </a:t>
            </a:r>
            <a:br>
              <a:rPr lang="en-IN" dirty="0" smtClean="0">
                <a:latin typeface="Calibri" pitchFamily="34" charset="0"/>
                <a:cs typeface="Calibri" pitchFamily="34" charset="0"/>
              </a:rPr>
            </a:br>
            <a:r>
              <a:rPr lang="en-IN" dirty="0" smtClean="0">
                <a:latin typeface="Calibri" pitchFamily="34" charset="0"/>
                <a:cs typeface="Calibri" pitchFamily="34" charset="0"/>
              </a:rPr>
              <a:t>INTELLIGENCE</a:t>
            </a:r>
            <a:endParaRPr lang="en-IN" sz="8000" dirty="0">
              <a:latin typeface="Calibri" pitchFamily="34" charset="0"/>
              <a:cs typeface="Calibri" pitchFamily="34" charset="0"/>
            </a:endParaRPr>
          </a:p>
        </p:txBody>
      </p:sp>
      <p:sp>
        <p:nvSpPr>
          <p:cNvPr id="3" name="Subtitle 2"/>
          <p:cNvSpPr>
            <a:spLocks noGrp="1"/>
          </p:cNvSpPr>
          <p:nvPr>
            <p:ph type="subTitle" idx="1"/>
          </p:nvPr>
        </p:nvSpPr>
        <p:spPr>
          <a:xfrm>
            <a:off x="998483" y="4225158"/>
            <a:ext cx="4088524" cy="2115208"/>
          </a:xfrm>
        </p:spPr>
        <p:txBody>
          <a:bodyPr>
            <a:noAutofit/>
          </a:bodyPr>
          <a:lstStyle/>
          <a:p>
            <a:pPr algn="l"/>
            <a:r>
              <a:rPr lang="en-IN" sz="2000" dirty="0" smtClean="0">
                <a:solidFill>
                  <a:schemeClr val="accent1">
                    <a:lumMod val="50000"/>
                  </a:schemeClr>
                </a:solidFill>
              </a:rPr>
              <a:t>Presented by:- Bhoomi Tulsiyani</a:t>
            </a:r>
          </a:p>
          <a:p>
            <a:pPr algn="l"/>
            <a:r>
              <a:rPr lang="en-IN" sz="2000" dirty="0" smtClean="0">
                <a:solidFill>
                  <a:schemeClr val="accent1">
                    <a:lumMod val="50000"/>
                  </a:schemeClr>
                </a:solidFill>
              </a:rPr>
              <a:t>Enrolment No:- 23010101275</a:t>
            </a:r>
          </a:p>
          <a:p>
            <a:pPr algn="l"/>
            <a:r>
              <a:rPr lang="en-IN" sz="2000" dirty="0" smtClean="0">
                <a:solidFill>
                  <a:schemeClr val="accent1">
                    <a:lumMod val="50000"/>
                  </a:schemeClr>
                </a:solidFill>
              </a:rPr>
              <a:t>Branch:- B.Tech CSE</a:t>
            </a:r>
          </a:p>
          <a:p>
            <a:pPr algn="l"/>
            <a:r>
              <a:rPr lang="en-IN" sz="2000" dirty="0" smtClean="0">
                <a:solidFill>
                  <a:schemeClr val="accent1">
                    <a:lumMod val="50000"/>
                  </a:schemeClr>
                </a:solidFill>
              </a:rPr>
              <a:t>Semester:- 3</a:t>
            </a:r>
            <a:r>
              <a:rPr lang="en-IN" sz="2000" baseline="30000" dirty="0" smtClean="0">
                <a:solidFill>
                  <a:schemeClr val="accent1">
                    <a:lumMod val="50000"/>
                  </a:schemeClr>
                </a:solidFill>
              </a:rPr>
              <a:t>rd</a:t>
            </a:r>
            <a:endParaRPr lang="en-IN" sz="2000" dirty="0">
              <a:solidFill>
                <a:schemeClr val="accent1">
                  <a:lumMod val="50000"/>
                </a:schemeClr>
              </a:solidFill>
            </a:endParaRPr>
          </a:p>
        </p:txBody>
      </p:sp>
    </p:spTree>
    <p:extLst>
      <p:ext uri="{BB962C8B-B14F-4D97-AF65-F5344CB8AC3E}">
        <p14:creationId xmlns:p14="http://schemas.microsoft.com/office/powerpoint/2010/main" xmlns="" val="22599075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13774" y="610772"/>
            <a:ext cx="10364452" cy="1186497"/>
          </a:xfrm>
        </p:spPr>
        <p:txBody>
          <a:bodyPr>
            <a:normAutofit/>
          </a:bodyPr>
          <a:lstStyle/>
          <a:p>
            <a:r>
              <a:rPr lang="en-US" sz="4400" cap="none" dirty="0" smtClean="0">
                <a:latin typeface="Calibri" pitchFamily="34" charset="0"/>
                <a:cs typeface="Calibri" pitchFamily="34" charset="0"/>
              </a:rPr>
              <a:t>HOW CAN WE USE AI RESPONSIBLY?</a:t>
            </a:r>
            <a:endParaRPr lang="en-US" sz="4400" cap="none" dirty="0">
              <a:latin typeface="Calibri" pitchFamily="34" charset="0"/>
              <a:cs typeface="Calibri" pitchFamily="34" charset="0"/>
            </a:endParaRPr>
          </a:p>
        </p:txBody>
      </p:sp>
      <p:sp>
        <p:nvSpPr>
          <p:cNvPr id="8" name="Text Placeholder 7"/>
          <p:cNvSpPr>
            <a:spLocks noGrp="1"/>
          </p:cNvSpPr>
          <p:nvPr>
            <p:ph type="body" sz="half" idx="18"/>
          </p:nvPr>
        </p:nvSpPr>
        <p:spPr/>
        <p:style>
          <a:lnRef idx="1">
            <a:schemeClr val="dk1"/>
          </a:lnRef>
          <a:fillRef idx="3">
            <a:schemeClr val="dk1"/>
          </a:fillRef>
          <a:effectRef idx="2">
            <a:schemeClr val="dk1"/>
          </a:effectRef>
          <a:fontRef idx="minor">
            <a:schemeClr val="lt1"/>
          </a:fontRef>
        </p:style>
        <p:txBody>
          <a:bodyPr>
            <a:normAutofit/>
          </a:bodyPr>
          <a:lstStyle/>
          <a:p>
            <a:r>
              <a:rPr lang="en-US" dirty="0" smtClean="0">
                <a:latin typeface="Calibri" pitchFamily="34" charset="0"/>
                <a:cs typeface="Calibri" pitchFamily="34" charset="0"/>
              </a:rPr>
              <a:t>Minimize </a:t>
            </a:r>
            <a:r>
              <a:rPr lang="en-US" dirty="0" smtClean="0">
                <a:latin typeface="Calibri" pitchFamily="34" charset="0"/>
                <a:cs typeface="Calibri" pitchFamily="34" charset="0"/>
              </a:rPr>
              <a:t>unintended bias</a:t>
            </a:r>
            <a:endParaRPr lang="en-US" dirty="0">
              <a:latin typeface="Calibri" pitchFamily="34" charset="0"/>
              <a:cs typeface="Calibri" pitchFamily="34" charset="0"/>
            </a:endParaRPr>
          </a:p>
        </p:txBody>
      </p:sp>
      <p:sp>
        <p:nvSpPr>
          <p:cNvPr id="7" name="Text Placeholder 6"/>
          <p:cNvSpPr>
            <a:spLocks noGrp="1"/>
          </p:cNvSpPr>
          <p:nvPr>
            <p:ph type="body" sz="quarter" idx="3"/>
          </p:nvPr>
        </p:nvSpPr>
        <p:spPr>
          <a:xfrm>
            <a:off x="2511971" y="2007475"/>
            <a:ext cx="7199587" cy="851337"/>
          </a:xfrm>
        </p:spPr>
        <p:txBody>
          <a:bodyPr/>
          <a:lstStyle/>
          <a:p>
            <a:r>
              <a:rPr lang="en-US" sz="2400" dirty="0" smtClean="0">
                <a:latin typeface="Calibri" pitchFamily="34" charset="0"/>
                <a:cs typeface="Calibri" pitchFamily="34" charset="0"/>
              </a:rPr>
              <a:t>People </a:t>
            </a:r>
            <a:r>
              <a:rPr lang="en-US" sz="2400" dirty="0" smtClean="0">
                <a:latin typeface="Calibri" pitchFamily="34" charset="0"/>
                <a:cs typeface="Calibri" pitchFamily="34" charset="0"/>
              </a:rPr>
              <a:t>should use their own creativity, not copy off of AI! AI is just a tool for efficiency!</a:t>
            </a:r>
            <a:endParaRPr lang="en-US" sz="2400" dirty="0">
              <a:latin typeface="Calibri" pitchFamily="34" charset="0"/>
              <a:cs typeface="Calibri" pitchFamily="34" charset="0"/>
            </a:endParaRPr>
          </a:p>
        </p:txBody>
      </p:sp>
      <p:sp>
        <p:nvSpPr>
          <p:cNvPr id="9" name="Text Placeholder 8"/>
          <p:cNvSpPr>
            <a:spLocks noGrp="1"/>
          </p:cNvSpPr>
          <p:nvPr>
            <p:ph type="body" sz="half" idx="19"/>
          </p:nvPr>
        </p:nvSpPr>
        <p:spPr/>
        <p:style>
          <a:lnRef idx="1">
            <a:schemeClr val="dk1"/>
          </a:lnRef>
          <a:fillRef idx="3">
            <a:schemeClr val="dk1"/>
          </a:fillRef>
          <a:effectRef idx="2">
            <a:schemeClr val="dk1"/>
          </a:effectRef>
          <a:fontRef idx="minor">
            <a:schemeClr val="lt1"/>
          </a:fontRef>
        </p:style>
        <p:txBody>
          <a:bodyPr>
            <a:normAutofit/>
          </a:bodyPr>
          <a:lstStyle/>
          <a:p>
            <a:r>
              <a:rPr lang="en-US" dirty="0" smtClean="0">
                <a:latin typeface="Calibri" pitchFamily="34" charset="0"/>
                <a:cs typeface="Calibri" pitchFamily="34" charset="0"/>
              </a:rPr>
              <a:t>Consider </a:t>
            </a:r>
            <a:r>
              <a:rPr lang="en-US" dirty="0" smtClean="0">
                <a:latin typeface="Calibri" pitchFamily="34" charset="0"/>
                <a:cs typeface="Calibri" pitchFamily="34" charset="0"/>
              </a:rPr>
              <a:t>data and privacy goals</a:t>
            </a:r>
            <a:endParaRPr lang="en-US" dirty="0">
              <a:latin typeface="Calibri" pitchFamily="34" charset="0"/>
              <a:cs typeface="Calibri" pitchFamily="34" charset="0"/>
            </a:endParaRPr>
          </a:p>
        </p:txBody>
      </p:sp>
      <p:sp>
        <p:nvSpPr>
          <p:cNvPr id="10" name="Text Placeholder 9"/>
          <p:cNvSpPr>
            <a:spLocks noGrp="1"/>
          </p:cNvSpPr>
          <p:nvPr>
            <p:ph type="body" sz="half" idx="20"/>
          </p:nvPr>
        </p:nvSpPr>
        <p:spPr/>
        <p:style>
          <a:lnRef idx="1">
            <a:schemeClr val="dk1"/>
          </a:lnRef>
          <a:fillRef idx="3">
            <a:schemeClr val="dk1"/>
          </a:fillRef>
          <a:effectRef idx="2">
            <a:schemeClr val="dk1"/>
          </a:effectRef>
          <a:fontRef idx="minor">
            <a:schemeClr val="lt1"/>
          </a:fontRef>
        </p:style>
        <p:txBody>
          <a:bodyPr>
            <a:normAutofit/>
          </a:bodyPr>
          <a:lstStyle/>
          <a:p>
            <a:r>
              <a:rPr lang="en-US" dirty="0" smtClean="0">
                <a:latin typeface="Calibri" pitchFamily="34" charset="0"/>
                <a:cs typeface="Calibri" pitchFamily="34" charset="0"/>
              </a:rPr>
              <a:t>Ensure </a:t>
            </a:r>
            <a:r>
              <a:rPr lang="en-US" dirty="0" smtClean="0">
                <a:latin typeface="Calibri" pitchFamily="34" charset="0"/>
                <a:cs typeface="Calibri" pitchFamily="34" charset="0"/>
              </a:rPr>
              <a:t>AI transparency</a:t>
            </a:r>
            <a:endParaRPr lang="en-US" dirty="0">
              <a:latin typeface="Calibri" pitchFamily="34" charset="0"/>
              <a:cs typeface="Calibri" pitchFamily="34" charset="0"/>
            </a:endParaRPr>
          </a:p>
        </p:txBody>
      </p:sp>
      <p:sp>
        <p:nvSpPr>
          <p:cNvPr id="4" name="Footer Placeholder 3"/>
          <p:cNvSpPr>
            <a:spLocks noGrp="1"/>
          </p:cNvSpPr>
          <p:nvPr>
            <p:ph type="ftr" sz="quarter" idx="11"/>
          </p:nvPr>
        </p:nvSpPr>
        <p:spPr/>
        <p:txBody>
          <a:bodyPr/>
          <a:lstStyle/>
          <a:p>
            <a:r>
              <a:rPr lang="en-IN" smtClean="0"/>
              <a:t>Artificial Intelligence</a:t>
            </a:r>
            <a:endParaRPr lang="en-IN" dirty="0"/>
          </a:p>
        </p:txBody>
      </p:sp>
      <p:sp>
        <p:nvSpPr>
          <p:cNvPr id="5" name="Slide Number Placeholder 4"/>
          <p:cNvSpPr>
            <a:spLocks noGrp="1"/>
          </p:cNvSpPr>
          <p:nvPr>
            <p:ph type="sldNum" sz="quarter" idx="12"/>
          </p:nvPr>
        </p:nvSpPr>
        <p:spPr>
          <a:xfrm>
            <a:off x="10692688" y="6282668"/>
            <a:ext cx="764215" cy="365125"/>
          </a:xfrm>
        </p:spPr>
        <p:txBody>
          <a:bodyPr/>
          <a:lstStyle/>
          <a:p>
            <a:fld id="{C9DDE68C-A972-45FA-8E6C-1DBB7EF62F14}" type="slidenum">
              <a:rPr lang="en-IN" smtClean="0"/>
              <a:pPr/>
              <a:t>10</a:t>
            </a:fld>
            <a:endParaRPr lang="en-IN" dirty="0"/>
          </a:p>
        </p:txBody>
      </p:sp>
      <p:sp>
        <p:nvSpPr>
          <p:cNvPr id="11" name="Text Placeholder 10"/>
          <p:cNvSpPr>
            <a:spLocks noGrp="1"/>
          </p:cNvSpPr>
          <p:nvPr>
            <p:ph type="body" sz="half" idx="21"/>
          </p:nvPr>
        </p:nvSpPr>
        <p:spPr/>
        <p:style>
          <a:lnRef idx="0">
            <a:schemeClr val="dk1"/>
          </a:lnRef>
          <a:fillRef idx="3">
            <a:schemeClr val="dk1"/>
          </a:fillRef>
          <a:effectRef idx="3">
            <a:schemeClr val="dk1"/>
          </a:effectRef>
          <a:fontRef idx="minor">
            <a:schemeClr val="lt1"/>
          </a:fontRef>
        </p:style>
        <p:txBody>
          <a:bodyPr>
            <a:normAutofit/>
          </a:bodyPr>
          <a:lstStyle/>
          <a:p>
            <a:r>
              <a:rPr lang="en-US" dirty="0" smtClean="0">
                <a:latin typeface="Calibri" pitchFamily="34" charset="0"/>
                <a:cs typeface="Calibri" pitchFamily="34" charset="0"/>
              </a:rPr>
              <a:t>Put </a:t>
            </a:r>
            <a:r>
              <a:rPr lang="en-US" dirty="0" smtClean="0">
                <a:latin typeface="Calibri" pitchFamily="34" charset="0"/>
                <a:cs typeface="Calibri" pitchFamily="34" charset="0"/>
              </a:rPr>
              <a:t>People First</a:t>
            </a:r>
            <a:endParaRPr lang="en-US" dirty="0">
              <a:latin typeface="Calibri" pitchFamily="34" charset="0"/>
              <a:cs typeface="Calibri"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RESPONSIBLE AI USE</a:t>
            </a:r>
            <a:endParaRPr lang="en-US" dirty="0"/>
          </a:p>
        </p:txBody>
      </p:sp>
      <p:sp>
        <p:nvSpPr>
          <p:cNvPr id="3" name="Text Placeholder 2"/>
          <p:cNvSpPr>
            <a:spLocks noGrp="1"/>
          </p:cNvSpPr>
          <p:nvPr>
            <p:ph type="body" sz="half" idx="13"/>
          </p:nvPr>
        </p:nvSpPr>
        <p:spPr>
          <a:xfrm>
            <a:off x="609599" y="2217681"/>
            <a:ext cx="10962290" cy="714705"/>
          </a:xfrm>
        </p:spPr>
        <p:txBody>
          <a:bodyPr anchor="ctr">
            <a:normAutofit fontScale="92500" lnSpcReduction="20000"/>
          </a:bodyPr>
          <a:lstStyle/>
          <a:p>
            <a:r>
              <a:rPr lang="en-US" dirty="0" smtClean="0"/>
              <a:t>AI </a:t>
            </a:r>
            <a:r>
              <a:rPr lang="en-US" dirty="0" smtClean="0"/>
              <a:t>can help do repetitive work for humans, but humans should still be prioritized. Create a culture that utilizes creativity, empathy, and dexterity from humans and AI for increased efficiency.</a:t>
            </a:r>
            <a:endParaRPr lang="en-US" dirty="0"/>
          </a:p>
        </p:txBody>
      </p:sp>
      <p:sp>
        <p:nvSpPr>
          <p:cNvPr id="4" name="Footer Placeholder 3"/>
          <p:cNvSpPr>
            <a:spLocks noGrp="1"/>
          </p:cNvSpPr>
          <p:nvPr>
            <p:ph type="ftr" sz="quarter" idx="11"/>
          </p:nvPr>
        </p:nvSpPr>
        <p:spPr/>
        <p:txBody>
          <a:bodyPr/>
          <a:lstStyle/>
          <a:p>
            <a:r>
              <a:rPr lang="en-IN" dirty="0" smtClean="0"/>
              <a:t>Artificial Intelligence</a:t>
            </a:r>
            <a:endParaRPr lang="en-IN" dirty="0"/>
          </a:p>
        </p:txBody>
      </p:sp>
      <p:sp>
        <p:nvSpPr>
          <p:cNvPr id="5" name="Slide Number Placeholder 4"/>
          <p:cNvSpPr>
            <a:spLocks noGrp="1"/>
          </p:cNvSpPr>
          <p:nvPr>
            <p:ph type="sldNum" sz="quarter" idx="12"/>
          </p:nvPr>
        </p:nvSpPr>
        <p:spPr/>
        <p:txBody>
          <a:bodyPr/>
          <a:lstStyle/>
          <a:p>
            <a:fld id="{C9DDE68C-A972-45FA-8E6C-1DBB7EF62F14}" type="slidenum">
              <a:rPr lang="en-IN" smtClean="0"/>
              <a:pPr/>
              <a:t>11</a:t>
            </a:fld>
            <a:endParaRPr lang="en-IN" dirty="0"/>
          </a:p>
        </p:txBody>
      </p:sp>
      <p:sp>
        <p:nvSpPr>
          <p:cNvPr id="6" name="Text Placeholder 5"/>
          <p:cNvSpPr>
            <a:spLocks noGrp="1"/>
          </p:cNvSpPr>
          <p:nvPr>
            <p:ph type="body" sz="half" idx="14"/>
          </p:nvPr>
        </p:nvSpPr>
        <p:spPr>
          <a:xfrm>
            <a:off x="609600" y="3079530"/>
            <a:ext cx="10983310" cy="735725"/>
          </a:xfrm>
        </p:spPr>
        <p:txBody>
          <a:bodyPr anchor="ctr">
            <a:noAutofit/>
          </a:bodyPr>
          <a:lstStyle/>
          <a:p>
            <a:r>
              <a:rPr lang="en-US" sz="1900" dirty="0" smtClean="0"/>
              <a:t>Businesses </a:t>
            </a:r>
            <a:r>
              <a:rPr lang="en-US" sz="1900" dirty="0" smtClean="0"/>
              <a:t>should adopt strong security measures, limit access to sensitive data, and anonymize data whenever possible to secure data privacy with AI and ML technologies.</a:t>
            </a:r>
            <a:endParaRPr lang="en-US" sz="1900" dirty="0"/>
          </a:p>
        </p:txBody>
      </p:sp>
      <p:sp>
        <p:nvSpPr>
          <p:cNvPr id="7" name="Text Placeholder 6"/>
          <p:cNvSpPr>
            <a:spLocks noGrp="1"/>
          </p:cNvSpPr>
          <p:nvPr>
            <p:ph type="body" sz="half" idx="15"/>
          </p:nvPr>
        </p:nvSpPr>
        <p:spPr>
          <a:xfrm>
            <a:off x="620110" y="3962400"/>
            <a:ext cx="10993821" cy="788276"/>
          </a:xfrm>
        </p:spPr>
        <p:txBody>
          <a:bodyPr anchor="ctr">
            <a:noAutofit/>
          </a:bodyPr>
          <a:lstStyle/>
          <a:p>
            <a:r>
              <a:rPr lang="en-US" sz="1900" dirty="0" smtClean="0"/>
              <a:t>There </a:t>
            </a:r>
            <a:r>
              <a:rPr lang="en-US" sz="1900" dirty="0" smtClean="0"/>
              <a:t>needs to be fairness in AI which entails identifying and eliminating discrimination while also encouraging diversity and </a:t>
            </a:r>
            <a:r>
              <a:rPr lang="en-US" sz="1900" dirty="0" smtClean="0"/>
              <a:t>inclusion. This </a:t>
            </a:r>
            <a:r>
              <a:rPr lang="en-US" sz="1900" dirty="0" smtClean="0"/>
              <a:t>is can be done by using training </a:t>
            </a:r>
            <a:r>
              <a:rPr lang="en-US" sz="1900" dirty="0" smtClean="0"/>
              <a:t> models.</a:t>
            </a:r>
            <a:endParaRPr lang="en-US" sz="1900" dirty="0"/>
          </a:p>
        </p:txBody>
      </p:sp>
      <p:sp>
        <p:nvSpPr>
          <p:cNvPr id="8" name="Text Placeholder 7"/>
          <p:cNvSpPr>
            <a:spLocks noGrp="1"/>
          </p:cNvSpPr>
          <p:nvPr>
            <p:ph type="body" sz="half" idx="16"/>
          </p:nvPr>
        </p:nvSpPr>
        <p:spPr>
          <a:xfrm>
            <a:off x="620111" y="4918568"/>
            <a:ext cx="10983310" cy="725487"/>
          </a:xfrm>
        </p:spPr>
        <p:txBody>
          <a:bodyPr anchor="ctr">
            <a:normAutofit fontScale="92500" lnSpcReduction="20000"/>
          </a:bodyPr>
          <a:lstStyle/>
          <a:p>
            <a:r>
              <a:rPr lang="en-US" dirty="0" smtClean="0"/>
              <a:t>Develop </a:t>
            </a:r>
            <a:r>
              <a:rPr lang="en-US" dirty="0" smtClean="0"/>
              <a:t>explainable AI that is visible across processes and functions to generate trust among employees and customers. Provide examinability, comprehension, and traceability.</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502203"/>
            <a:ext cx="10364451" cy="1263535"/>
          </a:xfrm>
        </p:spPr>
        <p:txBody>
          <a:bodyPr/>
          <a:lstStyle/>
          <a:p>
            <a:r>
              <a:rPr lang="en-US" dirty="0" smtClean="0"/>
              <a:t>CONTENTS</a:t>
            </a:r>
            <a:endParaRPr lang="en-US" dirty="0"/>
          </a:p>
        </p:txBody>
      </p:sp>
      <p:sp>
        <p:nvSpPr>
          <p:cNvPr id="3" name="Content Placeholder 2"/>
          <p:cNvSpPr>
            <a:spLocks noGrp="1"/>
          </p:cNvSpPr>
          <p:nvPr>
            <p:ph sz="quarter" idx="13"/>
          </p:nvPr>
        </p:nvSpPr>
        <p:spPr>
          <a:xfrm>
            <a:off x="913774" y="1629102"/>
            <a:ext cx="10363826" cy="4645573"/>
          </a:xfrm>
        </p:spPr>
        <p:txBody>
          <a:bodyPr/>
          <a:lstStyle/>
          <a:p>
            <a:r>
              <a:rPr lang="en-US" sz="2000" dirty="0" smtClean="0">
                <a:hlinkClick r:id="rId2" action="ppaction://hlinksldjump"/>
              </a:rPr>
              <a:t>What is AI?</a:t>
            </a:r>
            <a:endParaRPr lang="en-US" sz="2000" dirty="0" smtClean="0"/>
          </a:p>
          <a:p>
            <a:r>
              <a:rPr lang="en-IN" sz="2000" dirty="0" smtClean="0">
                <a:hlinkClick r:id="rId3" action="ppaction://hlinksldjump"/>
              </a:rPr>
              <a:t>How does Machine </a:t>
            </a:r>
            <a:r>
              <a:rPr lang="en-IN" sz="2000" dirty="0" smtClean="0">
                <a:hlinkClick r:id="rId3" action="ppaction://hlinksldjump"/>
              </a:rPr>
              <a:t>L</a:t>
            </a:r>
            <a:r>
              <a:rPr lang="en-IN" sz="2000" dirty="0" smtClean="0">
                <a:hlinkClick r:id="rId3" action="ppaction://hlinksldjump"/>
              </a:rPr>
              <a:t>earning relate to AI?</a:t>
            </a:r>
            <a:endParaRPr lang="en-IN" sz="2000" dirty="0" smtClean="0"/>
          </a:p>
          <a:p>
            <a:r>
              <a:rPr lang="en-IN" sz="2000" dirty="0" smtClean="0">
                <a:hlinkClick r:id="rId4" action="ppaction://hlinksldjump"/>
              </a:rPr>
              <a:t>Examples</a:t>
            </a:r>
            <a:endParaRPr lang="en-IN" sz="2000" dirty="0" smtClean="0"/>
          </a:p>
          <a:p>
            <a:r>
              <a:rPr lang="en-IN" sz="2000" dirty="0" smtClean="0">
                <a:hlinkClick r:id="rId5" action="ppaction://hlinksldjump"/>
              </a:rPr>
              <a:t>SOFIA- The AI Robot</a:t>
            </a:r>
            <a:endParaRPr lang="en-IN" sz="2000" dirty="0" smtClean="0"/>
          </a:p>
          <a:p>
            <a:r>
              <a:rPr lang="en-IN" sz="2000" dirty="0" smtClean="0">
                <a:hlinkClick r:id="rId6" action="ppaction://hlinksldjump"/>
              </a:rPr>
              <a:t>What problems can AI solve?</a:t>
            </a:r>
            <a:endParaRPr lang="en-IN" sz="2000" dirty="0" smtClean="0"/>
          </a:p>
          <a:p>
            <a:r>
              <a:rPr lang="en-IN" sz="2000" dirty="0" smtClean="0">
                <a:hlinkClick r:id="rId7" action="ppaction://hlinksldjump"/>
              </a:rPr>
              <a:t>Uses of AI</a:t>
            </a:r>
            <a:endParaRPr lang="en-IN" sz="2000" dirty="0" smtClean="0"/>
          </a:p>
          <a:p>
            <a:r>
              <a:rPr lang="en-IN" sz="2000" dirty="0" smtClean="0">
                <a:hlinkClick r:id="rId8" action="ppaction://hlinksldjump"/>
              </a:rPr>
              <a:t>Disadvantages of AI</a:t>
            </a:r>
            <a:endParaRPr lang="en-IN" sz="2000" dirty="0" smtClean="0"/>
          </a:p>
          <a:p>
            <a:r>
              <a:rPr lang="en-IN" sz="2000" dirty="0" smtClean="0">
                <a:hlinkClick r:id="rId9" action="ppaction://hlinksldjump"/>
              </a:rPr>
              <a:t>How can we use AI responsibly?</a:t>
            </a:r>
            <a:endParaRPr lang="en-IN" sz="2000" dirty="0" smtClean="0"/>
          </a:p>
          <a:p>
            <a:r>
              <a:rPr lang="en-IN" sz="2000" dirty="0" smtClean="0">
                <a:hlinkClick r:id="rId10" action="ppaction://hlinksldjump"/>
              </a:rPr>
              <a:t>Responsible AI use</a:t>
            </a:r>
            <a:endParaRPr lang="en-IN" sz="2000" dirty="0" smtClean="0"/>
          </a:p>
          <a:p>
            <a:endParaRPr lang="en-IN" sz="2400" dirty="0" smtClean="0"/>
          </a:p>
          <a:p>
            <a:endParaRPr lang="en-IN" dirty="0" smtClean="0"/>
          </a:p>
          <a:p>
            <a:endParaRPr lang="en-US" dirty="0"/>
          </a:p>
        </p:txBody>
      </p:sp>
      <p:sp>
        <p:nvSpPr>
          <p:cNvPr id="4" name="Footer Placeholder 3"/>
          <p:cNvSpPr>
            <a:spLocks noGrp="1"/>
          </p:cNvSpPr>
          <p:nvPr>
            <p:ph type="ftr" sz="quarter" idx="11"/>
          </p:nvPr>
        </p:nvSpPr>
        <p:spPr>
          <a:xfrm>
            <a:off x="188560" y="6350985"/>
            <a:ext cx="6672887" cy="365125"/>
          </a:xfrm>
        </p:spPr>
        <p:txBody>
          <a:bodyPr/>
          <a:lstStyle/>
          <a:p>
            <a:r>
              <a:rPr lang="en-IN" dirty="0" smtClean="0"/>
              <a:t>Artificial Intelligence</a:t>
            </a:r>
            <a:endParaRPr lang="en-IN" dirty="0"/>
          </a:p>
        </p:txBody>
      </p:sp>
      <p:sp>
        <p:nvSpPr>
          <p:cNvPr id="5" name="Slide Number Placeholder 4"/>
          <p:cNvSpPr>
            <a:spLocks noGrp="1"/>
          </p:cNvSpPr>
          <p:nvPr>
            <p:ph type="sldNum" sz="quarter" idx="12"/>
          </p:nvPr>
        </p:nvSpPr>
        <p:spPr/>
        <p:txBody>
          <a:bodyPr/>
          <a:lstStyle/>
          <a:p>
            <a:fld id="{C9DDE68C-A972-45FA-8E6C-1DBB7EF62F14}" type="slidenum">
              <a:rPr lang="en-IN" smtClean="0"/>
              <a:pPr/>
              <a:t>2</a:t>
            </a:fld>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AI?</a:t>
            </a:r>
            <a:endParaRPr lang="en-IN" dirty="0"/>
          </a:p>
        </p:txBody>
      </p:sp>
      <p:sp>
        <p:nvSpPr>
          <p:cNvPr id="3" name="Content Placeholder 2"/>
          <p:cNvSpPr>
            <a:spLocks noGrp="1"/>
          </p:cNvSpPr>
          <p:nvPr>
            <p:ph sz="quarter" idx="13"/>
          </p:nvPr>
        </p:nvSpPr>
        <p:spPr>
          <a:xfrm>
            <a:off x="913774" y="1858359"/>
            <a:ext cx="10363826" cy="3607020"/>
          </a:xfrm>
        </p:spPr>
        <p:txBody>
          <a:bodyPr>
            <a:normAutofit fontScale="70000" lnSpcReduction="20000"/>
          </a:bodyPr>
          <a:lstStyle/>
          <a:p>
            <a:r>
              <a:rPr lang="en-US" b="1" dirty="0" smtClean="0"/>
              <a:t>Artificial intelligence</a:t>
            </a:r>
            <a:r>
              <a:rPr lang="en-US" dirty="0" smtClean="0"/>
              <a:t> (</a:t>
            </a:r>
            <a:r>
              <a:rPr lang="en-US" b="1" dirty="0" smtClean="0"/>
              <a:t>AI</a:t>
            </a:r>
            <a:r>
              <a:rPr lang="en-US" dirty="0" smtClean="0"/>
              <a:t>), in its broadest sense, is intelligence exhibited by machines, particularly </a:t>
            </a:r>
            <a:r>
              <a:rPr lang="en-US" dirty="0" smtClean="0">
                <a:solidFill>
                  <a:schemeClr val="tx1">
                    <a:lumMod val="95000"/>
                    <a:lumOff val="5000"/>
                  </a:schemeClr>
                </a:solidFill>
              </a:rPr>
              <a:t>computer </a:t>
            </a:r>
            <a:r>
              <a:rPr lang="en-US" dirty="0" smtClean="0">
                <a:solidFill>
                  <a:schemeClr val="tx1">
                    <a:lumMod val="95000"/>
                    <a:lumOff val="5000"/>
                  </a:schemeClr>
                </a:solidFill>
              </a:rPr>
              <a:t>systems</a:t>
            </a:r>
            <a:endParaRPr lang="en-US" dirty="0" smtClean="0">
              <a:solidFill>
                <a:schemeClr val="tx1">
                  <a:lumMod val="95000"/>
                  <a:lumOff val="5000"/>
                </a:schemeClr>
              </a:solidFill>
            </a:endParaRPr>
          </a:p>
          <a:p>
            <a:r>
              <a:rPr lang="en-US" dirty="0" smtClean="0"/>
              <a:t>It </a:t>
            </a:r>
            <a:r>
              <a:rPr lang="en-US" dirty="0" smtClean="0"/>
              <a:t>is a field of research in computer science that develops and studies methods and software that enable machines to perceive their </a:t>
            </a:r>
            <a:r>
              <a:rPr lang="en-US" dirty="0" smtClean="0"/>
              <a:t>environment</a:t>
            </a:r>
            <a:r>
              <a:rPr lang="en-US" dirty="0" smtClean="0"/>
              <a:t> and use learning and intelligence to take actions that maximize their chances of achieving defined goals</a:t>
            </a:r>
            <a:r>
              <a:rPr lang="en-US" dirty="0" smtClean="0"/>
              <a:t>.</a:t>
            </a:r>
            <a:r>
              <a:rPr lang="en-US" baseline="30000" dirty="0" smtClean="0"/>
              <a:t> </a:t>
            </a:r>
            <a:r>
              <a:rPr lang="en-US" dirty="0" smtClean="0"/>
              <a:t>AIs</a:t>
            </a:r>
            <a:r>
              <a:rPr lang="en-US" dirty="0" smtClean="0"/>
              <a:t>.</a:t>
            </a:r>
          </a:p>
          <a:p>
            <a:r>
              <a:rPr lang="en-US" dirty="0" smtClean="0"/>
              <a:t>Some high-profile applications of AI include advanced web search engines (e.g., Google Search); recommendation systems (used by YouTube, Amazon, and Netflix); interacting via human speech (e.g., Google Assistant, Siri, and Alexa); autonomous vehicles (e.g., Waymo); generative and creative tools (e.g., ChatGPT, Apple Intelligence, and AI art); and superhuman play and analysis in strategy games (e.g., chess and Go). </a:t>
            </a:r>
          </a:p>
        </p:txBody>
      </p:sp>
      <p:sp>
        <p:nvSpPr>
          <p:cNvPr id="4" name="Footer Placeholder 3"/>
          <p:cNvSpPr>
            <a:spLocks noGrp="1"/>
          </p:cNvSpPr>
          <p:nvPr>
            <p:ph type="ftr" sz="quarter" idx="11"/>
          </p:nvPr>
        </p:nvSpPr>
        <p:spPr>
          <a:xfrm>
            <a:off x="241112" y="6287923"/>
            <a:ext cx="6672887" cy="365125"/>
          </a:xfrm>
        </p:spPr>
        <p:txBody>
          <a:bodyPr/>
          <a:lstStyle/>
          <a:p>
            <a:r>
              <a:rPr lang="en-IN" dirty="0" err="1" smtClean="0"/>
              <a:t>Darshan</a:t>
            </a:r>
            <a:r>
              <a:rPr lang="en-IN" dirty="0" smtClean="0"/>
              <a:t> University</a:t>
            </a:r>
            <a:endParaRPr lang="en-IN" dirty="0"/>
          </a:p>
        </p:txBody>
      </p:sp>
      <p:sp>
        <p:nvSpPr>
          <p:cNvPr id="5" name="Slide Number Placeholder 4"/>
          <p:cNvSpPr>
            <a:spLocks noGrp="1"/>
          </p:cNvSpPr>
          <p:nvPr>
            <p:ph type="sldNum" sz="quarter" idx="12"/>
          </p:nvPr>
        </p:nvSpPr>
        <p:spPr/>
        <p:txBody>
          <a:bodyPr/>
          <a:lstStyle/>
          <a:p>
            <a:fld id="{C9DDE68C-A972-45FA-8E6C-1DBB7EF62F14}" type="slidenum">
              <a:rPr lang="en-IN" smtClean="0"/>
              <a:pPr/>
              <a:t>3</a:t>
            </a:fld>
            <a:endParaRPr lang="en-IN" dirty="0"/>
          </a:p>
        </p:txBody>
      </p:sp>
    </p:spTree>
    <p:extLst>
      <p:ext uri="{BB962C8B-B14F-4D97-AF65-F5344CB8AC3E}">
        <p14:creationId xmlns:p14="http://schemas.microsoft.com/office/powerpoint/2010/main" xmlns="" val="2045970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83475" y="325821"/>
            <a:ext cx="11183008" cy="1261241"/>
          </a:xfrm>
        </p:spPr>
        <p:txBody>
          <a:bodyPr>
            <a:normAutofit fontScale="90000"/>
          </a:bodyPr>
          <a:lstStyle/>
          <a:p>
            <a:r>
              <a:rPr lang="en-IN" dirty="0" smtClean="0"/>
              <a:t>HOW DOES MACHINE LEARNING RELATE TO AI?</a:t>
            </a:r>
            <a:endParaRPr lang="en-IN" dirty="0"/>
          </a:p>
        </p:txBody>
      </p:sp>
      <p:sp>
        <p:nvSpPr>
          <p:cNvPr id="11" name="Text Placeholder 10"/>
          <p:cNvSpPr>
            <a:spLocks noGrp="1"/>
          </p:cNvSpPr>
          <p:nvPr>
            <p:ph type="body" sz="half" idx="15"/>
          </p:nvPr>
        </p:nvSpPr>
        <p:spPr>
          <a:xfrm>
            <a:off x="913774" y="1860331"/>
            <a:ext cx="3298976" cy="3930869"/>
          </a:xfrm>
          <a:ln>
            <a:solidFill>
              <a:schemeClr val="tx2"/>
            </a:solidFill>
          </a:ln>
          <a:effectLst>
            <a:outerShdw blurRad="76200" dir="18900000" sy="23000" kx="-1200000" algn="bl" rotWithShape="0">
              <a:prstClr val="black">
                <a:alpha val="20000"/>
              </a:prstClr>
            </a:outerShdw>
          </a:effectLst>
          <a:scene3d>
            <a:camera prst="orthographicFront"/>
            <a:lightRig rig="threePt" dir="t"/>
          </a:scene3d>
          <a:sp3d>
            <a:bevelT prst="angle"/>
          </a:sp3d>
        </p:spPr>
        <p:style>
          <a:lnRef idx="1">
            <a:schemeClr val="accent1"/>
          </a:lnRef>
          <a:fillRef idx="2">
            <a:schemeClr val="accent1"/>
          </a:fillRef>
          <a:effectRef idx="1">
            <a:schemeClr val="accent1"/>
          </a:effectRef>
          <a:fontRef idx="minor">
            <a:schemeClr val="dk1"/>
          </a:fontRef>
        </p:style>
        <p:txBody>
          <a:bodyPr>
            <a:noAutofit/>
          </a:bodyPr>
          <a:lstStyle/>
          <a:p>
            <a:r>
              <a:rPr lang="en-US" sz="1600" dirty="0" smtClean="0">
                <a:latin typeface="Calibri" pitchFamily="34" charset="0"/>
                <a:cs typeface="Calibri" pitchFamily="34" charset="0"/>
              </a:rPr>
              <a:t>Artificial Intelligence (AI) started as a subfield of computer science with the focus on solving tasks that humans can but computers can’t do (for instance, image recognition). AI can be approached in many ways, for example, writing a computer program that implements a set of rules devised by domain experts. Now, hand-crafting rules can be very laborious and time consuming.</a:t>
            </a:r>
            <a:endParaRPr lang="en-IN" sz="1600" dirty="0">
              <a:latin typeface="Calibri" pitchFamily="34" charset="0"/>
              <a:ea typeface="Calibri" panose="020F0502020204030204" pitchFamily="34" charset="0"/>
              <a:cs typeface="Calibri" pitchFamily="34" charset="0"/>
            </a:endParaRPr>
          </a:p>
        </p:txBody>
      </p:sp>
      <p:sp>
        <p:nvSpPr>
          <p:cNvPr id="12" name="Text Placeholder 11"/>
          <p:cNvSpPr>
            <a:spLocks noGrp="1"/>
          </p:cNvSpPr>
          <p:nvPr>
            <p:ph type="body" sz="half" idx="16"/>
          </p:nvPr>
        </p:nvSpPr>
        <p:spPr>
          <a:xfrm>
            <a:off x="4441348" y="1881351"/>
            <a:ext cx="3303351" cy="3909849"/>
          </a:xfrm>
          <a:ln/>
          <a:effectLst>
            <a:outerShdw blurRad="76200" dir="18900000" sy="23000" kx="-1200000" algn="bl" rotWithShape="0">
              <a:prstClr val="black">
                <a:alpha val="20000"/>
              </a:prstClr>
            </a:outerShdw>
            <a:softEdge rad="31750"/>
          </a:effectLst>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a:noAutofit/>
          </a:bodyPr>
          <a:lstStyle/>
          <a:p>
            <a:r>
              <a:rPr lang="en-US" sz="1600" dirty="0" smtClean="0">
                <a:latin typeface="Calibri" pitchFamily="34" charset="0"/>
                <a:cs typeface="Calibri" pitchFamily="34" charset="0"/>
              </a:rPr>
              <a:t>The field of machine learning – originally, we can consider it as a subfield of AI – was concerned with the development of algorithms so that computers can automatically learn (predictive) models from </a:t>
            </a:r>
            <a:r>
              <a:rPr lang="en-US" sz="1600" dirty="0" smtClean="0">
                <a:latin typeface="Calibri" pitchFamily="34" charset="0"/>
                <a:cs typeface="Calibri" pitchFamily="34" charset="0"/>
              </a:rPr>
              <a:t>data. For </a:t>
            </a:r>
            <a:r>
              <a:rPr lang="en-US" sz="1600" dirty="0" smtClean="0">
                <a:latin typeface="Calibri" pitchFamily="34" charset="0"/>
                <a:cs typeface="Calibri" pitchFamily="34" charset="0"/>
              </a:rPr>
              <a:t>instance, say we want to develop a program that can recognize handwritten digits from images. </a:t>
            </a:r>
            <a:endParaRPr lang="en-US" sz="1600" dirty="0">
              <a:latin typeface="Calibri" pitchFamily="34" charset="0"/>
              <a:cs typeface="Calibri" pitchFamily="34" charset="0"/>
            </a:endParaRPr>
          </a:p>
        </p:txBody>
      </p:sp>
      <p:sp>
        <p:nvSpPr>
          <p:cNvPr id="13" name="Text Placeholder 12"/>
          <p:cNvSpPr>
            <a:spLocks noGrp="1"/>
          </p:cNvSpPr>
          <p:nvPr>
            <p:ph type="body" sz="half" idx="17"/>
          </p:nvPr>
        </p:nvSpPr>
        <p:spPr>
          <a:xfrm>
            <a:off x="7973298" y="1828800"/>
            <a:ext cx="3304928" cy="3962401"/>
          </a:xfrm>
          <a:effectLst>
            <a:outerShdw blurRad="76200" dir="18900000" sy="23000" kx="-1200000" algn="bl" rotWithShape="0">
              <a:prstClr val="black">
                <a:alpha val="20000"/>
              </a:prstClr>
            </a:outerShdw>
          </a:effectLst>
          <a:scene3d>
            <a:camera prst="orthographicFront"/>
            <a:lightRig rig="threePt" dir="t"/>
          </a:scene3d>
          <a:sp3d>
            <a:bevelT w="165100" prst="coolSlant"/>
          </a:sp3d>
        </p:spPr>
        <p:style>
          <a:lnRef idx="1">
            <a:schemeClr val="accent1"/>
          </a:lnRef>
          <a:fillRef idx="2">
            <a:schemeClr val="accent1"/>
          </a:fillRef>
          <a:effectRef idx="1">
            <a:schemeClr val="accent1"/>
          </a:effectRef>
          <a:fontRef idx="minor">
            <a:schemeClr val="dk1"/>
          </a:fontRef>
        </p:style>
        <p:txBody>
          <a:bodyPr>
            <a:normAutofit/>
          </a:bodyPr>
          <a:lstStyle/>
          <a:p>
            <a:r>
              <a:rPr lang="en-US" sz="1600" dirty="0" smtClean="0">
                <a:latin typeface="Calibri" pitchFamily="34" charset="0"/>
                <a:cs typeface="Calibri" pitchFamily="34" charset="0"/>
              </a:rPr>
              <a:t>Another approach would be to use a machine learning algorithm, which can fit a predictive model based on a thousands of labeled image samples that we may have collected in a database. Now, there’s also deep learning, which in turn is a subfield of machine learning, referring to a particular subset of models that are particularly good at certain tasks such as image recognition and natural language processing.</a:t>
            </a:r>
            <a:endParaRPr lang="en-IN" sz="1600" dirty="0">
              <a:latin typeface="Calibri" pitchFamily="34" charset="0"/>
              <a:ea typeface="Calibri" panose="020F0502020204030204" pitchFamily="34" charset="0"/>
              <a:cs typeface="Calibri" pitchFamily="34" charset="0"/>
            </a:endParaRPr>
          </a:p>
        </p:txBody>
      </p:sp>
      <p:sp>
        <p:nvSpPr>
          <p:cNvPr id="5" name="Footer Placeholder 4"/>
          <p:cNvSpPr>
            <a:spLocks noGrp="1"/>
          </p:cNvSpPr>
          <p:nvPr>
            <p:ph type="ftr" sz="quarter" idx="11"/>
          </p:nvPr>
        </p:nvSpPr>
        <p:spPr>
          <a:xfrm>
            <a:off x="230601" y="6278342"/>
            <a:ext cx="6672887" cy="365125"/>
          </a:xfrm>
        </p:spPr>
        <p:txBody>
          <a:bodyPr/>
          <a:lstStyle/>
          <a:p>
            <a:r>
              <a:rPr lang="en-IN" dirty="0" err="1" smtClean="0"/>
              <a:t>Darshan</a:t>
            </a:r>
            <a:r>
              <a:rPr lang="en-IN" dirty="0" smtClean="0"/>
              <a:t> University</a:t>
            </a:r>
            <a:endParaRPr lang="en-IN" dirty="0"/>
          </a:p>
        </p:txBody>
      </p:sp>
      <p:sp>
        <p:nvSpPr>
          <p:cNvPr id="6" name="Slide Number Placeholder 5"/>
          <p:cNvSpPr>
            <a:spLocks noGrp="1"/>
          </p:cNvSpPr>
          <p:nvPr>
            <p:ph type="sldNum" sz="quarter" idx="12"/>
          </p:nvPr>
        </p:nvSpPr>
        <p:spPr/>
        <p:txBody>
          <a:bodyPr/>
          <a:lstStyle/>
          <a:p>
            <a:fld id="{C9DDE68C-A972-45FA-8E6C-1DBB7EF62F14}" type="slidenum">
              <a:rPr lang="en-IN" smtClean="0"/>
              <a:pPr/>
              <a:t>4</a:t>
            </a:fld>
            <a:endParaRPr lang="en-IN" dirty="0"/>
          </a:p>
        </p:txBody>
      </p:sp>
    </p:spTree>
    <p:extLst>
      <p:ext uri="{BB962C8B-B14F-4D97-AF65-F5344CB8AC3E}">
        <p14:creationId xmlns:p14="http://schemas.microsoft.com/office/powerpoint/2010/main" xmlns="" val="4038058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EXAMPLES</a:t>
            </a:r>
            <a:endParaRPr lang="en-US" dirty="0"/>
          </a:p>
        </p:txBody>
      </p:sp>
      <p:sp>
        <p:nvSpPr>
          <p:cNvPr id="3" name="Content Placeholder 2"/>
          <p:cNvSpPr>
            <a:spLocks noGrp="1"/>
          </p:cNvSpPr>
          <p:nvPr>
            <p:ph sz="quarter" idx="13"/>
          </p:nvPr>
        </p:nvSpPr>
        <p:spPr>
          <a:xfrm>
            <a:off x="3520966" y="2606567"/>
            <a:ext cx="5192110" cy="2249212"/>
          </a:xfrm>
        </p:spPr>
        <p:txBody>
          <a:bodyPr/>
          <a:lstStyle/>
          <a:p>
            <a:pPr algn="ctr">
              <a:buNone/>
            </a:pPr>
            <a:r>
              <a:rPr lang="en-US" dirty="0" smtClean="0"/>
              <a:t>  AI can be used in various situations but these are some real-life examples of AI</a:t>
            </a:r>
            <a:endParaRPr lang="en-US" dirty="0"/>
          </a:p>
        </p:txBody>
      </p:sp>
      <p:sp>
        <p:nvSpPr>
          <p:cNvPr id="4" name="Footer Placeholder 3"/>
          <p:cNvSpPr>
            <a:spLocks noGrp="1"/>
          </p:cNvSpPr>
          <p:nvPr>
            <p:ph type="ftr" sz="quarter" idx="11"/>
          </p:nvPr>
        </p:nvSpPr>
        <p:spPr>
          <a:xfrm>
            <a:off x="272643" y="6266903"/>
            <a:ext cx="6672887" cy="365125"/>
          </a:xfrm>
        </p:spPr>
        <p:txBody>
          <a:bodyPr/>
          <a:lstStyle/>
          <a:p>
            <a:r>
              <a:rPr lang="en-IN" dirty="0" smtClean="0"/>
              <a:t>Artificial Intelligence</a:t>
            </a:r>
            <a:endParaRPr lang="en-IN" dirty="0"/>
          </a:p>
        </p:txBody>
      </p:sp>
      <p:sp>
        <p:nvSpPr>
          <p:cNvPr id="5" name="Slide Number Placeholder 4"/>
          <p:cNvSpPr>
            <a:spLocks noGrp="1"/>
          </p:cNvSpPr>
          <p:nvPr>
            <p:ph type="sldNum" sz="quarter" idx="12"/>
          </p:nvPr>
        </p:nvSpPr>
        <p:spPr/>
        <p:txBody>
          <a:bodyPr/>
          <a:lstStyle/>
          <a:p>
            <a:fld id="{C9DDE68C-A972-45FA-8E6C-1DBB7EF62F14}" type="slidenum">
              <a:rPr lang="en-IN" smtClean="0"/>
              <a:pPr/>
              <a:t>5</a:t>
            </a:fld>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SOFIA- THE AI ROBOT</a:t>
            </a:r>
            <a:endParaRPr lang="en-IN" dirty="0"/>
          </a:p>
        </p:txBody>
      </p:sp>
      <p:sp>
        <p:nvSpPr>
          <p:cNvPr id="3" name="Content Placeholder 2"/>
          <p:cNvSpPr>
            <a:spLocks noGrp="1"/>
          </p:cNvSpPr>
          <p:nvPr>
            <p:ph sz="quarter" idx="13"/>
          </p:nvPr>
        </p:nvSpPr>
        <p:spPr>
          <a:xfrm>
            <a:off x="4771697" y="1944417"/>
            <a:ext cx="6506528" cy="3310755"/>
          </a:xfrm>
        </p:spPr>
        <p:txBody>
          <a:bodyPr>
            <a:normAutofit fontScale="77500" lnSpcReduction="20000"/>
          </a:bodyPr>
          <a:lstStyle/>
          <a:p>
            <a:pPr marL="0" indent="0">
              <a:buNone/>
            </a:pPr>
            <a:r>
              <a:rPr lang="en-US" b="1" dirty="0" smtClean="0"/>
              <a:t>Sophia</a:t>
            </a:r>
            <a:r>
              <a:rPr lang="en-US" dirty="0" smtClean="0"/>
              <a:t> is a female social humanoid robot developed in 2016 by the Hong Kong-based company Hanson Robotics</a:t>
            </a:r>
            <a:r>
              <a:rPr lang="en-US" dirty="0" smtClean="0"/>
              <a:t>.</a:t>
            </a:r>
            <a:r>
              <a:rPr lang="en-US" dirty="0" smtClean="0"/>
              <a:t> </a:t>
            </a:r>
            <a:endParaRPr lang="en-US" dirty="0" smtClean="0"/>
          </a:p>
          <a:p>
            <a:pPr marL="0" indent="0">
              <a:buNone/>
            </a:pPr>
            <a:r>
              <a:rPr lang="en-US" dirty="0" smtClean="0"/>
              <a:t>Sophia </a:t>
            </a:r>
            <a:r>
              <a:rPr lang="en-US" dirty="0" smtClean="0"/>
              <a:t>was activated on February 14, 2016</a:t>
            </a:r>
            <a:r>
              <a:rPr lang="en-US" dirty="0" smtClean="0"/>
              <a:t>,</a:t>
            </a:r>
            <a:r>
              <a:rPr lang="en-US" baseline="30000" dirty="0" smtClean="0"/>
              <a:t> </a:t>
            </a:r>
            <a:r>
              <a:rPr lang="en-US" dirty="0" smtClean="0"/>
              <a:t> and </a:t>
            </a:r>
            <a:r>
              <a:rPr lang="en-US" dirty="0" smtClean="0"/>
              <a:t>made her first public appearance in mid-March 2016 at South by Southwest (SXSW) in Austin, Texas, United </a:t>
            </a:r>
            <a:r>
              <a:rPr lang="en-US" dirty="0" smtClean="0"/>
              <a:t>States.</a:t>
            </a:r>
            <a:r>
              <a:rPr lang="en-US" baseline="30000" dirty="0" smtClean="0"/>
              <a:t> </a:t>
            </a:r>
            <a:endParaRPr lang="en-US" baseline="30000" dirty="0" smtClean="0"/>
          </a:p>
          <a:p>
            <a:pPr marL="0" indent="0">
              <a:buNone/>
            </a:pPr>
            <a:r>
              <a:rPr lang="en-US" dirty="0" smtClean="0"/>
              <a:t>Sophia </a:t>
            </a:r>
            <a:r>
              <a:rPr lang="en-US" dirty="0" smtClean="0"/>
              <a:t>was marketed as a "social robot" who can mimic social behavior and induce feelings of love in humans.</a:t>
            </a:r>
            <a:endParaRPr lang="en-IN" dirty="0"/>
          </a:p>
        </p:txBody>
      </p:sp>
      <p:sp>
        <p:nvSpPr>
          <p:cNvPr id="5" name="Footer Placeholder 4"/>
          <p:cNvSpPr>
            <a:spLocks noGrp="1"/>
          </p:cNvSpPr>
          <p:nvPr>
            <p:ph type="ftr" sz="quarter" idx="11"/>
          </p:nvPr>
        </p:nvSpPr>
        <p:spPr>
          <a:xfrm>
            <a:off x="262133" y="6277413"/>
            <a:ext cx="6672887" cy="365125"/>
          </a:xfrm>
        </p:spPr>
        <p:txBody>
          <a:bodyPr/>
          <a:lstStyle/>
          <a:p>
            <a:r>
              <a:rPr lang="en-IN" dirty="0" err="1" smtClean="0"/>
              <a:t>Darshan</a:t>
            </a:r>
            <a:r>
              <a:rPr lang="en-IN" dirty="0" smtClean="0"/>
              <a:t> University</a:t>
            </a:r>
            <a:endParaRPr lang="en-IN" dirty="0"/>
          </a:p>
        </p:txBody>
      </p:sp>
      <p:sp>
        <p:nvSpPr>
          <p:cNvPr id="6" name="Slide Number Placeholder 5"/>
          <p:cNvSpPr>
            <a:spLocks noGrp="1"/>
          </p:cNvSpPr>
          <p:nvPr>
            <p:ph type="sldNum" sz="quarter" idx="12"/>
          </p:nvPr>
        </p:nvSpPr>
        <p:spPr/>
        <p:txBody>
          <a:bodyPr/>
          <a:lstStyle/>
          <a:p>
            <a:fld id="{C9DDE68C-A972-45FA-8E6C-1DBB7EF62F14}" type="slidenum">
              <a:rPr lang="en-IN" smtClean="0"/>
              <a:pPr/>
              <a:t>6</a:t>
            </a:fld>
            <a:endParaRPr lang="en-IN" dirty="0"/>
          </a:p>
        </p:txBody>
      </p:sp>
    </p:spTree>
    <p:extLst>
      <p:ext uri="{BB962C8B-B14F-4D97-AF65-F5344CB8AC3E}">
        <p14:creationId xmlns:p14="http://schemas.microsoft.com/office/powerpoint/2010/main" xmlns="" val="1589514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313592"/>
            <a:ext cx="10364451" cy="1442212"/>
          </a:xfrm>
        </p:spPr>
        <p:txBody>
          <a:bodyPr/>
          <a:lstStyle/>
          <a:p>
            <a:pPr algn="ctr"/>
            <a:r>
              <a:rPr lang="en-IN" dirty="0" smtClean="0"/>
              <a:t>WHAT PROBLEMS CAN AI SOLVE?</a:t>
            </a:r>
            <a:endParaRPr lang="en-IN" dirty="0"/>
          </a:p>
        </p:txBody>
      </p:sp>
      <p:sp>
        <p:nvSpPr>
          <p:cNvPr id="3" name="Content Placeholder 2"/>
          <p:cNvSpPr>
            <a:spLocks noGrp="1"/>
          </p:cNvSpPr>
          <p:nvPr>
            <p:ph sz="quarter" idx="13"/>
          </p:nvPr>
        </p:nvSpPr>
        <p:spPr>
          <a:xfrm>
            <a:off x="2690648" y="1765738"/>
            <a:ext cx="6905296" cy="3079531"/>
          </a:xfrm>
        </p:spPr>
        <p:style>
          <a:lnRef idx="3">
            <a:schemeClr val="lt1"/>
          </a:lnRef>
          <a:fillRef idx="1">
            <a:schemeClr val="accent2"/>
          </a:fillRef>
          <a:effectRef idx="1">
            <a:schemeClr val="accent2"/>
          </a:effectRef>
          <a:fontRef idx="minor">
            <a:schemeClr val="lt1"/>
          </a:fontRef>
        </p:style>
        <p:txBody>
          <a:bodyPr anchor="ctr">
            <a:normAutofit/>
          </a:bodyPr>
          <a:lstStyle/>
          <a:p>
            <a:pPr algn="ctr">
              <a:buNone/>
            </a:pPr>
            <a:r>
              <a:rPr lang="en-US" b="1" dirty="0" smtClean="0"/>
              <a:t>CYBERSECURITY</a:t>
            </a:r>
            <a:r>
              <a:rPr lang="en-US" sz="2000" dirty="0" smtClean="0"/>
              <a:t> -&gt;   detecting spam</a:t>
            </a:r>
          </a:p>
          <a:p>
            <a:pPr algn="ctr">
              <a:buNone/>
            </a:pPr>
            <a:r>
              <a:rPr lang="en-US" b="1" dirty="0" smtClean="0"/>
              <a:t>HEALTHCARE</a:t>
            </a:r>
            <a:r>
              <a:rPr lang="en-US" sz="2000" dirty="0" smtClean="0"/>
              <a:t>-&gt;   medical records</a:t>
            </a:r>
            <a:endParaRPr lang="en-US" sz="2000" dirty="0" smtClean="0"/>
          </a:p>
          <a:p>
            <a:pPr algn="ctr">
              <a:buNone/>
            </a:pPr>
            <a:r>
              <a:rPr lang="en-US" b="1" dirty="0" smtClean="0"/>
              <a:t>RESEARCH</a:t>
            </a:r>
            <a:r>
              <a:rPr lang="en-US" sz="2000" dirty="0" smtClean="0"/>
              <a:t>-</a:t>
            </a:r>
            <a:r>
              <a:rPr lang="en-US" sz="2000" dirty="0" smtClean="0"/>
              <a:t>&gt; </a:t>
            </a:r>
            <a:r>
              <a:rPr lang="en-US" sz="2000" dirty="0" smtClean="0"/>
              <a:t>  idea generation</a:t>
            </a:r>
            <a:endParaRPr lang="en-US" sz="2000" dirty="0" smtClean="0"/>
          </a:p>
          <a:p>
            <a:pPr algn="ctr">
              <a:buNone/>
            </a:pPr>
            <a:r>
              <a:rPr lang="en-US" b="1" dirty="0" smtClean="0"/>
              <a:t>TRANSPORTATION</a:t>
            </a:r>
            <a:r>
              <a:rPr lang="en-US" sz="2000" dirty="0" smtClean="0"/>
              <a:t>-</a:t>
            </a:r>
            <a:r>
              <a:rPr lang="en-US" sz="2000" dirty="0" smtClean="0"/>
              <a:t>&gt; </a:t>
            </a:r>
            <a:r>
              <a:rPr lang="en-US" sz="2000" dirty="0" smtClean="0"/>
              <a:t>  self-driving cars</a:t>
            </a:r>
            <a:endParaRPr lang="en-US" sz="2000" dirty="0" smtClean="0"/>
          </a:p>
        </p:txBody>
      </p:sp>
      <p:sp>
        <p:nvSpPr>
          <p:cNvPr id="4" name="Footer Placeholder 3"/>
          <p:cNvSpPr>
            <a:spLocks noGrp="1"/>
          </p:cNvSpPr>
          <p:nvPr>
            <p:ph type="ftr" sz="quarter" idx="11"/>
          </p:nvPr>
        </p:nvSpPr>
        <p:spPr>
          <a:xfrm>
            <a:off x="209580" y="6319454"/>
            <a:ext cx="6672887" cy="365125"/>
          </a:xfrm>
        </p:spPr>
        <p:txBody>
          <a:bodyPr/>
          <a:lstStyle/>
          <a:p>
            <a:r>
              <a:rPr lang="en-IN" dirty="0" err="1" smtClean="0"/>
              <a:t>Darshan</a:t>
            </a:r>
            <a:r>
              <a:rPr lang="en-IN" dirty="0" smtClean="0"/>
              <a:t> University</a:t>
            </a:r>
            <a:endParaRPr lang="en-IN" dirty="0"/>
          </a:p>
        </p:txBody>
      </p:sp>
      <p:sp>
        <p:nvSpPr>
          <p:cNvPr id="5" name="Slide Number Placeholder 4"/>
          <p:cNvSpPr>
            <a:spLocks noGrp="1"/>
          </p:cNvSpPr>
          <p:nvPr>
            <p:ph type="sldNum" sz="quarter" idx="12"/>
          </p:nvPr>
        </p:nvSpPr>
        <p:spPr/>
        <p:txBody>
          <a:bodyPr/>
          <a:lstStyle/>
          <a:p>
            <a:fld id="{C9DDE68C-A972-45FA-8E6C-1DBB7EF62F14}" type="slidenum">
              <a:rPr lang="en-IN" smtClean="0"/>
              <a:pPr/>
              <a:t>7</a:t>
            </a:fld>
            <a:endParaRPr lang="en-IN" dirty="0"/>
          </a:p>
        </p:txBody>
      </p:sp>
    </p:spTree>
    <p:extLst>
      <p:ext uri="{BB962C8B-B14F-4D97-AF65-F5344CB8AC3E}">
        <p14:creationId xmlns:p14="http://schemas.microsoft.com/office/powerpoint/2010/main" xmlns="" val="3735203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83475" y="325821"/>
            <a:ext cx="11183008" cy="1261241"/>
          </a:xfrm>
        </p:spPr>
        <p:txBody>
          <a:bodyPr>
            <a:normAutofit/>
          </a:bodyPr>
          <a:lstStyle/>
          <a:p>
            <a:r>
              <a:rPr lang="en-IN" dirty="0" smtClean="0"/>
              <a:t>USES OF AI</a:t>
            </a:r>
            <a:endParaRPr lang="en-IN" dirty="0"/>
          </a:p>
        </p:txBody>
      </p:sp>
      <p:sp>
        <p:nvSpPr>
          <p:cNvPr id="11" name="Text Placeholder 10"/>
          <p:cNvSpPr>
            <a:spLocks noGrp="1"/>
          </p:cNvSpPr>
          <p:nvPr>
            <p:ph type="body" sz="half" idx="15"/>
          </p:nvPr>
        </p:nvSpPr>
        <p:spPr>
          <a:xfrm>
            <a:off x="913774" y="1860331"/>
            <a:ext cx="3298976" cy="4141076"/>
          </a:xfrm>
        </p:spPr>
        <p:style>
          <a:lnRef idx="2">
            <a:schemeClr val="accent1"/>
          </a:lnRef>
          <a:fillRef idx="1">
            <a:schemeClr val="lt1"/>
          </a:fillRef>
          <a:effectRef idx="0">
            <a:schemeClr val="accent1"/>
          </a:effectRef>
          <a:fontRef idx="minor">
            <a:schemeClr val="dk1"/>
          </a:fontRef>
        </p:style>
        <p:txBody>
          <a:bodyPr>
            <a:noAutofit/>
          </a:bodyPr>
          <a:lstStyle/>
          <a:p>
            <a:pPr algn="ctr"/>
            <a:r>
              <a:rPr lang="en-US" b="1" dirty="0" smtClean="0">
                <a:latin typeface="Calibri" pitchFamily="34" charset="0"/>
                <a:cs typeface="Calibri" pitchFamily="34" charset="0"/>
              </a:rPr>
              <a:t>Image and Facial Recognition</a:t>
            </a:r>
          </a:p>
          <a:p>
            <a:r>
              <a:rPr lang="en-US" sz="1600" dirty="0" smtClean="0">
                <a:latin typeface="Calibri" pitchFamily="34" charset="0"/>
                <a:cs typeface="Calibri" pitchFamily="34" charset="0"/>
              </a:rPr>
              <a:t>Face </a:t>
            </a:r>
            <a:r>
              <a:rPr lang="en-US" sz="1600" dirty="0" smtClean="0">
                <a:latin typeface="Calibri" pitchFamily="34" charset="0"/>
                <a:cs typeface="Calibri" pitchFamily="34" charset="0"/>
              </a:rPr>
              <a:t>recognition has received substantial attention from researchers due to human activities found in various applications of security like airports, criminal detection, face tracking, forensics, etc. Compared to other biometric traits like palm print, iris, fingerprint, etc., face biometrics can be non-intrusive.</a:t>
            </a:r>
            <a:endParaRPr lang="en-IN" sz="1600" dirty="0">
              <a:latin typeface="Calibri" pitchFamily="34" charset="0"/>
              <a:ea typeface="Calibri" panose="020F0502020204030204" pitchFamily="34" charset="0"/>
              <a:cs typeface="Calibri" pitchFamily="34" charset="0"/>
            </a:endParaRPr>
          </a:p>
        </p:txBody>
      </p:sp>
      <p:sp>
        <p:nvSpPr>
          <p:cNvPr id="12" name="Text Placeholder 11"/>
          <p:cNvSpPr>
            <a:spLocks noGrp="1"/>
          </p:cNvSpPr>
          <p:nvPr>
            <p:ph type="body" sz="half" idx="16"/>
          </p:nvPr>
        </p:nvSpPr>
        <p:spPr>
          <a:xfrm>
            <a:off x="4441348" y="1881351"/>
            <a:ext cx="3303351" cy="4120056"/>
          </a:xfrm>
        </p:spPr>
        <p:style>
          <a:lnRef idx="2">
            <a:schemeClr val="accent1"/>
          </a:lnRef>
          <a:fillRef idx="1">
            <a:schemeClr val="lt1"/>
          </a:fillRef>
          <a:effectRef idx="0">
            <a:schemeClr val="accent1"/>
          </a:effectRef>
          <a:fontRef idx="minor">
            <a:schemeClr val="dk1"/>
          </a:fontRef>
        </p:style>
        <p:txBody>
          <a:bodyPr>
            <a:noAutofit/>
          </a:bodyPr>
          <a:lstStyle/>
          <a:p>
            <a:pPr algn="ctr"/>
            <a:r>
              <a:rPr lang="en-US" b="1" dirty="0" smtClean="0">
                <a:latin typeface="Calibri" pitchFamily="34" charset="0"/>
                <a:cs typeface="Calibri" pitchFamily="34" charset="0"/>
              </a:rPr>
              <a:t>Medical Diagnosis</a:t>
            </a:r>
            <a:endParaRPr lang="en-US" b="1" dirty="0" smtClean="0">
              <a:latin typeface="Calibri" pitchFamily="34" charset="0"/>
              <a:cs typeface="Calibri" pitchFamily="34" charset="0"/>
            </a:endParaRPr>
          </a:p>
          <a:p>
            <a:endParaRPr lang="en-US" sz="1600" dirty="0" smtClean="0"/>
          </a:p>
          <a:p>
            <a:r>
              <a:rPr lang="en-US" sz="1600" dirty="0" smtClean="0">
                <a:latin typeface="Calibri" pitchFamily="34" charset="0"/>
                <a:cs typeface="Calibri" pitchFamily="34" charset="0"/>
              </a:rPr>
              <a:t>AI </a:t>
            </a:r>
            <a:r>
              <a:rPr lang="en-US" sz="1600" dirty="0" smtClean="0">
                <a:latin typeface="Calibri" pitchFamily="34" charset="0"/>
                <a:cs typeface="Calibri" pitchFamily="34" charset="0"/>
              </a:rPr>
              <a:t>is transforming the practice of medicine. It’s helping doctors diagnose patients more accurately, make predictions about patients’ future health, and recommend better treatments. </a:t>
            </a:r>
            <a:r>
              <a:rPr lang="en-US" sz="1600" dirty="0" smtClean="0">
                <a:latin typeface="Calibri" pitchFamily="34" charset="0"/>
                <a:cs typeface="Calibri" pitchFamily="34" charset="0"/>
              </a:rPr>
              <a:t>No </a:t>
            </a:r>
            <a:r>
              <a:rPr lang="en-US" sz="1600" dirty="0" smtClean="0">
                <a:latin typeface="Calibri" pitchFamily="34" charset="0"/>
                <a:cs typeface="Calibri" pitchFamily="34" charset="0"/>
              </a:rPr>
              <a:t>prior medical expertise is required! </a:t>
            </a:r>
            <a:endParaRPr lang="en-IN" sz="1600" dirty="0">
              <a:latin typeface="Calibri" pitchFamily="34" charset="0"/>
              <a:ea typeface="Calibri" panose="020F0502020204030204" pitchFamily="34" charset="0"/>
              <a:cs typeface="Calibri" pitchFamily="34" charset="0"/>
            </a:endParaRPr>
          </a:p>
        </p:txBody>
      </p:sp>
      <p:sp>
        <p:nvSpPr>
          <p:cNvPr id="13" name="Text Placeholder 12"/>
          <p:cNvSpPr>
            <a:spLocks noGrp="1"/>
          </p:cNvSpPr>
          <p:nvPr>
            <p:ph type="body" sz="half" idx="17"/>
          </p:nvPr>
        </p:nvSpPr>
        <p:spPr>
          <a:xfrm>
            <a:off x="7973298" y="1828800"/>
            <a:ext cx="3304928" cy="4172607"/>
          </a:xfrm>
        </p:spPr>
        <p:style>
          <a:lnRef idx="2">
            <a:schemeClr val="accent1"/>
          </a:lnRef>
          <a:fillRef idx="1">
            <a:schemeClr val="lt1"/>
          </a:fillRef>
          <a:effectRef idx="0">
            <a:schemeClr val="accent1"/>
          </a:effectRef>
          <a:fontRef idx="minor">
            <a:schemeClr val="dk1"/>
          </a:fontRef>
        </p:style>
        <p:txBody>
          <a:bodyPr>
            <a:normAutofit/>
          </a:bodyPr>
          <a:lstStyle/>
          <a:p>
            <a:pPr algn="ctr"/>
            <a:r>
              <a:rPr lang="en-US" b="1" dirty="0" smtClean="0">
                <a:latin typeface="Calibri" pitchFamily="34" charset="0"/>
                <a:cs typeface="Calibri" pitchFamily="34" charset="0"/>
              </a:rPr>
              <a:t>Customer Service</a:t>
            </a:r>
            <a:endParaRPr lang="en-US" b="1" dirty="0" smtClean="0">
              <a:latin typeface="Calibri" pitchFamily="34" charset="0"/>
              <a:cs typeface="Calibri" pitchFamily="34" charset="0"/>
            </a:endParaRPr>
          </a:p>
          <a:p>
            <a:endParaRPr lang="en-US" sz="1600" dirty="0" smtClean="0"/>
          </a:p>
          <a:p>
            <a:r>
              <a:rPr lang="en-US" sz="1600" dirty="0" smtClean="0">
                <a:latin typeface="Calibri" pitchFamily="34" charset="0"/>
                <a:cs typeface="Calibri" pitchFamily="34" charset="0"/>
              </a:rPr>
              <a:t>AI </a:t>
            </a:r>
            <a:r>
              <a:rPr lang="en-US" sz="1600" dirty="0" smtClean="0">
                <a:latin typeface="Calibri" pitchFamily="34" charset="0"/>
                <a:cs typeface="Calibri" pitchFamily="34" charset="0"/>
              </a:rPr>
              <a:t>in customer service is about leveraging intelligent technology to provide quick, personalized, and seamless support experiences. When implemented correctly, AI can foster authentically human customer </a:t>
            </a:r>
            <a:r>
              <a:rPr lang="en-US" sz="1600" dirty="0" smtClean="0">
                <a:latin typeface="Calibri" pitchFamily="34" charset="0"/>
                <a:cs typeface="Calibri" pitchFamily="34" charset="0"/>
              </a:rPr>
              <a:t>connections</a:t>
            </a:r>
            <a:endParaRPr lang="en-IN" sz="1600" dirty="0">
              <a:latin typeface="Calibri" pitchFamily="34" charset="0"/>
              <a:ea typeface="Calibri" panose="020F0502020204030204" pitchFamily="34" charset="0"/>
              <a:cs typeface="Calibri" pitchFamily="34" charset="0"/>
            </a:endParaRPr>
          </a:p>
        </p:txBody>
      </p:sp>
      <p:sp>
        <p:nvSpPr>
          <p:cNvPr id="5" name="Footer Placeholder 4"/>
          <p:cNvSpPr>
            <a:spLocks noGrp="1"/>
          </p:cNvSpPr>
          <p:nvPr>
            <p:ph type="ftr" sz="quarter" idx="11"/>
          </p:nvPr>
        </p:nvSpPr>
        <p:spPr>
          <a:xfrm>
            <a:off x="136635" y="6362425"/>
            <a:ext cx="6672887" cy="365125"/>
          </a:xfrm>
        </p:spPr>
        <p:txBody>
          <a:bodyPr/>
          <a:lstStyle/>
          <a:p>
            <a:r>
              <a:rPr lang="en-IN" dirty="0" err="1" smtClean="0"/>
              <a:t>Darshan</a:t>
            </a:r>
            <a:r>
              <a:rPr lang="en-IN" dirty="0" smtClean="0"/>
              <a:t> University</a:t>
            </a:r>
            <a:endParaRPr lang="en-IN" dirty="0"/>
          </a:p>
        </p:txBody>
      </p:sp>
      <p:sp>
        <p:nvSpPr>
          <p:cNvPr id="6" name="Slide Number Placeholder 5"/>
          <p:cNvSpPr>
            <a:spLocks noGrp="1"/>
          </p:cNvSpPr>
          <p:nvPr>
            <p:ph type="sldNum" sz="quarter" idx="12"/>
          </p:nvPr>
        </p:nvSpPr>
        <p:spPr>
          <a:xfrm>
            <a:off x="10892385" y="6362754"/>
            <a:ext cx="764215" cy="365125"/>
          </a:xfrm>
        </p:spPr>
        <p:txBody>
          <a:bodyPr/>
          <a:lstStyle/>
          <a:p>
            <a:fld id="{C9DDE68C-A972-45FA-8E6C-1DBB7EF62F14}" type="slidenum">
              <a:rPr lang="en-IN" smtClean="0"/>
              <a:pPr/>
              <a:t>8</a:t>
            </a:fld>
            <a:endParaRPr lang="en-IN" dirty="0"/>
          </a:p>
        </p:txBody>
      </p:sp>
    </p:spTree>
    <p:extLst>
      <p:ext uri="{BB962C8B-B14F-4D97-AF65-F5344CB8AC3E}">
        <p14:creationId xmlns:p14="http://schemas.microsoft.com/office/powerpoint/2010/main" xmlns="" val="4038058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 OF AI</a:t>
            </a:r>
            <a:endParaRPr lang="en-IN" dirty="0"/>
          </a:p>
        </p:txBody>
      </p:sp>
      <p:sp>
        <p:nvSpPr>
          <p:cNvPr id="3" name="Content Placeholder 2"/>
          <p:cNvSpPr>
            <a:spLocks noGrp="1"/>
          </p:cNvSpPr>
          <p:nvPr>
            <p:ph sz="quarter" idx="13"/>
          </p:nvPr>
        </p:nvSpPr>
        <p:spPr>
          <a:xfrm>
            <a:off x="913774" y="1858359"/>
            <a:ext cx="10363826" cy="3607020"/>
          </a:xfrm>
        </p:spPr>
        <p:txBody>
          <a:bodyPr>
            <a:normAutofit fontScale="70000" lnSpcReduction="20000"/>
          </a:bodyPr>
          <a:lstStyle/>
          <a:p>
            <a:r>
              <a:rPr lang="en-US" dirty="0" smtClean="0"/>
              <a:t>Lack </a:t>
            </a:r>
            <a:r>
              <a:rPr lang="en-US" dirty="0" smtClean="0"/>
              <a:t>of Transparency </a:t>
            </a:r>
          </a:p>
          <a:p>
            <a:r>
              <a:rPr lang="en-US" dirty="0" smtClean="0"/>
              <a:t>Bias and Discrimination </a:t>
            </a:r>
          </a:p>
          <a:p>
            <a:r>
              <a:rPr lang="en-US" dirty="0" smtClean="0"/>
              <a:t>Privacy Concerns </a:t>
            </a:r>
          </a:p>
          <a:p>
            <a:r>
              <a:rPr lang="en-US" dirty="0" smtClean="0"/>
              <a:t>Ethical Dilemmas </a:t>
            </a:r>
          </a:p>
          <a:p>
            <a:r>
              <a:rPr lang="en-US" dirty="0" smtClean="0"/>
              <a:t>Security Risks </a:t>
            </a:r>
          </a:p>
          <a:p>
            <a:r>
              <a:rPr lang="en-US" dirty="0" smtClean="0"/>
              <a:t>Concentration of Power </a:t>
            </a:r>
          </a:p>
          <a:p>
            <a:r>
              <a:rPr lang="en-US" dirty="0" smtClean="0"/>
              <a:t>Dependence on AI </a:t>
            </a:r>
          </a:p>
          <a:p>
            <a:r>
              <a:rPr lang="en-US" dirty="0" smtClean="0"/>
              <a:t>Job Displacement </a:t>
            </a:r>
          </a:p>
        </p:txBody>
      </p:sp>
      <p:sp>
        <p:nvSpPr>
          <p:cNvPr id="4" name="Footer Placeholder 3"/>
          <p:cNvSpPr>
            <a:spLocks noGrp="1"/>
          </p:cNvSpPr>
          <p:nvPr>
            <p:ph type="ftr" sz="quarter" idx="11"/>
          </p:nvPr>
        </p:nvSpPr>
        <p:spPr>
          <a:xfrm>
            <a:off x="251622" y="6277413"/>
            <a:ext cx="6672887" cy="365125"/>
          </a:xfrm>
        </p:spPr>
        <p:txBody>
          <a:bodyPr/>
          <a:lstStyle/>
          <a:p>
            <a:r>
              <a:rPr lang="en-IN" dirty="0" err="1" smtClean="0"/>
              <a:t>Darshan</a:t>
            </a:r>
            <a:r>
              <a:rPr lang="en-IN" dirty="0" smtClean="0"/>
              <a:t> University</a:t>
            </a:r>
            <a:endParaRPr lang="en-IN" dirty="0"/>
          </a:p>
        </p:txBody>
      </p:sp>
      <p:sp>
        <p:nvSpPr>
          <p:cNvPr id="5" name="Slide Number Placeholder 4"/>
          <p:cNvSpPr>
            <a:spLocks noGrp="1"/>
          </p:cNvSpPr>
          <p:nvPr>
            <p:ph type="sldNum" sz="quarter" idx="12"/>
          </p:nvPr>
        </p:nvSpPr>
        <p:spPr/>
        <p:txBody>
          <a:bodyPr/>
          <a:lstStyle/>
          <a:p>
            <a:fld id="{C9DDE68C-A972-45FA-8E6C-1DBB7EF62F14}" type="slidenum">
              <a:rPr lang="en-IN" smtClean="0"/>
              <a:pPr/>
              <a:t>9</a:t>
            </a:fld>
            <a:endParaRPr lang="en-IN" dirty="0"/>
          </a:p>
        </p:txBody>
      </p:sp>
    </p:spTree>
    <p:extLst>
      <p:ext uri="{BB962C8B-B14F-4D97-AF65-F5344CB8AC3E}">
        <p14:creationId xmlns:p14="http://schemas.microsoft.com/office/powerpoint/2010/main" xmlns="" val="2045970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167</TotalTime>
  <Words>662</Words>
  <Application>Microsoft Office PowerPoint</Application>
  <PresentationFormat>Custom</PresentationFormat>
  <Paragraphs>84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Droplet</vt:lpstr>
      <vt:lpstr>ARTIFICIAL  INTELLIGENCE</vt:lpstr>
      <vt:lpstr>CONTENTS</vt:lpstr>
      <vt:lpstr>WHAT IS AI?</vt:lpstr>
      <vt:lpstr>HOW DOES MACHINE LEARNING RELATE TO AI?</vt:lpstr>
      <vt:lpstr>EXAMPLES</vt:lpstr>
      <vt:lpstr>SOFIA- THE AI ROBOT</vt:lpstr>
      <vt:lpstr>WHAT PROBLEMS CAN AI SOLVE?</vt:lpstr>
      <vt:lpstr>USES OF AI</vt:lpstr>
      <vt:lpstr>DISADVANTAGES OF AI</vt:lpstr>
      <vt:lpstr>HOW CAN WE USE AI RESPONSIBLY?</vt:lpstr>
      <vt:lpstr>RESPONSIBLE AI USE</vt:lpstr>
      <vt:lpstr>Slide 12</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Darshan University</dc:title>
  <dc:creator>student</dc:creator>
  <cp:lastModifiedBy>Windows User</cp:lastModifiedBy>
  <cp:revision>42</cp:revision>
  <dcterms:created xsi:type="dcterms:W3CDTF">2024-09-06T01:40:18Z</dcterms:created>
  <dcterms:modified xsi:type="dcterms:W3CDTF">2024-09-16T10:50:24Z</dcterms:modified>
</cp:coreProperties>
</file>