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p:scale>
          <a:sx n="91" d="100"/>
          <a:sy n="91" d="100"/>
        </p:scale>
        <p:origin x="1248"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ABC52-B088-4110-80A3-6994DCFE1C56}" type="datetimeFigureOut">
              <a:rPr lang="en-IN" smtClean="0"/>
              <a:t>06-09-2024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CAFE2-C5DC-43D4-9C0B-5FF9ED6438A0}" type="slidenum">
              <a:rPr lang="en-IN" smtClean="0"/>
              <a:t>‹#›</a:t>
            </a:fld>
            <a:endParaRPr lang="en-IN"/>
          </a:p>
        </p:txBody>
      </p:sp>
    </p:spTree>
    <p:extLst>
      <p:ext uri="{BB962C8B-B14F-4D97-AF65-F5344CB8AC3E}">
        <p14:creationId xmlns:p14="http://schemas.microsoft.com/office/powerpoint/2010/main" val="390606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372640" y="533530"/>
            <a:ext cx="8689976" cy="2509213"/>
          </a:xfrm>
        </p:spPr>
        <p:txBody>
          <a:bodyPr anchor="b">
            <a:normAutofit/>
          </a:bodyPr>
          <a:lstStyle>
            <a:lvl1pPr algn="l">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2640" y="3777209"/>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C71419B-47EE-43AF-AB9C-EECEF19DA704}" type="datetime1">
              <a:rPr lang="en-IN" smtClean="0"/>
              <a:t>06-09-2024</a:t>
            </a:fld>
            <a:endParaRPr lang="en-IN"/>
          </a:p>
        </p:txBody>
      </p:sp>
      <p:sp>
        <p:nvSpPr>
          <p:cNvPr id="5" name="Footer Placeholder 4"/>
          <p:cNvSpPr>
            <a:spLocks noGrp="1"/>
          </p:cNvSpPr>
          <p:nvPr>
            <p:ph type="ftr" sz="quarter" idx="11"/>
          </p:nvPr>
        </p:nvSpPr>
        <p:spPr/>
        <p:txBody>
          <a:bodyPr/>
          <a:lstStyle/>
          <a:p>
            <a:r>
              <a:rPr lang="en-IN" smtClean="0"/>
              <a:t>Darshan University</a:t>
            </a:r>
            <a:endParaRPr lang="en-IN"/>
          </a:p>
        </p:txBody>
      </p:sp>
      <p:sp>
        <p:nvSpPr>
          <p:cNvPr id="6" name="Slide Number Placeholder 5"/>
          <p:cNvSpPr>
            <a:spLocks noGrp="1"/>
          </p:cNvSpPr>
          <p:nvPr>
            <p:ph type="sldNum" sz="quarter" idx="12"/>
          </p:nvPr>
        </p:nvSpPr>
        <p:spPr/>
        <p:txBody>
          <a:bodyPr/>
          <a:lstStyle/>
          <a:p>
            <a:fld id="{C9DDE68C-A972-45FA-8E6C-1DBB7EF62F14}" type="slidenum">
              <a:rPr lang="en-IN" smtClean="0"/>
              <a:t>‹#›</a:t>
            </a:fld>
            <a:endParaRPr lang="en-IN" dirty="0"/>
          </a:p>
        </p:txBody>
      </p:sp>
    </p:spTree>
    <p:extLst>
      <p:ext uri="{BB962C8B-B14F-4D97-AF65-F5344CB8AC3E}">
        <p14:creationId xmlns:p14="http://schemas.microsoft.com/office/powerpoint/2010/main" val="2570529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4FB27E-77DB-4764-BED7-0BF3C32897B4}"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26632209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DF636C-1C0F-44C0-AB5A-EEDAE7E92990}"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2695449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686C89-C7CC-46A8-9DC0-D019224C4BBA}"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95038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4DA5A0-6E43-474C-9B63-D5D4FE251121}"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13987515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266955"/>
          </a:xfrm>
        </p:spPr>
        <p:txBody>
          <a:bodyPr>
            <a:normAutofit/>
          </a:bodyPr>
          <a:lstStyle>
            <a:lvl1pPr>
              <a:defRPr sz="4800">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7" name="Text Placeholder 2"/>
          <p:cNvSpPr>
            <a:spLocks noGrp="1"/>
          </p:cNvSpPr>
          <p:nvPr>
            <p:ph type="body" idx="1" hasCustomPrompt="1"/>
          </p:nvPr>
        </p:nvSpPr>
        <p:spPr>
          <a:xfrm>
            <a:off x="924025" y="2121824"/>
            <a:ext cx="3298976" cy="576262"/>
          </a:xfrm>
        </p:spPr>
        <p:txBody>
          <a:bodyPr anchor="b">
            <a:noAutofit/>
          </a:bodyPr>
          <a:lstStyle>
            <a:lvl1pPr marL="0" indent="0" algn="ctr">
              <a:lnSpc>
                <a:spcPct val="85000"/>
              </a:lnSpc>
              <a:buNone/>
              <a:defRPr sz="2800" b="0" cap="none">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8" name="Text Placeholder 3"/>
          <p:cNvSpPr>
            <a:spLocks noGrp="1"/>
          </p:cNvSpPr>
          <p:nvPr>
            <p:ph type="body" sz="half" idx="15" hasCustomPrompt="1"/>
          </p:nvPr>
        </p:nvSpPr>
        <p:spPr>
          <a:xfrm>
            <a:off x="913774" y="2788895"/>
            <a:ext cx="3298976" cy="3002305"/>
          </a:xfrm>
        </p:spPr>
        <p:txBody>
          <a:bodyPr anchor="t">
            <a:normAutofit/>
          </a:bodyPr>
          <a:lstStyle>
            <a:lvl1pPr marL="0" indent="0" algn="l">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9" name="Text Placeholder 4"/>
          <p:cNvSpPr>
            <a:spLocks noGrp="1"/>
          </p:cNvSpPr>
          <p:nvPr>
            <p:ph type="body" sz="quarter" idx="3" hasCustomPrompt="1"/>
          </p:nvPr>
        </p:nvSpPr>
        <p:spPr>
          <a:xfrm>
            <a:off x="4453178" y="2120558"/>
            <a:ext cx="3291521" cy="576262"/>
          </a:xfrm>
        </p:spPr>
        <p:txBody>
          <a:bodyPr anchor="b">
            <a:noAutofit/>
          </a:bodyPr>
          <a:lstStyle>
            <a:lvl1pPr marL="0" indent="0" algn="ctr">
              <a:lnSpc>
                <a:spcPct val="85000"/>
              </a:lnSpc>
              <a:buNone/>
              <a:defRPr sz="2800" b="0" cap="none">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10" name="Text Placeholder 3"/>
          <p:cNvSpPr>
            <a:spLocks noGrp="1"/>
          </p:cNvSpPr>
          <p:nvPr>
            <p:ph type="body" sz="half" idx="16" hasCustomPrompt="1"/>
          </p:nvPr>
        </p:nvSpPr>
        <p:spPr>
          <a:xfrm>
            <a:off x="4441348" y="2788895"/>
            <a:ext cx="3303351" cy="3002305"/>
          </a:xfrm>
        </p:spPr>
        <p:txBody>
          <a:bodyPr anchor="t">
            <a:normAutofit/>
          </a:bodyPr>
          <a:lstStyle>
            <a:lvl1pPr marL="0" indent="0" algn="l">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11" name="Text Placeholder 4"/>
          <p:cNvSpPr>
            <a:spLocks noGrp="1"/>
          </p:cNvSpPr>
          <p:nvPr>
            <p:ph type="body" sz="quarter" idx="13" hasCustomPrompt="1"/>
          </p:nvPr>
        </p:nvSpPr>
        <p:spPr>
          <a:xfrm>
            <a:off x="7973298" y="2120558"/>
            <a:ext cx="3304928" cy="576262"/>
          </a:xfrm>
        </p:spPr>
        <p:txBody>
          <a:bodyPr anchor="b">
            <a:noAutofit/>
          </a:bodyPr>
          <a:lstStyle>
            <a:lvl1pPr marL="0" indent="0" algn="ctr">
              <a:lnSpc>
                <a:spcPct val="85000"/>
              </a:lnSpc>
              <a:buNone/>
              <a:defRPr sz="2800" b="0" cap="none">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p>
        </p:txBody>
      </p:sp>
      <p:sp>
        <p:nvSpPr>
          <p:cNvPr id="12" name="Text Placeholder 3"/>
          <p:cNvSpPr>
            <a:spLocks noGrp="1"/>
          </p:cNvSpPr>
          <p:nvPr>
            <p:ph type="body" sz="half" idx="17" hasCustomPrompt="1"/>
          </p:nvPr>
        </p:nvSpPr>
        <p:spPr>
          <a:xfrm>
            <a:off x="7973298" y="2788895"/>
            <a:ext cx="3304928" cy="3002305"/>
          </a:xfrm>
        </p:spPr>
        <p:txBody>
          <a:bodyPr anchor="t">
            <a:normAutofit/>
          </a:bodyPr>
          <a:lstStyle>
            <a:lvl1pPr marL="0" indent="0" algn="l">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3" name="Date Placeholder 2"/>
          <p:cNvSpPr>
            <a:spLocks noGrp="1"/>
          </p:cNvSpPr>
          <p:nvPr>
            <p:ph type="dt" sz="half" idx="10"/>
          </p:nvPr>
        </p:nvSpPr>
        <p:spPr/>
        <p:txBody>
          <a:bodyPr/>
          <a:lstStyle/>
          <a:p>
            <a:fld id="{F659FA27-313E-4CCC-9834-51BD2186B41D}" type="datetime1">
              <a:rPr lang="en-IN" smtClean="0"/>
              <a:t>06-09-2024</a:t>
            </a:fld>
            <a:endParaRPr lang="en-IN"/>
          </a:p>
        </p:txBody>
      </p:sp>
      <p:sp>
        <p:nvSpPr>
          <p:cNvPr id="4" name="Footer Placeholder 3"/>
          <p:cNvSpPr>
            <a:spLocks noGrp="1"/>
          </p:cNvSpPr>
          <p:nvPr>
            <p:ph type="ftr" sz="quarter" idx="11"/>
          </p:nvPr>
        </p:nvSpPr>
        <p:spPr>
          <a:xfrm>
            <a:off x="913774" y="6141708"/>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Darshan University</a:t>
            </a:r>
            <a:endParaRPr lang="en-IN" dirty="0"/>
          </a:p>
        </p:txBody>
      </p:sp>
      <p:sp>
        <p:nvSpPr>
          <p:cNvPr id="5" name="Slide Number Placeholder 4"/>
          <p:cNvSpPr>
            <a:spLocks noGrp="1"/>
          </p:cNvSpPr>
          <p:nvPr>
            <p:ph type="sldNum" sz="quarter" idx="12"/>
          </p:nvPr>
        </p:nvSpPr>
        <p:spPr>
          <a:xfrm>
            <a:off x="10514013" y="6142037"/>
            <a:ext cx="764215"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Tree>
    <p:extLst>
      <p:ext uri="{BB962C8B-B14F-4D97-AF65-F5344CB8AC3E}">
        <p14:creationId xmlns:p14="http://schemas.microsoft.com/office/powerpoint/2010/main" val="386960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5585467-D3ED-4074-ABBD-32464DD66594}" type="datetime1">
              <a:rPr lang="en-IN" smtClean="0"/>
              <a:t>06-09-2024</a:t>
            </a:fld>
            <a:endParaRPr lang="en-IN"/>
          </a:p>
        </p:txBody>
      </p:sp>
      <p:sp>
        <p:nvSpPr>
          <p:cNvPr id="4" name="Footer Placeholder 3"/>
          <p:cNvSpPr>
            <a:spLocks noGrp="1"/>
          </p:cNvSpPr>
          <p:nvPr>
            <p:ph type="ftr" sz="quarter" idx="11"/>
          </p:nvPr>
        </p:nvSpPr>
        <p:spPr/>
        <p:txBody>
          <a:bodyPr/>
          <a:lstStyle/>
          <a:p>
            <a:r>
              <a:rPr lang="en-IN" smtClean="0"/>
              <a:t>Darshan University</a:t>
            </a:r>
            <a:endParaRPr lang="en-IN"/>
          </a:p>
        </p:txBody>
      </p:sp>
      <p:sp>
        <p:nvSpPr>
          <p:cNvPr id="5" name="Slide Number Placeholder 4"/>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4479623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0D008E-9DAF-4413-AC01-5726F1A0AE20}" type="datetime1">
              <a:rPr lang="en-IN" smtClean="0"/>
              <a:t>06-09-2024</a:t>
            </a:fld>
            <a:endParaRPr lang="en-IN"/>
          </a:p>
        </p:txBody>
      </p:sp>
      <p:sp>
        <p:nvSpPr>
          <p:cNvPr id="5" name="Footer Placeholder 4"/>
          <p:cNvSpPr>
            <a:spLocks noGrp="1"/>
          </p:cNvSpPr>
          <p:nvPr>
            <p:ph type="ftr" sz="quarter" idx="11"/>
          </p:nvPr>
        </p:nvSpPr>
        <p:spPr/>
        <p:txBody>
          <a:bodyPr/>
          <a:lstStyle/>
          <a:p>
            <a:r>
              <a:rPr lang="en-IN" smtClean="0"/>
              <a:t>Darshan University</a:t>
            </a:r>
            <a:endParaRPr lang="en-IN"/>
          </a:p>
        </p:txBody>
      </p:sp>
      <p:sp>
        <p:nvSpPr>
          <p:cNvPr id="6" name="Slide Number Placeholder 5"/>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355271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58C56-55A1-483D-92E4-8F8EAE99775F}" type="datetime1">
              <a:rPr lang="en-IN" smtClean="0"/>
              <a:t>06-09-2024</a:t>
            </a:fld>
            <a:endParaRPr lang="en-IN"/>
          </a:p>
        </p:txBody>
      </p:sp>
      <p:sp>
        <p:nvSpPr>
          <p:cNvPr id="5" name="Footer Placeholder 4"/>
          <p:cNvSpPr>
            <a:spLocks noGrp="1"/>
          </p:cNvSpPr>
          <p:nvPr>
            <p:ph type="ftr" sz="quarter" idx="11"/>
          </p:nvPr>
        </p:nvSpPr>
        <p:spPr/>
        <p:txBody>
          <a:bodyPr/>
          <a:lstStyle/>
          <a:p>
            <a:r>
              <a:rPr lang="en-IN" smtClean="0"/>
              <a:t>Darshan University</a:t>
            </a:r>
            <a:endParaRPr lang="en-IN"/>
          </a:p>
        </p:txBody>
      </p:sp>
      <p:sp>
        <p:nvSpPr>
          <p:cNvPr id="6" name="Slide Number Placeholder 5"/>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87275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32" y="0"/>
            <a:ext cx="12192000" cy="6858000"/>
          </a:xfrm>
          <a:prstGeom prst="rect">
            <a:avLst/>
          </a:prstGeom>
        </p:spPr>
      </p:pic>
      <p:sp>
        <p:nvSpPr>
          <p:cNvPr id="2" name="Title 1"/>
          <p:cNvSpPr>
            <a:spLocks noGrp="1"/>
          </p:cNvSpPr>
          <p:nvPr>
            <p:ph type="title" hasCustomPrompt="1"/>
          </p:nvPr>
        </p:nvSpPr>
        <p:spPr>
          <a:xfrm>
            <a:off x="913774" y="502203"/>
            <a:ext cx="10364451" cy="1442212"/>
          </a:xfrm>
        </p:spPr>
        <p:txBody>
          <a:bodyPr/>
          <a:lstStyle>
            <a:lvl1pPr algn="l">
              <a:defRPr sz="4800" cap="none">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12" name="Content Placeholder 2"/>
          <p:cNvSpPr>
            <a:spLocks noGrp="1"/>
          </p:cNvSpPr>
          <p:nvPr>
            <p:ph sz="quarter" idx="13"/>
          </p:nvPr>
        </p:nvSpPr>
        <p:spPr>
          <a:xfrm>
            <a:off x="913774" y="2060029"/>
            <a:ext cx="10363826" cy="3642852"/>
          </a:xfrm>
        </p:spPr>
        <p:txBody>
          <a:bodyPr/>
          <a:lstStyle>
            <a:lvl1pPr>
              <a:defRPr sz="2800" cap="none">
                <a:latin typeface="Calibri" panose="020F0502020204030204" pitchFamily="34" charset="0"/>
                <a:ea typeface="Calibri" panose="020F0502020204030204" pitchFamily="34" charset="0"/>
                <a:cs typeface="Calibri" panose="020F0502020204030204" pitchFamily="34" charset="0"/>
              </a:defRPr>
            </a:lvl1pPr>
            <a:lvl2pPr>
              <a:defRPr sz="2400" cap="none">
                <a:latin typeface="Calibri" panose="020F0502020204030204" pitchFamily="34" charset="0"/>
                <a:ea typeface="Calibri" panose="020F0502020204030204" pitchFamily="34" charset="0"/>
                <a:cs typeface="Calibri" panose="020F0502020204030204" pitchFamily="34" charset="0"/>
              </a:defRPr>
            </a:lvl2pPr>
            <a:lvl3pPr>
              <a:defRPr sz="2000" cap="none">
                <a:latin typeface="Calibri" panose="020F0502020204030204" pitchFamily="34" charset="0"/>
                <a:ea typeface="Calibri" panose="020F0502020204030204" pitchFamily="34" charset="0"/>
                <a:cs typeface="Calibri" panose="020F0502020204030204" pitchFamily="34" charset="0"/>
              </a:defRPr>
            </a:lvl3pPr>
            <a:lvl4pPr>
              <a:defRPr sz="1600" cap="none">
                <a:latin typeface="Calibri" panose="020F0502020204030204" pitchFamily="34" charset="0"/>
                <a:ea typeface="Calibri" panose="020F0502020204030204" pitchFamily="34" charset="0"/>
                <a:cs typeface="Calibri" panose="020F0502020204030204" pitchFamily="34" charset="0"/>
              </a:defRPr>
            </a:lvl4pPr>
            <a:lvl5pPr>
              <a:defRPr cap="none">
                <a:latin typeface="Calibri" panose="020F0502020204030204" pitchFamily="34" charset="0"/>
                <a:ea typeface="Calibri" panose="020F0502020204030204" pitchFamily="34" charset="0"/>
                <a:cs typeface="Calibri" panose="020F050202020403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769359" y="6256392"/>
            <a:ext cx="1433732" cy="365125"/>
          </a:xfrm>
        </p:spPr>
        <p:txBody>
          <a:bodyPr/>
          <a:lstStyle/>
          <a:p>
            <a:fld id="{55FEC282-BE8F-4A2A-B85C-39A5496F69EE}" type="datetime1">
              <a:rPr lang="en-IN" smtClean="0"/>
              <a:t>06-09-2024</a:t>
            </a:fld>
            <a:endParaRPr lang="en-IN" dirty="0"/>
          </a:p>
        </p:txBody>
      </p:sp>
      <p:sp>
        <p:nvSpPr>
          <p:cNvPr id="5" name="Footer Placeholder 4"/>
          <p:cNvSpPr>
            <a:spLocks noGrp="1"/>
          </p:cNvSpPr>
          <p:nvPr>
            <p:ph type="ftr" sz="quarter" idx="11"/>
          </p:nvPr>
        </p:nvSpPr>
        <p:spPr>
          <a:xfrm>
            <a:off x="913774" y="6256392"/>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Darshan University</a:t>
            </a:r>
            <a:endParaRPr lang="en-IN" dirty="0"/>
          </a:p>
        </p:txBody>
      </p:sp>
      <p:sp>
        <p:nvSpPr>
          <p:cNvPr id="6" name="Slide Number Placeholder 5"/>
          <p:cNvSpPr>
            <a:spLocks noGrp="1"/>
          </p:cNvSpPr>
          <p:nvPr>
            <p:ph type="sldNum" sz="quarter" idx="12"/>
          </p:nvPr>
        </p:nvSpPr>
        <p:spPr>
          <a:xfrm>
            <a:off x="10499835" y="6311332"/>
            <a:ext cx="777766"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Tree>
    <p:extLst>
      <p:ext uri="{BB962C8B-B14F-4D97-AF65-F5344CB8AC3E}">
        <p14:creationId xmlns:p14="http://schemas.microsoft.com/office/powerpoint/2010/main" val="1095789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EBFF46-ED96-452E-BD50-29EACA221AF1}" type="datetime1">
              <a:rPr lang="en-IN" smtClean="0"/>
              <a:t>06-09-2024</a:t>
            </a:fld>
            <a:endParaRPr lang="en-IN"/>
          </a:p>
        </p:txBody>
      </p:sp>
      <p:sp>
        <p:nvSpPr>
          <p:cNvPr id="5" name="Footer Placeholder 4"/>
          <p:cNvSpPr>
            <a:spLocks noGrp="1"/>
          </p:cNvSpPr>
          <p:nvPr>
            <p:ph type="ftr" sz="quarter" idx="11"/>
          </p:nvPr>
        </p:nvSpPr>
        <p:spPr/>
        <p:txBody>
          <a:bodyPr/>
          <a:lstStyle/>
          <a:p>
            <a:r>
              <a:rPr lang="en-IN" smtClean="0"/>
              <a:t>Darshan University</a:t>
            </a:r>
            <a:endParaRPr lang="en-IN"/>
          </a:p>
        </p:txBody>
      </p:sp>
      <p:sp>
        <p:nvSpPr>
          <p:cNvPr id="6" name="Slide Number Placeholder 5"/>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24577224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8010B-E240-46DB-95F2-8CE46714DE8C}"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140732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47890F-153E-45DC-A76F-0A97CC763004}" type="datetime1">
              <a:rPr lang="en-IN" smtClean="0"/>
              <a:t>06-09-2024</a:t>
            </a:fld>
            <a:endParaRPr lang="en-IN"/>
          </a:p>
        </p:txBody>
      </p:sp>
      <p:sp>
        <p:nvSpPr>
          <p:cNvPr id="8" name="Footer Placeholder 7"/>
          <p:cNvSpPr>
            <a:spLocks noGrp="1"/>
          </p:cNvSpPr>
          <p:nvPr>
            <p:ph type="ftr" sz="quarter" idx="11"/>
          </p:nvPr>
        </p:nvSpPr>
        <p:spPr/>
        <p:txBody>
          <a:bodyPr/>
          <a:lstStyle/>
          <a:p>
            <a:r>
              <a:rPr lang="en-IN" smtClean="0"/>
              <a:t>Darshan University</a:t>
            </a:r>
            <a:endParaRPr lang="en-IN"/>
          </a:p>
        </p:txBody>
      </p:sp>
      <p:sp>
        <p:nvSpPr>
          <p:cNvPr id="9" name="Slide Number Placeholder 8"/>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13053211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73C381-FF89-4551-A28E-02E5A5A1ACBA}" type="datetime1">
              <a:rPr lang="en-IN" smtClean="0"/>
              <a:t>06-09-2024</a:t>
            </a:fld>
            <a:endParaRPr lang="en-IN"/>
          </a:p>
        </p:txBody>
      </p:sp>
      <p:sp>
        <p:nvSpPr>
          <p:cNvPr id="4" name="Footer Placeholder 3"/>
          <p:cNvSpPr>
            <a:spLocks noGrp="1"/>
          </p:cNvSpPr>
          <p:nvPr>
            <p:ph type="ftr" sz="quarter" idx="11"/>
          </p:nvPr>
        </p:nvSpPr>
        <p:spPr/>
        <p:txBody>
          <a:bodyPr/>
          <a:lstStyle/>
          <a:p>
            <a:r>
              <a:rPr lang="en-IN" smtClean="0"/>
              <a:t>Darshan University</a:t>
            </a:r>
            <a:endParaRPr lang="en-IN"/>
          </a:p>
        </p:txBody>
      </p:sp>
      <p:sp>
        <p:nvSpPr>
          <p:cNvPr id="5" name="Slide Number Placeholder 4"/>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29417920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7734EE9-AF46-4F87-90CF-C187947FA057}" type="datetime1">
              <a:rPr lang="en-IN" smtClean="0"/>
              <a:t>06-09-2024</a:t>
            </a:fld>
            <a:endParaRPr lang="en-IN"/>
          </a:p>
        </p:txBody>
      </p:sp>
      <p:sp>
        <p:nvSpPr>
          <p:cNvPr id="3" name="Footer Placeholder 2"/>
          <p:cNvSpPr>
            <a:spLocks noGrp="1"/>
          </p:cNvSpPr>
          <p:nvPr>
            <p:ph type="ftr" sz="quarter" idx="11"/>
          </p:nvPr>
        </p:nvSpPr>
        <p:spPr/>
        <p:txBody>
          <a:bodyPr/>
          <a:lstStyle/>
          <a:p>
            <a:r>
              <a:rPr lang="en-IN" smtClean="0"/>
              <a:t>Darshan University</a:t>
            </a:r>
            <a:endParaRPr lang="en-IN"/>
          </a:p>
        </p:txBody>
      </p:sp>
      <p:sp>
        <p:nvSpPr>
          <p:cNvPr id="4" name="Slide Number Placeholder 3"/>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2449431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4CD6F-72CB-4B4C-80EA-63F62E08D076}" type="datetime1">
              <a:rPr lang="en-IN" smtClean="0"/>
              <a:t>06-09-2024</a:t>
            </a:fld>
            <a:endParaRPr lang="en-IN"/>
          </a:p>
        </p:txBody>
      </p:sp>
      <p:sp>
        <p:nvSpPr>
          <p:cNvPr id="6" name="Footer Placeholder 5"/>
          <p:cNvSpPr>
            <a:spLocks noGrp="1"/>
          </p:cNvSpPr>
          <p:nvPr>
            <p:ph type="ftr" sz="quarter" idx="11"/>
          </p:nvPr>
        </p:nvSpPr>
        <p:spPr/>
        <p:txBody>
          <a:bodyPr/>
          <a:lstStyle/>
          <a:p>
            <a:r>
              <a:rPr lang="en-IN" smtClean="0"/>
              <a:t>Darshan University</a:t>
            </a:r>
            <a:endParaRPr lang="en-IN"/>
          </a:p>
        </p:txBody>
      </p:sp>
      <p:sp>
        <p:nvSpPr>
          <p:cNvPr id="7" name="Slide Number Placeholder 6"/>
          <p:cNvSpPr>
            <a:spLocks noGrp="1"/>
          </p:cNvSpPr>
          <p:nvPr>
            <p:ph type="sldNum" sz="quarter" idx="12"/>
          </p:nvPr>
        </p:nvSpPr>
        <p:spPr/>
        <p:txBody>
          <a:bodyPr/>
          <a:lstStyle/>
          <a:p>
            <a:fld id="{C9DDE68C-A972-45FA-8E6C-1DBB7EF62F14}" type="slidenum">
              <a:rPr lang="en-IN" smtClean="0"/>
              <a:t>‹#›</a:t>
            </a:fld>
            <a:endParaRPr lang="en-IN"/>
          </a:p>
        </p:txBody>
      </p:sp>
    </p:spTree>
    <p:extLst>
      <p:ext uri="{BB962C8B-B14F-4D97-AF65-F5344CB8AC3E}">
        <p14:creationId xmlns:p14="http://schemas.microsoft.com/office/powerpoint/2010/main" val="1997069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325821"/>
            <a:ext cx="5934969" cy="1697431"/>
          </a:xfrm>
        </p:spPr>
        <p:txBody>
          <a:bodyPr anchor="b">
            <a:normAutofit/>
          </a:bodyPr>
          <a:lstStyle>
            <a:lvl1pPr algn="l">
              <a:defRPr sz="4800">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913774" y="2023252"/>
            <a:ext cx="5934949" cy="3767949"/>
          </a:xfrm>
        </p:spPr>
        <p:txBody>
          <a:bodyPr>
            <a:normAutofit/>
          </a:bodyPr>
          <a:lstStyle>
            <a:lvl1pPr marL="0" indent="0" algn="l">
              <a:buNone/>
              <a:defRPr sz="2800" cap="none">
                <a:latin typeface="Calibri" panose="020F0502020204030204" pitchFamily="34" charset="0"/>
                <a:ea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66EF68FD-8EF0-4C56-A89C-099B2ACAFD3F}" type="datetime1">
              <a:rPr lang="en-IN" smtClean="0"/>
              <a:t>06-09-2024</a:t>
            </a:fld>
            <a:endParaRPr lang="en-IN"/>
          </a:p>
        </p:txBody>
      </p:sp>
      <p:sp>
        <p:nvSpPr>
          <p:cNvPr id="6" name="Footer Placeholder 5"/>
          <p:cNvSpPr>
            <a:spLocks noGrp="1"/>
          </p:cNvSpPr>
          <p:nvPr>
            <p:ph type="ftr" sz="quarter" idx="11"/>
          </p:nvPr>
        </p:nvSpPr>
        <p:spPr>
          <a:xfrm>
            <a:off x="913776" y="6142038"/>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Darshan University</a:t>
            </a:r>
            <a:endParaRPr lang="en-IN" dirty="0"/>
          </a:p>
        </p:txBody>
      </p:sp>
      <p:sp>
        <p:nvSpPr>
          <p:cNvPr id="7" name="Slide Number Placeholder 6"/>
          <p:cNvSpPr>
            <a:spLocks noGrp="1"/>
          </p:cNvSpPr>
          <p:nvPr>
            <p:ph type="sldNum" sz="quarter" idx="12"/>
          </p:nvPr>
        </p:nvSpPr>
        <p:spPr>
          <a:xfrm>
            <a:off x="10815145" y="6142037"/>
            <a:ext cx="491823"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
        <p:nvSpPr>
          <p:cNvPr id="9" name="Title 1"/>
          <p:cNvSpPr txBox="1">
            <a:spLocks/>
          </p:cNvSpPr>
          <p:nvPr userDrawn="1"/>
        </p:nvSpPr>
        <p:spPr>
          <a:xfrm>
            <a:off x="4792717" y="3058509"/>
            <a:ext cx="2056006" cy="123617"/>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800" kern="1200" cap="all" baseline="0">
                <a:solidFill>
                  <a:schemeClr val="tx1"/>
                </a:solidFill>
                <a:effectLst/>
                <a:latin typeface="Calibri" panose="020F0502020204030204" pitchFamily="34" charset="0"/>
                <a:ea typeface="Calibri" panose="020F0502020204030204" pitchFamily="34" charset="0"/>
                <a:cs typeface="Calibri" panose="020F0502020204030204" pitchFamily="34" charset="0"/>
              </a:defRPr>
            </a:lvl1pPr>
          </a:lstStyle>
          <a:p>
            <a:pPr algn="ctr"/>
            <a:endParaRPr lang="en-US" sz="3200" dirty="0"/>
          </a:p>
        </p:txBody>
      </p:sp>
    </p:spTree>
    <p:extLst>
      <p:ext uri="{BB962C8B-B14F-4D97-AF65-F5344CB8AC3E}">
        <p14:creationId xmlns:p14="http://schemas.microsoft.com/office/powerpoint/2010/main" val="1185178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2C86B7-5685-4701-8569-3EF741C7C5CA}" type="datetime1">
              <a:rPr lang="en-IN" smtClean="0"/>
              <a:t>06-09-2024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smtClean="0"/>
              <a:t>Darshan University</a:t>
            </a:r>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9DDE68C-A972-45FA-8E6C-1DBB7EF62F14}" type="slidenum">
              <a:rPr lang="en-IN" smtClean="0"/>
              <a:t>‹#›</a:t>
            </a:fld>
            <a:endParaRPr lang="en-IN"/>
          </a:p>
        </p:txBody>
      </p:sp>
    </p:spTree>
    <p:extLst>
      <p:ext uri="{BB962C8B-B14F-4D97-AF65-F5344CB8AC3E}">
        <p14:creationId xmlns:p14="http://schemas.microsoft.com/office/powerpoint/2010/main" val="4494539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7902" y="888518"/>
            <a:ext cx="6011917" cy="2187549"/>
          </a:xfrm>
        </p:spPr>
        <p:txBody>
          <a:bodyPr>
            <a:noAutofit/>
          </a:bodyPr>
          <a:lstStyle/>
          <a:p>
            <a:pPr algn="l"/>
            <a:r>
              <a:rPr lang="en-IN" sz="8000" dirty="0" smtClean="0">
                <a:latin typeface="+mn-lt"/>
              </a:rPr>
              <a:t>Darshan University</a:t>
            </a:r>
            <a:endParaRPr lang="en-IN" sz="8000" dirty="0">
              <a:latin typeface="+mn-lt"/>
            </a:endParaRPr>
          </a:p>
        </p:txBody>
      </p:sp>
      <p:sp>
        <p:nvSpPr>
          <p:cNvPr id="3" name="Subtitle 2"/>
          <p:cNvSpPr>
            <a:spLocks noGrp="1"/>
          </p:cNvSpPr>
          <p:nvPr>
            <p:ph type="subTitle" idx="1"/>
          </p:nvPr>
        </p:nvSpPr>
        <p:spPr>
          <a:xfrm>
            <a:off x="998483" y="4225158"/>
            <a:ext cx="4088524" cy="2115208"/>
          </a:xfrm>
        </p:spPr>
        <p:txBody>
          <a:bodyPr>
            <a:noAutofit/>
          </a:bodyPr>
          <a:lstStyle/>
          <a:p>
            <a:pPr algn="l"/>
            <a:r>
              <a:rPr lang="en-IN" sz="2000" dirty="0" smtClean="0"/>
              <a:t>Presented by:- Bhoomi Tulsiyani</a:t>
            </a:r>
          </a:p>
          <a:p>
            <a:pPr algn="l"/>
            <a:r>
              <a:rPr lang="en-IN" sz="2000" dirty="0" smtClean="0"/>
              <a:t>Enrolment No:- 23010101275</a:t>
            </a:r>
          </a:p>
          <a:p>
            <a:pPr algn="l"/>
            <a:r>
              <a:rPr lang="en-IN" sz="2000" dirty="0" smtClean="0"/>
              <a:t>Branch:- B.Tech CSE</a:t>
            </a:r>
          </a:p>
          <a:p>
            <a:pPr algn="l"/>
            <a:r>
              <a:rPr lang="en-IN" sz="2000" dirty="0" smtClean="0"/>
              <a:t>Semester:- 3</a:t>
            </a:r>
            <a:r>
              <a:rPr lang="en-IN" sz="2000" baseline="30000" dirty="0" smtClean="0"/>
              <a:t>rd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483" y="958356"/>
            <a:ext cx="2095500" cy="2047875"/>
          </a:xfrm>
          <a:prstGeom prst="rect">
            <a:avLst/>
          </a:prstGeom>
        </p:spPr>
      </p:pic>
    </p:spTree>
    <p:extLst>
      <p:ext uri="{BB962C8B-B14F-4D97-AF65-F5344CB8AC3E}">
        <p14:creationId xmlns:p14="http://schemas.microsoft.com/office/powerpoint/2010/main" val="2259907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a:t>
            </a:r>
            <a:endParaRPr lang="en-IN" dirty="0"/>
          </a:p>
        </p:txBody>
      </p:sp>
      <p:sp>
        <p:nvSpPr>
          <p:cNvPr id="3" name="Content Placeholder 2"/>
          <p:cNvSpPr>
            <a:spLocks noGrp="1"/>
          </p:cNvSpPr>
          <p:nvPr>
            <p:ph sz="quarter" idx="13"/>
          </p:nvPr>
        </p:nvSpPr>
        <p:spPr>
          <a:xfrm>
            <a:off x="913774" y="1858359"/>
            <a:ext cx="10363826" cy="3607020"/>
          </a:xfrm>
        </p:spPr>
        <p:txBody>
          <a:bodyPr>
            <a:normAutofit fontScale="70000" lnSpcReduction="20000"/>
          </a:bodyPr>
          <a:lstStyle/>
          <a:p>
            <a:r>
              <a:rPr lang="en-US" dirty="0" smtClean="0"/>
              <a:t>A prominent </a:t>
            </a:r>
            <a:r>
              <a:rPr lang="en-US" dirty="0"/>
              <a:t>organization offering a broad slate of academic programs and professional courses for undergraduate, graduate and postgraduate programs in Engineering, Science &amp; </a:t>
            </a:r>
            <a:r>
              <a:rPr lang="en-US" dirty="0" smtClean="0"/>
              <a:t>Technology</a:t>
            </a:r>
          </a:p>
          <a:p>
            <a:r>
              <a:rPr lang="en-US" dirty="0" smtClean="0"/>
              <a:t>Located in </a:t>
            </a:r>
            <a:r>
              <a:rPr lang="en-US" dirty="0"/>
              <a:t>peaceful </a:t>
            </a:r>
            <a:r>
              <a:rPr lang="en-US" dirty="0" smtClean="0"/>
              <a:t>surroundings </a:t>
            </a:r>
            <a:r>
              <a:rPr lang="en-US" dirty="0"/>
              <a:t>with distinctive collegiate structure, about 19 km from Rajkot, Gujarat, </a:t>
            </a:r>
            <a:r>
              <a:rPr lang="en-US" dirty="0" smtClean="0"/>
              <a:t>India</a:t>
            </a:r>
          </a:p>
          <a:p>
            <a:r>
              <a:rPr lang="en-US" dirty="0"/>
              <a:t>E</a:t>
            </a:r>
            <a:r>
              <a:rPr lang="en-US" dirty="0" smtClean="0"/>
              <a:t>stablished </a:t>
            </a:r>
            <a:r>
              <a:rPr lang="en-US" dirty="0"/>
              <a:t>as an Engineering Institute in the year 2009, by Shree G. N. Patel Education &amp; Charitable Trust with the objective to impart quality education and training in various fields of Engineering and </a:t>
            </a:r>
            <a:r>
              <a:rPr lang="en-US" dirty="0" smtClean="0"/>
              <a:t>Technology</a:t>
            </a:r>
          </a:p>
          <a:p>
            <a:r>
              <a:rPr lang="en-US" dirty="0"/>
              <a:t>G</a:t>
            </a:r>
            <a:r>
              <a:rPr lang="en-US" dirty="0" smtClean="0"/>
              <a:t>rown </a:t>
            </a:r>
            <a:r>
              <a:rPr lang="en-US" dirty="0"/>
              <a:t>steadily and created a unique identity in the field of Engineering &amp; Technology by implementing skill and training-based foundation for </a:t>
            </a:r>
            <a:r>
              <a:rPr lang="en-US" dirty="0" smtClean="0"/>
              <a:t>education</a:t>
            </a:r>
            <a:endParaRPr lang="en-US" dirty="0"/>
          </a:p>
        </p:txBody>
      </p:sp>
      <p:sp>
        <p:nvSpPr>
          <p:cNvPr id="4" name="Footer Placeholder 3"/>
          <p:cNvSpPr>
            <a:spLocks noGrp="1"/>
          </p:cNvSpPr>
          <p:nvPr>
            <p:ph type="ftr" sz="quarter" idx="11"/>
          </p:nvPr>
        </p:nvSpPr>
        <p:spPr/>
        <p:txBody>
          <a:bodyPr/>
          <a:lstStyle/>
          <a:p>
            <a:r>
              <a:rPr lang="en-IN" smtClean="0"/>
              <a:t>Darshan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t>2</a:t>
            </a:fld>
            <a:endParaRPr lang="en-IN" dirty="0"/>
          </a:p>
        </p:txBody>
      </p:sp>
    </p:spTree>
    <p:extLst>
      <p:ext uri="{BB962C8B-B14F-4D97-AF65-F5344CB8AC3E}">
        <p14:creationId xmlns:p14="http://schemas.microsoft.com/office/powerpoint/2010/main" val="2045970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MOTTO</a:t>
            </a:r>
            <a:endParaRPr lang="en-IN" dirty="0"/>
          </a:p>
        </p:txBody>
      </p:sp>
      <p:sp>
        <p:nvSpPr>
          <p:cNvPr id="3" name="Content Placeholder 2"/>
          <p:cNvSpPr>
            <a:spLocks noGrp="1"/>
          </p:cNvSpPr>
          <p:nvPr>
            <p:ph sz="quarter" idx="13"/>
          </p:nvPr>
        </p:nvSpPr>
        <p:spPr>
          <a:xfrm>
            <a:off x="4771697" y="1944417"/>
            <a:ext cx="6506528" cy="2932383"/>
          </a:xfrm>
        </p:spPr>
        <p:txBody>
          <a:bodyPr>
            <a:normAutofit fontScale="70000" lnSpcReduction="20000"/>
          </a:bodyPr>
          <a:lstStyle/>
          <a:p>
            <a:pPr marL="0" indent="0">
              <a:buNone/>
            </a:pPr>
            <a:r>
              <a:rPr lang="en-US" dirty="0"/>
              <a:t>This verse advises us to perform our allocated duty excellently. Kaushalam signifies doing work with devotion and without attachment. Such detached attitude enhances its values and improves the concentration and skill of the worker. If we work with elegance, fortitude, and skill our Body-Mind-Soul will co-operate with our hands. Any work becomes valuable if carried out with full concentration, dedication, and abilities and also helps us to become valuable to others as well as to society.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74" y="3024723"/>
            <a:ext cx="3611346" cy="780023"/>
          </a:xfrm>
          <a:prstGeom prst="rect">
            <a:avLst/>
          </a:prstGeom>
        </p:spPr>
      </p:pic>
      <p:sp>
        <p:nvSpPr>
          <p:cNvPr id="5" name="Footer Placeholder 4"/>
          <p:cNvSpPr>
            <a:spLocks noGrp="1"/>
          </p:cNvSpPr>
          <p:nvPr>
            <p:ph type="ftr" sz="quarter" idx="11"/>
          </p:nvPr>
        </p:nvSpPr>
        <p:spPr/>
        <p:txBody>
          <a:bodyPr/>
          <a:lstStyle/>
          <a:p>
            <a:r>
              <a:rPr lang="en-IN" smtClean="0"/>
              <a:t>Darshan University</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t>3</a:t>
            </a:fld>
            <a:endParaRPr lang="en-IN" dirty="0"/>
          </a:p>
        </p:txBody>
      </p:sp>
    </p:spTree>
    <p:extLst>
      <p:ext uri="{BB962C8B-B14F-4D97-AF65-F5344CB8AC3E}">
        <p14:creationId xmlns:p14="http://schemas.microsoft.com/office/powerpoint/2010/main" val="1589514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3774" y="325822"/>
            <a:ext cx="5934969" cy="1481958"/>
          </a:xfrm>
        </p:spPr>
        <p:txBody>
          <a:bodyPr/>
          <a:lstStyle/>
          <a:p>
            <a:r>
              <a:rPr lang="en-IN" dirty="0" smtClean="0"/>
              <a:t>ADMINISTRATIVE LEADERSHIP</a:t>
            </a:r>
            <a:endParaRPr lang="en-IN"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l="16903" r="16903"/>
          <a:stretch>
            <a:fillRect/>
          </a:stretch>
        </p:blipFill>
        <p:spPr>
          <a:xfrm>
            <a:off x="7346731" y="609601"/>
            <a:ext cx="3468414" cy="5181600"/>
          </a:xfrm>
        </p:spPr>
      </p:pic>
      <p:sp>
        <p:nvSpPr>
          <p:cNvPr id="8" name="Text Placeholder 7"/>
          <p:cNvSpPr>
            <a:spLocks noGrp="1"/>
          </p:cNvSpPr>
          <p:nvPr>
            <p:ph type="body" sz="half" idx="2"/>
          </p:nvPr>
        </p:nvSpPr>
        <p:spPr/>
        <p:txBody>
          <a:bodyPr>
            <a:normAutofit lnSpcReduction="10000"/>
          </a:bodyPr>
          <a:lstStyle/>
          <a:p>
            <a:r>
              <a:rPr lang="en-IN" sz="3000" b="1" dirty="0"/>
              <a:t>Dr. Ramnik G. Dhamsaniya</a:t>
            </a:r>
          </a:p>
          <a:p>
            <a:r>
              <a:rPr lang="en-IN" sz="1900" dirty="0"/>
              <a:t>Dr. Ramnik G. Dhamsaniya, the vibrant and visionary President of Darshan University and prominently recognized as a pivotal pillar and an outstanding administrator in the field of education. Upon completing his Bachelor of Civil Engineering from </a:t>
            </a:r>
            <a:r>
              <a:rPr lang="en-IN" sz="1900" dirty="0" err="1"/>
              <a:t>Lukhdhirji</a:t>
            </a:r>
            <a:r>
              <a:rPr lang="en-IN" sz="1900" dirty="0"/>
              <a:t> Engineering College, </a:t>
            </a:r>
            <a:r>
              <a:rPr lang="en-IN" sz="1900" dirty="0" err="1"/>
              <a:t>Morbi</a:t>
            </a:r>
            <a:r>
              <a:rPr lang="en-IN" sz="1900" dirty="0"/>
              <a:t>, Master of Engineering in Structural Engineering &amp; Ph.D. in Concrete Technology from Birla </a:t>
            </a:r>
            <a:r>
              <a:rPr lang="en-IN" sz="1900" dirty="0" err="1"/>
              <a:t>Vishvakarma</a:t>
            </a:r>
            <a:r>
              <a:rPr lang="en-IN" sz="1900" dirty="0"/>
              <a:t> </a:t>
            </a:r>
            <a:r>
              <a:rPr lang="en-IN" sz="1900" dirty="0" err="1"/>
              <a:t>Mahavidyalaya</a:t>
            </a:r>
            <a:r>
              <a:rPr lang="en-IN" sz="1900" dirty="0"/>
              <a:t> (BVM), </a:t>
            </a:r>
            <a:r>
              <a:rPr lang="en-IN" sz="1900" dirty="0" err="1"/>
              <a:t>Sardar</a:t>
            </a:r>
            <a:r>
              <a:rPr lang="en-IN" sz="1900" dirty="0"/>
              <a:t> Patel University.</a:t>
            </a:r>
            <a:endParaRPr lang="en-IN" sz="1900" dirty="0"/>
          </a:p>
        </p:txBody>
      </p:sp>
      <p:sp>
        <p:nvSpPr>
          <p:cNvPr id="4" name="Footer Placeholder 3"/>
          <p:cNvSpPr>
            <a:spLocks noGrp="1"/>
          </p:cNvSpPr>
          <p:nvPr>
            <p:ph type="ftr" sz="quarter" idx="11"/>
          </p:nvPr>
        </p:nvSpPr>
        <p:spPr/>
        <p:txBody>
          <a:bodyPr/>
          <a:lstStyle/>
          <a:p>
            <a:r>
              <a:rPr lang="en-IN" smtClean="0"/>
              <a:t>Darshan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4</a:t>
            </a:fld>
            <a:endParaRPr lang="en-IN" dirty="0"/>
          </a:p>
        </p:txBody>
      </p:sp>
    </p:spTree>
    <p:extLst>
      <p:ext uri="{BB962C8B-B14F-4D97-AF65-F5344CB8AC3E}">
        <p14:creationId xmlns:p14="http://schemas.microsoft.com/office/powerpoint/2010/main" val="2777468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3774" y="432809"/>
            <a:ext cx="10364452" cy="1266955"/>
          </a:xfrm>
        </p:spPr>
        <p:txBody>
          <a:bodyPr/>
          <a:lstStyle/>
          <a:p>
            <a:r>
              <a:rPr lang="en-IN" dirty="0" smtClean="0"/>
              <a:t>Constitute Institute</a:t>
            </a:r>
            <a:endParaRPr lang="en-IN" dirty="0"/>
          </a:p>
        </p:txBody>
      </p:sp>
      <p:sp>
        <p:nvSpPr>
          <p:cNvPr id="8" name="Text Placeholder 7"/>
          <p:cNvSpPr>
            <a:spLocks noGrp="1"/>
          </p:cNvSpPr>
          <p:nvPr>
            <p:ph type="body" idx="1"/>
          </p:nvPr>
        </p:nvSpPr>
        <p:spPr>
          <a:xfrm>
            <a:off x="924025" y="1608083"/>
            <a:ext cx="3298976" cy="1090003"/>
          </a:xfrm>
        </p:spPr>
        <p:txBody>
          <a:bodyPr/>
          <a:lstStyle/>
          <a:p>
            <a:r>
              <a:rPr lang="en-US" sz="2400" b="1" dirty="0"/>
              <a:t>Institute of Engineering and </a:t>
            </a:r>
            <a:r>
              <a:rPr lang="en-US" sz="2400" b="1" dirty="0" smtClean="0"/>
              <a:t>Technology</a:t>
            </a:r>
            <a:endParaRPr lang="en-US" sz="2400" b="1" dirty="0"/>
          </a:p>
        </p:txBody>
      </p:sp>
      <p:sp>
        <p:nvSpPr>
          <p:cNvPr id="11" name="Text Placeholder 10"/>
          <p:cNvSpPr>
            <a:spLocks noGrp="1"/>
          </p:cNvSpPr>
          <p:nvPr>
            <p:ph type="body" sz="half" idx="15"/>
          </p:nvPr>
        </p:nvSpPr>
        <p:spPr/>
        <p:txBody>
          <a:bodyPr>
            <a:no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primary emphasis of Darshan University is on innovation, flexibility, relevance, and cost-effectiveness in all its </a:t>
            </a:r>
            <a:r>
              <a:rPr lang="en-US" sz="1200" dirty="0" err="1">
                <a:latin typeface="Calibri" panose="020F0502020204030204" pitchFamily="34" charset="0"/>
                <a:ea typeface="Calibri" panose="020F0502020204030204" pitchFamily="34" charset="0"/>
                <a:cs typeface="Calibri" panose="020F0502020204030204" pitchFamily="34" charset="0"/>
              </a:rPr>
              <a:t>programmes</a:t>
            </a:r>
            <a:r>
              <a:rPr lang="en-US" sz="1200" dirty="0">
                <a:latin typeface="Calibri" panose="020F0502020204030204" pitchFamily="34" charset="0"/>
                <a:ea typeface="Calibri" panose="020F0502020204030204" pitchFamily="34" charset="0"/>
                <a:cs typeface="Calibri" panose="020F0502020204030204" pitchFamily="34" charset="0"/>
              </a:rPr>
              <a:t>. Academic programs at Darshan University are designed to enable growth and learning in a highly focused and application-based environment. This is achieved through a combination of formal lectures and hands-on experience in well-equipped laboratories and through project activity, which will equip students to design and operate high-end computing systems.</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8"/>
          <p:cNvSpPr>
            <a:spLocks noGrp="1"/>
          </p:cNvSpPr>
          <p:nvPr>
            <p:ph type="body" sz="quarter" idx="3"/>
          </p:nvPr>
        </p:nvSpPr>
        <p:spPr>
          <a:xfrm>
            <a:off x="4453178" y="1608083"/>
            <a:ext cx="3291521" cy="1088737"/>
          </a:xfrm>
        </p:spPr>
        <p:txBody>
          <a:bodyPr/>
          <a:lstStyle/>
          <a:p>
            <a:r>
              <a:rPr lang="en-US" sz="2400" b="1" dirty="0"/>
              <a:t>Institute of Engineering and Technology for Diploma </a:t>
            </a:r>
            <a:r>
              <a:rPr lang="en-US" sz="2400" b="1" dirty="0" smtClean="0"/>
              <a:t>Studies</a:t>
            </a:r>
            <a:endParaRPr lang="en-US" sz="2400" b="1" dirty="0"/>
          </a:p>
        </p:txBody>
      </p:sp>
      <p:sp>
        <p:nvSpPr>
          <p:cNvPr id="12" name="Text Placeholder 11"/>
          <p:cNvSpPr>
            <a:spLocks noGrp="1"/>
          </p:cNvSpPr>
          <p:nvPr>
            <p:ph type="body" sz="half" idx="16"/>
          </p:nvPr>
        </p:nvSpPr>
        <p:spPr/>
        <p:txBody>
          <a:bodyPr>
            <a:norm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Darshan University is one of the premier organizations in Diploma Engineering Education in Rajkot, Gujarat. The Institute has an excellent infrastructure with well-equipped laboratories and Computer Centers in every department, a large spacious computerized library with a reading hall and seating capacity of 250, it also has a registered Alumni Association.</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 Placeholder 9"/>
          <p:cNvSpPr>
            <a:spLocks noGrp="1"/>
          </p:cNvSpPr>
          <p:nvPr>
            <p:ph type="body" sz="quarter" idx="13"/>
          </p:nvPr>
        </p:nvSpPr>
        <p:spPr>
          <a:xfrm>
            <a:off x="7973298" y="1699764"/>
            <a:ext cx="3304928" cy="997056"/>
          </a:xfrm>
        </p:spPr>
        <p:txBody>
          <a:bodyPr/>
          <a:lstStyle/>
          <a:p>
            <a:r>
              <a:rPr lang="en-IN" sz="2400" b="1" dirty="0"/>
              <a:t>Institute of </a:t>
            </a:r>
            <a:r>
              <a:rPr lang="en-IN" sz="2400" b="1" dirty="0" smtClean="0"/>
              <a:t>Management</a:t>
            </a:r>
            <a:endParaRPr lang="en-IN" sz="2400" b="1" dirty="0"/>
          </a:p>
        </p:txBody>
      </p:sp>
      <p:sp>
        <p:nvSpPr>
          <p:cNvPr id="13" name="Text Placeholder 12"/>
          <p:cNvSpPr>
            <a:spLocks noGrp="1"/>
          </p:cNvSpPr>
          <p:nvPr>
            <p:ph type="body" sz="half" idx="17"/>
          </p:nvPr>
        </p:nvSpPr>
        <p:spPr/>
        <p:txBody>
          <a:bodyPr>
            <a:norm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Darshan University, </a:t>
            </a:r>
            <a:r>
              <a:rPr lang="en-US" sz="1200" b="1" dirty="0">
                <a:latin typeface="Calibri" panose="020F0502020204030204" pitchFamily="34" charset="0"/>
                <a:ea typeface="Calibri" panose="020F0502020204030204" pitchFamily="34" charset="0"/>
                <a:cs typeface="Calibri" panose="020F0502020204030204" pitchFamily="34" charset="0"/>
              </a:rPr>
              <a:t>Darshan Institute of Management (DIM)</a:t>
            </a:r>
            <a:r>
              <a:rPr lang="en-US" sz="1200" dirty="0">
                <a:latin typeface="Calibri" panose="020F0502020204030204" pitchFamily="34" charset="0"/>
                <a:ea typeface="Calibri" panose="020F0502020204030204" pitchFamily="34" charset="0"/>
                <a:cs typeface="Calibri" panose="020F0502020204030204" pitchFamily="34" charset="0"/>
              </a:rPr>
              <a:t> started functioning in the academic year 2021 - 22, offering BBA/BBA(Honors), B Com/ B Com(Honors), MBA &amp; Doctoral programs. The department is rich in terms of experienced faculty members, library resources, and IT infrastructure. DIM provides an excellent atmosphere for its UG and PG students to develop educationally, physically, emotionally and intellectually through a robust teaching-learning system. </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IN" smtClean="0"/>
              <a:t>Darshan University</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5</a:t>
            </a:fld>
            <a:endParaRPr lang="en-IN" dirty="0"/>
          </a:p>
        </p:txBody>
      </p:sp>
    </p:spTree>
    <p:extLst>
      <p:ext uri="{BB962C8B-B14F-4D97-AF65-F5344CB8AC3E}">
        <p14:creationId xmlns:p14="http://schemas.microsoft.com/office/powerpoint/2010/main" val="4038058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913150" y="330538"/>
            <a:ext cx="10364451" cy="1158979"/>
          </a:xfrm>
        </p:spPr>
        <p:txBody>
          <a:bodyPr/>
          <a:lstStyle/>
          <a:p>
            <a:r>
              <a:rPr lang="en-IN" dirty="0" smtClean="0"/>
              <a:t>GOVERNMENT LICENSES</a:t>
            </a:r>
            <a:endParaRPr lang="en-IN" dirty="0"/>
          </a:p>
        </p:txBody>
      </p:sp>
      <p:pic>
        <p:nvPicPr>
          <p:cNvPr id="13" name="Content Placeholder 12" descr="Screen Clipping"/>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3150" y="1489516"/>
            <a:ext cx="8898724" cy="4669545"/>
          </a:xfrm>
        </p:spPr>
      </p:pic>
      <p:sp>
        <p:nvSpPr>
          <p:cNvPr id="9" name="Footer Placeholder 8"/>
          <p:cNvSpPr>
            <a:spLocks noGrp="1"/>
          </p:cNvSpPr>
          <p:nvPr>
            <p:ph type="ftr" sz="quarter" idx="11"/>
          </p:nvPr>
        </p:nvSpPr>
        <p:spPr/>
        <p:txBody>
          <a:bodyPr/>
          <a:lstStyle/>
          <a:p>
            <a:r>
              <a:rPr lang="en-IN" smtClean="0"/>
              <a:t>Darshan University</a:t>
            </a:r>
            <a:endParaRPr lang="en-IN" dirty="0"/>
          </a:p>
        </p:txBody>
      </p:sp>
      <p:sp>
        <p:nvSpPr>
          <p:cNvPr id="10" name="Slide Number Placeholder 9"/>
          <p:cNvSpPr>
            <a:spLocks noGrp="1"/>
          </p:cNvSpPr>
          <p:nvPr>
            <p:ph type="sldNum" sz="quarter" idx="12"/>
          </p:nvPr>
        </p:nvSpPr>
        <p:spPr/>
        <p:txBody>
          <a:bodyPr/>
          <a:lstStyle/>
          <a:p>
            <a:fld id="{C9DDE68C-A972-45FA-8E6C-1DBB7EF62F14}" type="slidenum">
              <a:rPr lang="en-IN" smtClean="0"/>
              <a:pPr/>
              <a:t>6</a:t>
            </a:fld>
            <a:endParaRPr lang="en-IN" dirty="0"/>
          </a:p>
        </p:txBody>
      </p:sp>
    </p:spTree>
    <p:extLst>
      <p:ext uri="{BB962C8B-B14F-4D97-AF65-F5344CB8AC3E}">
        <p14:creationId xmlns:p14="http://schemas.microsoft.com/office/powerpoint/2010/main" val="1383619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13592"/>
            <a:ext cx="10364451" cy="1442212"/>
          </a:xfrm>
        </p:spPr>
        <p:txBody>
          <a:bodyPr/>
          <a:lstStyle/>
          <a:p>
            <a:r>
              <a:rPr lang="en-IN" dirty="0" smtClean="0"/>
              <a:t>ABOUT ASWDC (SKILL DEVELOPMENT)</a:t>
            </a:r>
            <a:endParaRPr lang="en-IN" dirty="0"/>
          </a:p>
        </p:txBody>
      </p:sp>
      <p:sp>
        <p:nvSpPr>
          <p:cNvPr id="3" name="Content Placeholder 2"/>
          <p:cNvSpPr>
            <a:spLocks noGrp="1"/>
          </p:cNvSpPr>
          <p:nvPr>
            <p:ph sz="quarter" idx="13"/>
          </p:nvPr>
        </p:nvSpPr>
        <p:spPr>
          <a:xfrm>
            <a:off x="913774" y="1545020"/>
            <a:ext cx="10363826" cy="4614041"/>
          </a:xfrm>
        </p:spPr>
        <p:txBody>
          <a:bodyPr>
            <a:normAutofit/>
          </a:bodyPr>
          <a:lstStyle/>
          <a:p>
            <a:r>
              <a:rPr lang="en-US" sz="2000" dirty="0"/>
              <a:t>The department is proud to announce its "ASWDC - Apps, Software &amp; Website Development Center". ASWDC is established by the Department of Computer Engineering, where students work on live projects under the guidance of faculty and industry experts. Students are getting extensive </a:t>
            </a:r>
            <a:r>
              <a:rPr lang="en-US" sz="2000" dirty="0" smtClean="0"/>
              <a:t>knowledge </a:t>
            </a:r>
            <a:r>
              <a:rPr lang="en-US" sz="2000" dirty="0"/>
              <a:t>and industrial experience of cutting edge technologies</a:t>
            </a:r>
            <a:r>
              <a:rPr lang="en-US" sz="2000" dirty="0" smtClean="0"/>
              <a:t>.</a:t>
            </a:r>
          </a:p>
          <a:p>
            <a:r>
              <a:rPr lang="en-US" sz="2000" dirty="0"/>
              <a:t>ASWDC fills the gap between academic curriculum and industry expectations. The </a:t>
            </a:r>
            <a:r>
              <a:rPr lang="en-US" sz="2000" dirty="0" err="1"/>
              <a:t>centre</a:t>
            </a:r>
            <a:r>
              <a:rPr lang="en-US" sz="2000" dirty="0"/>
              <a:t> fulfils the software &amp; website requirements of the Institute. Some of the developed programs are </a:t>
            </a:r>
            <a:r>
              <a:rPr lang="en-US" sz="2000" dirty="0" err="1"/>
              <a:t>DLib</a:t>
            </a:r>
            <a:r>
              <a:rPr lang="en-US" sz="2000" dirty="0"/>
              <a:t> – Darshan Library Management Software, </a:t>
            </a:r>
            <a:r>
              <a:rPr lang="en-US" sz="2000" dirty="0" smtClean="0"/>
              <a:t>etc</a:t>
            </a:r>
            <a:r>
              <a:rPr lang="en-US" sz="2000" dirty="0"/>
              <a:t>. A team of faculty and students has developed iPhone, Android and Windows APPS for the library, Students details for parents (</a:t>
            </a:r>
            <a:r>
              <a:rPr lang="en-US" sz="2000" dirty="0" err="1"/>
              <a:t>DParent</a:t>
            </a:r>
            <a:r>
              <a:rPr lang="en-US" sz="2000" dirty="0"/>
              <a:t>) and Engineering Admission (ACPC).</a:t>
            </a:r>
            <a:endParaRPr lang="en-US" sz="2000" dirty="0" smtClean="0"/>
          </a:p>
        </p:txBody>
      </p:sp>
      <p:sp>
        <p:nvSpPr>
          <p:cNvPr id="4" name="Footer Placeholder 3"/>
          <p:cNvSpPr>
            <a:spLocks noGrp="1"/>
          </p:cNvSpPr>
          <p:nvPr>
            <p:ph type="ftr" sz="quarter" idx="11"/>
          </p:nvPr>
        </p:nvSpPr>
        <p:spPr/>
        <p:txBody>
          <a:bodyPr/>
          <a:lstStyle/>
          <a:p>
            <a:r>
              <a:rPr lang="en-IN" smtClean="0"/>
              <a:t>Darshan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7</a:t>
            </a:fld>
            <a:endParaRPr lang="en-IN"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6511" y="4804331"/>
            <a:ext cx="2804670" cy="1872126"/>
          </a:xfrm>
          <a:prstGeom prst="rect">
            <a:avLst/>
          </a:prstGeom>
        </p:spPr>
      </p:pic>
    </p:spTree>
    <p:extLst>
      <p:ext uri="{BB962C8B-B14F-4D97-AF65-F5344CB8AC3E}">
        <p14:creationId xmlns:p14="http://schemas.microsoft.com/office/powerpoint/2010/main" val="37352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3774" y="502203"/>
            <a:ext cx="10364451" cy="1232004"/>
          </a:xfrm>
        </p:spPr>
        <p:txBody>
          <a:bodyPr>
            <a:normAutofit/>
          </a:bodyPr>
          <a:lstStyle/>
          <a:p>
            <a:r>
              <a:rPr lang="en-IN" sz="5400" dirty="0" smtClean="0"/>
              <a:t>TECHNOLOGIES WE WORK</a:t>
            </a:r>
            <a:endParaRPr lang="en-IN" sz="5400" dirty="0"/>
          </a:p>
        </p:txBody>
      </p:sp>
      <p:pic>
        <p:nvPicPr>
          <p:cNvPr id="8" name="Content Placeholder 7"/>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913774" y="1818233"/>
            <a:ext cx="1515658" cy="1802805"/>
          </a:xfrm>
        </p:spPr>
      </p:pic>
      <p:sp>
        <p:nvSpPr>
          <p:cNvPr id="4" name="Footer Placeholder 3"/>
          <p:cNvSpPr>
            <a:spLocks noGrp="1"/>
          </p:cNvSpPr>
          <p:nvPr>
            <p:ph type="ftr" sz="quarter" idx="11"/>
          </p:nvPr>
        </p:nvSpPr>
        <p:spPr/>
        <p:txBody>
          <a:bodyPr/>
          <a:lstStyle/>
          <a:p>
            <a:r>
              <a:rPr lang="en-IN" smtClean="0"/>
              <a:t>Darshan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8</a:t>
            </a:fld>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8738" y="1968615"/>
            <a:ext cx="1652423" cy="1652423"/>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179" y="1921877"/>
            <a:ext cx="1963952" cy="1649413"/>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3013" y="4128442"/>
            <a:ext cx="1099513" cy="154903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0610" y="4125268"/>
            <a:ext cx="1552212" cy="1552212"/>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68936" y="1947292"/>
            <a:ext cx="1551935" cy="1551935"/>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4056" y="4125268"/>
            <a:ext cx="1470784" cy="1552212"/>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69277" y="1892913"/>
            <a:ext cx="1653443" cy="1653443"/>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413628" y="4289958"/>
            <a:ext cx="2098852" cy="1133380"/>
          </a:xfrm>
          <a:prstGeom prst="rect">
            <a:avLst/>
          </a:prstGeom>
        </p:spPr>
      </p:pic>
    </p:spTree>
    <p:extLst>
      <p:ext uri="{BB962C8B-B14F-4D97-AF65-F5344CB8AC3E}">
        <p14:creationId xmlns:p14="http://schemas.microsoft.com/office/powerpoint/2010/main" val="4208152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71</TotalTime>
  <Words>592</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Droplet</vt:lpstr>
      <vt:lpstr>Darshan University</vt:lpstr>
      <vt:lpstr>ABOUT</vt:lpstr>
      <vt:lpstr>MOTTO</vt:lpstr>
      <vt:lpstr>ADMINISTRATIVE LEADERSHIP</vt:lpstr>
      <vt:lpstr>Constitute Institute</vt:lpstr>
      <vt:lpstr>GOVERNMENT LICENSES</vt:lpstr>
      <vt:lpstr>ABOUT ASWDC (SKILL DEVELOPMENT)</vt:lpstr>
      <vt:lpstr>TECHNOLOGIES WE WORK</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Darshan University</dc:title>
  <dc:creator>student</dc:creator>
  <cp:lastModifiedBy>student</cp:lastModifiedBy>
  <cp:revision>20</cp:revision>
  <dcterms:created xsi:type="dcterms:W3CDTF">2024-09-06T01:40:18Z</dcterms:created>
  <dcterms:modified xsi:type="dcterms:W3CDTF">2024-09-06T02:51:41Z</dcterms:modified>
</cp:coreProperties>
</file>