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430" r:id="rId2"/>
    <p:sldId id="256" r:id="rId3"/>
    <p:sldId id="380" r:id="rId4"/>
    <p:sldId id="368" r:id="rId5"/>
    <p:sldId id="421" r:id="rId6"/>
    <p:sldId id="434" r:id="rId7"/>
    <p:sldId id="265" r:id="rId8"/>
    <p:sldId id="419" r:id="rId9"/>
    <p:sldId id="420" r:id="rId10"/>
    <p:sldId id="387" r:id="rId11"/>
    <p:sldId id="388" r:id="rId12"/>
    <p:sldId id="438" r:id="rId13"/>
    <p:sldId id="439" r:id="rId14"/>
    <p:sldId id="440" r:id="rId15"/>
    <p:sldId id="441" r:id="rId16"/>
    <p:sldId id="442" r:id="rId17"/>
    <p:sldId id="443" r:id="rId18"/>
    <p:sldId id="444" r:id="rId19"/>
    <p:sldId id="445" r:id="rId20"/>
    <p:sldId id="450" r:id="rId21"/>
    <p:sldId id="435" r:id="rId22"/>
    <p:sldId id="446" r:id="rId23"/>
    <p:sldId id="449" r:id="rId24"/>
    <p:sldId id="447" r:id="rId25"/>
    <p:sldId id="448" r:id="rId26"/>
    <p:sldId id="429" r:id="rId27"/>
    <p:sldId id="431" r:id="rId28"/>
    <p:sldId id="432" r:id="rId29"/>
    <p:sldId id="433" r:id="rId30"/>
  </p:sldIdLst>
  <p:sldSz cx="9144000" cy="6858000" type="letter"/>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33"/>
    <a:srgbClr val="993300"/>
    <a:srgbClr val="00FFFF"/>
    <a:srgbClr val="FF9900"/>
    <a:srgbClr val="009900"/>
    <a:srgbClr val="969696"/>
    <a:srgbClr val="6600FF"/>
    <a:srgbClr val="FF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25073" autoAdjust="0"/>
    <p:restoredTop sz="91585" autoAdjust="0"/>
  </p:normalViewPr>
  <p:slideViewPr>
    <p:cSldViewPr showGuides="1">
      <p:cViewPr>
        <p:scale>
          <a:sx n="80" d="100"/>
          <a:sy n="80" d="100"/>
        </p:scale>
        <p:origin x="-1500" y="198"/>
      </p:cViewPr>
      <p:guideLst>
        <p:guide orient="horz" pos="2146"/>
        <p:guide pos="288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9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Header Placeholder 2049"/>
          <p:cNvSpPr>
            <a:spLocks noGrp="1"/>
          </p:cNvSpPr>
          <p:nvPr>
            <p:ph type="hdr" sz="quarter"/>
          </p:nvPr>
        </p:nvSpPr>
        <p:spPr>
          <a:xfrm>
            <a:off x="0" y="0"/>
            <a:ext cx="2971800" cy="457200"/>
          </a:xfrm>
          <a:prstGeom prst="rect">
            <a:avLst/>
          </a:prstGeom>
          <a:noFill/>
          <a:ln w="9525">
            <a:noFill/>
          </a:ln>
        </p:spPr>
        <p:txBody>
          <a:bodyPr lIns="19050" tIns="0" rIns="19050" bIns="0"/>
          <a:lstStyle/>
          <a:p>
            <a:pPr lvl="0" fontAlgn="base"/>
            <a:endParaRPr lang="en-US" sz="1000" i="1" strike="noStrike" noProof="1">
              <a:latin typeface="Arial" panose="020B0604020202020204" pitchFamily="34" charset="0"/>
            </a:endParaRPr>
          </a:p>
        </p:txBody>
      </p:sp>
      <p:sp>
        <p:nvSpPr>
          <p:cNvPr id="2051" name="Date Placeholder 2050"/>
          <p:cNvSpPr>
            <a:spLocks noGrp="1"/>
          </p:cNvSpPr>
          <p:nvPr>
            <p:ph type="dt" idx="1"/>
          </p:nvPr>
        </p:nvSpPr>
        <p:spPr>
          <a:xfrm>
            <a:off x="3886200" y="0"/>
            <a:ext cx="2971800" cy="457200"/>
          </a:xfrm>
          <a:prstGeom prst="rect">
            <a:avLst/>
          </a:prstGeom>
          <a:noFill/>
          <a:ln w="9525">
            <a:noFill/>
          </a:ln>
        </p:spPr>
        <p:txBody>
          <a:bodyPr lIns="19050" tIns="0" rIns="19050" bIns="0"/>
          <a:lstStyle/>
          <a:p>
            <a:pPr lvl="0" algn="r" fontAlgn="base"/>
            <a:endParaRPr lang="en-US" sz="1000" i="1" strike="noStrike" noProof="1">
              <a:latin typeface="Arial" panose="020B0604020202020204" pitchFamily="34" charset="0"/>
            </a:endParaRPr>
          </a:p>
        </p:txBody>
      </p:sp>
      <p:sp>
        <p:nvSpPr>
          <p:cNvPr id="4100" name="Slide Image Placeholder 2051"/>
          <p:cNvSpPr>
            <a:spLocks noGrp="1" noRot="1" noChangeAspect="1" noTextEdit="1"/>
          </p:cNvSpPr>
          <p:nvPr>
            <p:ph type="sldImg"/>
          </p:nvPr>
        </p:nvSpPr>
        <p:spPr>
          <a:xfrm>
            <a:off x="1152525" y="692150"/>
            <a:ext cx="4552950" cy="3416300"/>
          </a:xfrm>
          <a:prstGeom prst="rect">
            <a:avLst/>
          </a:prstGeom>
          <a:noFill/>
          <a:ln w="12700" cap="flat" cmpd="sng">
            <a:solidFill>
              <a:schemeClr val="tx1"/>
            </a:solidFill>
            <a:prstDash val="solid"/>
            <a:miter/>
            <a:headEnd type="none" w="med" len="med"/>
            <a:tailEnd type="none" w="med" len="med"/>
          </a:ln>
        </p:spPr>
      </p:sp>
      <p:sp>
        <p:nvSpPr>
          <p:cNvPr id="4101" name="Text Placeholder 2052"/>
          <p:cNvSpPr>
            <a:spLocks noGrp="1"/>
          </p:cNvSpPr>
          <p:nvPr>
            <p:ph type="body" sz="quarter"/>
          </p:nvPr>
        </p:nvSpPr>
        <p:spPr>
          <a:xfrm>
            <a:off x="914400" y="4343400"/>
            <a:ext cx="5029200" cy="4114800"/>
          </a:xfrm>
          <a:prstGeom prst="rect">
            <a:avLst/>
          </a:prstGeom>
          <a:noFill/>
          <a:ln w="9525">
            <a:noFill/>
          </a:ln>
        </p:spPr>
        <p:txBody>
          <a:bodyPr lIns="92075" tIns="46038" rIns="92075" bIns="46038" anchor="t"/>
          <a:lstStyle/>
          <a:p>
            <a:pPr lvl="0" indent="0"/>
            <a:r>
              <a:rPr lang="en-GB" dirty="0"/>
              <a:t>Click to edit Master text styles</a:t>
            </a:r>
          </a:p>
          <a:p>
            <a:pPr lvl="1" indent="0"/>
            <a:r>
              <a:rPr lang="en-GB" dirty="0"/>
              <a:t>Second level</a:t>
            </a:r>
          </a:p>
          <a:p>
            <a:pPr lvl="2" indent="0"/>
            <a:r>
              <a:rPr lang="en-GB" dirty="0"/>
              <a:t>Third level</a:t>
            </a:r>
          </a:p>
          <a:p>
            <a:pPr lvl="3" indent="0"/>
            <a:r>
              <a:rPr lang="en-GB" dirty="0"/>
              <a:t>Fourth level</a:t>
            </a:r>
          </a:p>
          <a:p>
            <a:pPr lvl="4" indent="0"/>
            <a:r>
              <a:rPr lang="en-GB" dirty="0"/>
              <a:t>Fifth level</a:t>
            </a:r>
          </a:p>
        </p:txBody>
      </p:sp>
      <p:sp>
        <p:nvSpPr>
          <p:cNvPr id="2054" name="Footer Placeholder 2053"/>
          <p:cNvSpPr>
            <a:spLocks noGrp="1"/>
          </p:cNvSpPr>
          <p:nvPr>
            <p:ph type="ftr" sz="quarter" idx="4"/>
          </p:nvPr>
        </p:nvSpPr>
        <p:spPr>
          <a:xfrm>
            <a:off x="0" y="8686800"/>
            <a:ext cx="2971800" cy="457200"/>
          </a:xfrm>
          <a:prstGeom prst="rect">
            <a:avLst/>
          </a:prstGeom>
          <a:noFill/>
          <a:ln w="9525">
            <a:noFill/>
          </a:ln>
        </p:spPr>
        <p:txBody>
          <a:bodyPr lIns="19050" tIns="0" rIns="19050" bIns="0" anchor="b"/>
          <a:lstStyle/>
          <a:p>
            <a:pPr lvl="0" fontAlgn="base"/>
            <a:endParaRPr lang="en-US" sz="1000" i="1" strike="noStrike" noProof="1">
              <a:latin typeface="Arial" panose="020B0604020202020204" pitchFamily="34" charset="0"/>
            </a:endParaRPr>
          </a:p>
        </p:txBody>
      </p:sp>
      <p:sp>
        <p:nvSpPr>
          <p:cNvPr id="2055" name="Slide Number Placeholder 2054"/>
          <p:cNvSpPr>
            <a:spLocks noGrp="1"/>
          </p:cNvSpPr>
          <p:nvPr>
            <p:ph type="sldNum" sz="quarter" idx="5"/>
          </p:nvPr>
        </p:nvSpPr>
        <p:spPr>
          <a:xfrm>
            <a:off x="3886200" y="8686800"/>
            <a:ext cx="2971800" cy="457200"/>
          </a:xfrm>
          <a:prstGeom prst="rect">
            <a:avLst/>
          </a:prstGeom>
          <a:noFill/>
          <a:ln w="9525">
            <a:noFill/>
          </a:ln>
        </p:spPr>
        <p:txBody>
          <a:bodyPr lIns="19050" tIns="0" rIns="19050" bIns="0" anchor="b"/>
          <a:lstStyle/>
          <a:p>
            <a:pPr lvl="0" algn="r" fontAlgn="base"/>
            <a:fld id="{9A0DB2DC-4C9A-4742-B13C-FB6460FD3503}" type="slidenum">
              <a:rPr lang="en-US" sz="1000" i="1" strike="noStrike" noProof="1" dirty="0">
                <a:latin typeface="Arial" panose="020B0604020202020204" pitchFamily="34" charset="0"/>
                <a:ea typeface="+mn-ea"/>
                <a:cs typeface="+mn-cs"/>
              </a:rPr>
              <a:pPr lvl="0" algn="r" fontAlgn="base"/>
              <a:t>‹#›</a:t>
            </a:fld>
            <a:endParaRPr lang="en-US" sz="1000" i="1"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218113"/>
          <p:cNvSpPr>
            <a:spLocks noGrp="1" noRot="1" noChangeAspect="1" noTextEdit="1"/>
          </p:cNvSpPr>
          <p:nvPr>
            <p:ph type="sldImg"/>
          </p:nvPr>
        </p:nvSpPr>
        <p:spPr/>
      </p:sp>
      <p:sp>
        <p:nvSpPr>
          <p:cNvPr id="6146" name="Text Placeholder 218114"/>
          <p:cNvSpPr>
            <a:spLocks noGrp="1"/>
          </p:cNvSpPr>
          <p:nvPr>
            <p:ph type="body"/>
          </p:nvPr>
        </p:nvSpPr>
        <p:spPr/>
        <p:txBody>
          <a:bodyPr lIns="92075" tIns="46038" rIns="92075" bIns="46038" anchor="t"/>
          <a:lstStyle/>
          <a:p>
            <a:pPr lvl="0" indent="0"/>
            <a:r>
              <a:rPr lang="en-GB"/>
              <a:t>The title you give to the presentation can be anything that describes what the presentation is all about.  If it’s got a catchy title, the better.</a:t>
            </a:r>
          </a:p>
        </p:txBody>
      </p:sp>
      <p:sp>
        <p:nvSpPr>
          <p:cNvPr id="6147"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latin typeface="Arial" panose="020B0604020202020204" pitchFamily="34" charset="0"/>
              </a:rPr>
              <a:pPr lvl="0" indent="0" algn="r"/>
              <a:t>2</a:t>
            </a:fld>
            <a:endParaRPr lang="en-US" altLang="en-GB" sz="1000" i="1"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227329"/>
          <p:cNvSpPr>
            <a:spLocks noGrp="1" noRot="1" noChangeAspect="1" noTextEdit="1"/>
          </p:cNvSpPr>
          <p:nvPr>
            <p:ph type="sldImg"/>
          </p:nvPr>
        </p:nvSpPr>
        <p:spPr/>
      </p:sp>
      <p:sp>
        <p:nvSpPr>
          <p:cNvPr id="8194" name="Text Placeholder 227330"/>
          <p:cNvSpPr>
            <a:spLocks noGrp="1"/>
          </p:cNvSpPr>
          <p:nvPr>
            <p:ph type="body"/>
          </p:nvPr>
        </p:nvSpPr>
        <p:spPr/>
        <p:txBody>
          <a:bodyPr lIns="92075" tIns="46038" rIns="92075" bIns="46038" anchor="t"/>
          <a:lstStyle/>
          <a:p>
            <a:pPr lvl="0" indent="0"/>
            <a:r>
              <a:rPr lang="en-GB"/>
              <a:t>Congress enacted FERPA for the three main purposes shown in this slide.  In this presentation, the first two purposes are covered.  The third has not become a major factor in our study of FERPA.  Although important to the overall understanding of the intent of Congress in protecting the privacy of education records and providing for corrections to erroneous information found in education records, the hearing process has not emerged as an important part of this legislation since there have not been that many hearings that have resulted from a FERPA complaint within an institution.</a:t>
            </a:r>
          </a:p>
          <a:p>
            <a:pPr lvl="0" indent="0"/>
            <a:r>
              <a:rPr lang="en-GB"/>
              <a:t>Throughout the presentation, certain terms will be highlighted in a different color. These terms/words appear in </a:t>
            </a:r>
            <a:r>
              <a:rPr lang="en-GB" b="1"/>
              <a:t>BOLDFACE</a:t>
            </a:r>
            <a:r>
              <a:rPr lang="en-GB" dirty="0" err="1"/>
              <a:t> in this black and white publication.  For example, the term “EDUCATION RECORDS” in this slide is in red in the powerpoint</a:t>
            </a:r>
            <a:r>
              <a:rPr lang="en-GB"/>
              <a:t> presentation that was used to prepare this section of this presentation.  The reader/participant should understand what these key terms/phrases/concepts are.  </a:t>
            </a:r>
            <a:r>
              <a:rPr lang="en-GB" b="1"/>
              <a:t>THEY ARE IMPORTANT TO UNDERSTANDING FERPA</a:t>
            </a:r>
            <a:r>
              <a:rPr lang="en-GB"/>
              <a:t>.</a:t>
            </a:r>
          </a:p>
        </p:txBody>
      </p:sp>
      <p:sp>
        <p:nvSpPr>
          <p:cNvPr id="8195"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pPr lvl="0" indent="0" algn="r"/>
              <a:t>3</a:t>
            </a:fld>
            <a:endParaRPr lang="en-US" altLang="en-GB" sz="1000" i="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228353"/>
          <p:cNvSpPr>
            <a:spLocks noGrp="1" noRot="1" noChangeAspect="1" noTextEdit="1"/>
          </p:cNvSpPr>
          <p:nvPr>
            <p:ph type="sldImg"/>
          </p:nvPr>
        </p:nvSpPr>
        <p:spPr/>
      </p:sp>
      <p:sp>
        <p:nvSpPr>
          <p:cNvPr id="10242" name="Text Placeholder 228354"/>
          <p:cNvSpPr>
            <a:spLocks noGrp="1"/>
          </p:cNvSpPr>
          <p:nvPr>
            <p:ph type="body"/>
          </p:nvPr>
        </p:nvSpPr>
        <p:spPr/>
        <p:txBody>
          <a:bodyPr lIns="92075" tIns="46038" rIns="92075" bIns="46038" anchor="t"/>
          <a:lstStyle/>
          <a:p>
            <a:pPr lvl="0" indent="0"/>
            <a:r>
              <a:rPr lang="en-GB" dirty="0"/>
              <a:t>The Family Policy Compliance Office is the office within the Department of Education that administers FERPA and is responsible for providing technical assistance to educational institutions on FERPA.  </a:t>
            </a:r>
          </a:p>
          <a:p>
            <a:pPr lvl="0" indent="0"/>
            <a:endParaRPr lang="en-GB" dirty="0"/>
          </a:p>
          <a:p>
            <a:pPr lvl="0" indent="0"/>
            <a:r>
              <a:rPr lang="en-GB"/>
              <a:t>FERPA is applicable to both K-12 and higher education.  The Family Policy Compliance Office is responsible for both levels of education.</a:t>
            </a:r>
          </a:p>
          <a:p>
            <a:pPr lvl="0" indent="0"/>
            <a:r>
              <a:rPr lang="en-GB"/>
              <a:t>The main difference in FERPA between these two levels of education is that the rights that are ascribed to the “student” at the higher education level are the parents at the K-12 level.  As will be made clear in subsequent slides in this presentation, FERPA rights are granted to parents until their son/daughter reaches the age of 18 or begins attending an institution of higher education regardless of age.</a:t>
            </a:r>
          </a:p>
          <a:p>
            <a:pPr lvl="0" indent="0"/>
            <a:r>
              <a:rPr lang="en-GB"/>
              <a:t>The term “eligible student” found in the law (but not used in this presentation) refers to a student who has gained FERPA rights.</a:t>
            </a:r>
          </a:p>
          <a:p>
            <a:pPr lvl="0" indent="0"/>
            <a:endParaRPr lang="en-GB"/>
          </a:p>
        </p:txBody>
      </p:sp>
      <p:sp>
        <p:nvSpPr>
          <p:cNvPr id="10243"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pPr lvl="0" indent="0" algn="r"/>
              <a:t>4</a:t>
            </a:fld>
            <a:endParaRPr lang="en-US" altLang="en-GB" sz="1000" i="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354305"/>
          <p:cNvSpPr>
            <a:spLocks noGrp="1" noRot="1" noChangeAspect="1" noTextEdit="1"/>
          </p:cNvSpPr>
          <p:nvPr>
            <p:ph type="sldImg"/>
          </p:nvPr>
        </p:nvSpPr>
        <p:spPr>
          <a:solidFill>
            <a:srgbClr val="FFFFFF"/>
          </a:solidFill>
        </p:spPr>
      </p:sp>
      <p:sp>
        <p:nvSpPr>
          <p:cNvPr id="12290" name="Text Placeholder 354306"/>
          <p:cNvSpPr>
            <a:spLocks noGrp="1"/>
          </p:cNvSpPr>
          <p:nvPr>
            <p:ph type="body"/>
          </p:nvPr>
        </p:nvSpPr>
        <p:spPr>
          <a:solidFill>
            <a:srgbClr val="FFFFFF"/>
          </a:solidFill>
          <a:ln>
            <a:solidFill>
              <a:srgbClr val="000000"/>
            </a:solidFill>
            <a:miter/>
          </a:ln>
        </p:spPr>
        <p:txBody>
          <a:bodyPr lIns="92075" tIns="46038" rIns="92075" bIns="46038" anchor="t"/>
          <a:lstStyle/>
          <a:p>
            <a:pPr lvl="0" indent="0"/>
            <a:r>
              <a:rPr lang="en-GB"/>
              <a:t>And, if all else fails, this is the information you need to obtain assistance with your FERPA queries.</a:t>
            </a:r>
          </a:p>
          <a:p>
            <a:pPr lvl="0" indent="0"/>
            <a:endParaRPr lang="en-GB"/>
          </a:p>
        </p:txBody>
      </p:sp>
      <p:sp>
        <p:nvSpPr>
          <p:cNvPr id="12291"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pPr lvl="0" indent="0" algn="r"/>
              <a:t>5</a:t>
            </a:fld>
            <a:endParaRPr lang="en-US" altLang="en-GB" sz="1000" i="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229377"/>
          <p:cNvSpPr>
            <a:spLocks noGrp="1" noRot="1" noChangeAspect="1" noTextEdit="1"/>
          </p:cNvSpPr>
          <p:nvPr>
            <p:ph type="sldImg"/>
          </p:nvPr>
        </p:nvSpPr>
        <p:spPr/>
      </p:sp>
      <p:sp>
        <p:nvSpPr>
          <p:cNvPr id="14338" name="Text Placeholder 229378"/>
          <p:cNvSpPr>
            <a:spLocks noGrp="1"/>
          </p:cNvSpPr>
          <p:nvPr>
            <p:ph type="body"/>
          </p:nvPr>
        </p:nvSpPr>
        <p:spPr/>
        <p:txBody>
          <a:bodyPr lIns="92075" tIns="46038" rIns="92075" bIns="46038" anchor="t"/>
          <a:lstStyle/>
          <a:p>
            <a:pPr lvl="0" indent="0"/>
            <a:r>
              <a:rPr lang="en-GB" dirty="0" err="1"/>
              <a:t>The two statements found in this slide capture the essence of what FERPA is almost all about.  Note the terms “education records,” “school official,” and “personally identifiable” are in red in this slide in the powerpoint </a:t>
            </a:r>
            <a:r>
              <a:rPr lang="en-GB"/>
              <a:t>presentation and boldface in these handouts.</a:t>
            </a:r>
          </a:p>
        </p:txBody>
      </p:sp>
      <p:sp>
        <p:nvSpPr>
          <p:cNvPr id="14339"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pPr lvl="0" indent="0" algn="r"/>
              <a:t>7</a:t>
            </a:fld>
            <a:endParaRPr lang="en-US" altLang="en-GB" sz="1000" i="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225281"/>
          <p:cNvSpPr>
            <a:spLocks noGrp="1" noRot="1" noChangeAspect="1" noTextEdit="1"/>
          </p:cNvSpPr>
          <p:nvPr>
            <p:ph type="sldImg"/>
          </p:nvPr>
        </p:nvSpPr>
        <p:spPr/>
      </p:sp>
      <p:sp>
        <p:nvSpPr>
          <p:cNvPr id="18434" name="Text Placeholder 225282"/>
          <p:cNvSpPr>
            <a:spLocks noGrp="1"/>
          </p:cNvSpPr>
          <p:nvPr>
            <p:ph type="body"/>
          </p:nvPr>
        </p:nvSpPr>
        <p:spPr/>
        <p:txBody>
          <a:bodyPr lIns="92075" tIns="46038" rIns="92075" bIns="46038" anchor="t"/>
          <a:lstStyle/>
          <a:p>
            <a:pPr lvl="0" indent="0"/>
            <a:r>
              <a:rPr lang="en-GB"/>
              <a:t>These are the important concepts that anyone needs to know if they are to master FERPA.  </a:t>
            </a:r>
          </a:p>
          <a:p>
            <a:pPr lvl="0" indent="0"/>
            <a:r>
              <a:rPr lang="en-GB"/>
              <a:t>This and the next slide are shown twice in this presentation.  The first time is here to introduce the participants to those concepts and terms that will be emphasized in this presentation.  The second time this slide is displayed is toward the end of the presentation when a summing up is done and you need a slide to emphasize those key concepts and terms that one needs to know to understand FERPA.</a:t>
            </a:r>
          </a:p>
          <a:p>
            <a:pPr lvl="0" indent="0"/>
            <a:endParaRPr lang="en-GB"/>
          </a:p>
        </p:txBody>
      </p:sp>
      <p:sp>
        <p:nvSpPr>
          <p:cNvPr id="18435"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pPr lvl="0" indent="0" algn="r"/>
              <a:t>10</a:t>
            </a:fld>
            <a:endParaRPr lang="en-US" altLang="en-GB" sz="1000" i="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226305"/>
          <p:cNvSpPr>
            <a:spLocks noGrp="1" noRot="1" noChangeAspect="1" noTextEdit="1"/>
          </p:cNvSpPr>
          <p:nvPr>
            <p:ph type="sldImg"/>
          </p:nvPr>
        </p:nvSpPr>
        <p:spPr/>
      </p:sp>
      <p:sp>
        <p:nvSpPr>
          <p:cNvPr id="20482" name="Text Placeholder 226306"/>
          <p:cNvSpPr>
            <a:spLocks noGrp="1"/>
          </p:cNvSpPr>
          <p:nvPr>
            <p:ph type="body"/>
          </p:nvPr>
        </p:nvSpPr>
        <p:spPr/>
        <p:txBody>
          <a:bodyPr lIns="92075" tIns="46038" rIns="92075" bIns="46038" anchor="t"/>
          <a:lstStyle/>
          <a:p>
            <a:pPr lvl="0" indent="0"/>
            <a:endParaRPr lang="en-GB" dirty="0"/>
          </a:p>
        </p:txBody>
      </p:sp>
      <p:sp>
        <p:nvSpPr>
          <p:cNvPr id="20483" name="Slide Number Placeholder 1"/>
          <p:cNvSpPr>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indent="0" algn="r"/>
            <a:fld id="{9A0DB2DC-4C9A-4742-B13C-FB6460FD3503}" type="slidenum">
              <a:rPr lang="en-US" altLang="en-GB" sz="1000" i="1" dirty="0"/>
              <a:pPr lvl="0" indent="0" algn="r"/>
              <a:t>11</a:t>
            </a:fld>
            <a:endParaRPr lang="en-US" altLang="en-GB" sz="1000" i="1"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base">
              <a:spcBef>
                <a:spcPct val="50000"/>
              </a:spcBef>
            </a:pPr>
            <a:endParaRPr lang="en-US" strike="noStrike" noProof="1">
              <a:latin typeface="Times New Roman" panose="02020603050405020304" pitchFamily="18" charset="0"/>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base">
              <a:spcBef>
                <a:spcPct val="50000"/>
              </a:spcBef>
            </a:pPr>
            <a:endParaRPr lang="en-US" strike="noStrike" noProof="1">
              <a:latin typeface="Times New Roman" panose="02020603050405020304" pitchFamily="18" charset="0"/>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base">
              <a:spcBef>
                <a:spcPct val="50000"/>
              </a:spcBef>
            </a:pPr>
            <a:fld id="{9A0DB2DC-4C9A-4742-B13C-FB6460FD3503}" type="slidenum">
              <a:rPr lang="en-US" strike="noStrike" noProof="1">
                <a:latin typeface="Times New Roman" panose="02020603050405020304" pitchFamily="18" charset="0"/>
                <a:ea typeface="+mn-ea"/>
                <a:cs typeface="+mn-cs"/>
              </a:rPr>
              <a:pPr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8" name="Footer Placeholder 7"/>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4" name="Footer Placeholder 3"/>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3" name="Footer Placeholder 2"/>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fontAlgn="base">
              <a:spcBef>
                <a:spcPct val="50000"/>
              </a:spcBef>
            </a:pPr>
            <a:endParaRPr lang="en-US" strike="noStrike" noProof="1">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fontAlgn="base">
              <a:spcBef>
                <a:spcPct val="50000"/>
              </a:spcBef>
            </a:pPr>
            <a:endParaRPr lang="en-US" strike="noStrike" noProof="1">
              <a:latin typeface="Times New Roman" panose="02020603050405020304" pitchFamily="18" charset="0"/>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fontAlgn="base">
              <a:spcBef>
                <a:spcPct val="50000"/>
              </a:spcBef>
            </a:pPr>
            <a:endParaRPr lang="en-US" strike="noStrike" noProof="1">
              <a:latin typeface="Times New Roman" panose="02020603050405020304" pitchFamily="18" charset="0"/>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fontAlgn="base">
              <a:spcBef>
                <a:spcPct val="50000"/>
              </a:spcBef>
            </a:pPr>
            <a:fld id="{9A0DB2DC-4C9A-4742-B13C-FB6460FD3503}" type="slidenum">
              <a:rPr lang="en-US" strike="noStrike" noProof="1">
                <a:latin typeface="Times New Roman" panose="02020603050405020304" pitchFamily="18" charset="0"/>
                <a:ea typeface="+mn-ea"/>
                <a:cs typeface="+mn-cs"/>
              </a:rPr>
              <a:pPr lvl="0" fontAlgn="base">
                <a:spcBef>
                  <a:spcPct val="50000"/>
                </a:spcBef>
              </a:pPr>
              <a:t>‹#›</a:t>
            </a:fld>
            <a:endParaRPr lang="en-US" strike="noStrike" noProof="1">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INSTITUTE</a:t>
            </a:r>
            <a:endParaRPr lang="en-US" dirty="0"/>
          </a:p>
        </p:txBody>
      </p:sp>
      <p:pic>
        <p:nvPicPr>
          <p:cNvPr id="5" name="Content Placeholder 4" descr="a-group-of-people-powerpoint-backgrounds.jpg"/>
          <p:cNvPicPr>
            <a:picLocks noGrp="1" noChangeAspect="1"/>
          </p:cNvPicPr>
          <p:nvPr>
            <p:ph idx="1"/>
          </p:nvPr>
        </p:nvPicPr>
        <p:blipFill>
          <a:blip r:embed="rId2"/>
          <a:stretch>
            <a:fillRect/>
          </a:stretch>
        </p:blipFill>
        <p:spPr>
          <a:xfrm>
            <a:off x="0" y="1214446"/>
            <a:ext cx="9144000" cy="6429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a:t>
            </a:fld>
            <a:endParaRPr lang="en-US" strike="noStrike" noProof="1">
              <a:latin typeface="Times New Roman" panose="02020603050405020304" pitchFamily="18" charset="0"/>
            </a:endParaRPr>
          </a:p>
        </p:txBody>
      </p:sp>
      <p:sp>
        <p:nvSpPr>
          <p:cNvPr id="6" name="TextBox 5"/>
          <p:cNvSpPr txBox="1"/>
          <p:nvPr/>
        </p:nvSpPr>
        <p:spPr>
          <a:xfrm>
            <a:off x="0" y="2669723"/>
            <a:ext cx="9144000" cy="2308324"/>
          </a:xfrm>
          <a:prstGeom prst="rect">
            <a:avLst/>
          </a:prstGeom>
          <a:noFill/>
        </p:spPr>
        <p:txBody>
          <a:bodyPr wrap="square" rtlCol="0">
            <a:spAutoFit/>
          </a:bodyPr>
          <a:lstStyle/>
          <a:p>
            <a:r>
              <a:rPr lang="en-US" sz="4800" dirty="0" smtClean="0">
                <a:solidFill>
                  <a:srgbClr val="FF0033"/>
                </a:solidFill>
              </a:rPr>
              <a:t>             GOVERNMENT </a:t>
            </a:r>
          </a:p>
          <a:p>
            <a:r>
              <a:rPr lang="en-US" sz="4800" dirty="0" smtClean="0">
                <a:solidFill>
                  <a:srgbClr val="FF0033"/>
                </a:solidFill>
              </a:rPr>
              <a:t>     POLYTECHNIC  COLLEGE</a:t>
            </a:r>
          </a:p>
          <a:p>
            <a:r>
              <a:rPr lang="en-US" sz="4800" dirty="0" smtClean="0">
                <a:solidFill>
                  <a:srgbClr val="FF0033"/>
                </a:solidFill>
              </a:rPr>
              <a:t>            SATNA (M.P.)      </a:t>
            </a:r>
            <a:endParaRPr lang="en-US" sz="4800" dirty="0">
              <a:solidFill>
                <a:srgbClr val="FF0033"/>
              </a:solidFill>
            </a:endParaRPr>
          </a:p>
        </p:txBody>
      </p:sp>
    </p:spTree>
  </p:cSld>
  <p:clrMapOvr>
    <a:masterClrMapping/>
  </p:clrMapOvr>
  <p:transition advTm="11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D-Green-Nature-Book-Wallpaper.jpg"/>
          <p:cNvPicPr>
            <a:picLocks noChangeAspect="1"/>
          </p:cNvPicPr>
          <p:nvPr/>
        </p:nvPicPr>
        <p:blipFill>
          <a:blip r:embed="rId3"/>
          <a:stretch>
            <a:fillRect/>
          </a:stretch>
        </p:blipFill>
        <p:spPr>
          <a:xfrm>
            <a:off x="0" y="857256"/>
            <a:ext cx="9144000" cy="6000768"/>
          </a:xfrm>
          <a:prstGeom prst="rect">
            <a:avLst/>
          </a:prstGeom>
        </p:spPr>
      </p:pic>
      <p:sp>
        <p:nvSpPr>
          <p:cNvPr id="17409" name="Rectangle 212993"/>
          <p:cNvSpPr/>
          <p:nvPr/>
        </p:nvSpPr>
        <p:spPr>
          <a:xfrm>
            <a:off x="209550" y="113030"/>
            <a:ext cx="8553450" cy="764540"/>
          </a:xfrm>
          <a:prstGeom prst="rect">
            <a:avLst/>
          </a:prstGeom>
          <a:noFill/>
          <a:ln w="9525">
            <a:noFill/>
          </a:ln>
        </p:spPr>
        <p:txBody>
          <a:bodyPr anchor="ctr"/>
          <a:lstStyle/>
          <a:p>
            <a:pPr eaLnBrk="0" hangingPunct="0"/>
            <a:r>
              <a:rPr lang="en-GB" sz="440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rPr>
              <a:t>Scope:</a:t>
            </a:r>
          </a:p>
        </p:txBody>
      </p:sp>
      <p:sp>
        <p:nvSpPr>
          <p:cNvPr id="17410" name="Rectangle 212994"/>
          <p:cNvSpPr/>
          <p:nvPr/>
        </p:nvSpPr>
        <p:spPr>
          <a:xfrm>
            <a:off x="209550" y="876935"/>
            <a:ext cx="8553450" cy="5725160"/>
          </a:xfrm>
          <a:prstGeom prst="rect">
            <a:avLst/>
          </a:prstGeom>
          <a:noFill/>
          <a:ln w="9525">
            <a:noFill/>
          </a:ln>
        </p:spPr>
        <p:txBody>
          <a:bodyPr anchor="t"/>
          <a:lstStyle/>
          <a:p>
            <a:pPr marL="342900" indent="-342900" eaLnBrk="0" hangingPunct="0">
              <a:spcBef>
                <a:spcPct val="20000"/>
              </a:spcBef>
              <a:buClr>
                <a:schemeClr val="accent1"/>
              </a:buClr>
              <a:buSzPct val="90000"/>
              <a:buFont typeface="Monotype Sorts" pitchFamily="2" charset="2"/>
              <a:buNone/>
            </a:pPr>
            <a:endParaRPr lang="en-GB" sz="1400" dirty="0">
              <a:latin typeface="Times New Roman" panose="02020603050405020304" pitchFamily="18" charset="0"/>
            </a:endParaRPr>
          </a:p>
          <a:p>
            <a:pPr marL="457200" indent="-457200" eaLnBrk="0" hangingPunct="0">
              <a:spcBef>
                <a:spcPct val="20000"/>
              </a:spcBef>
              <a:buClr>
                <a:schemeClr val="accent1"/>
              </a:buClr>
              <a:buSzPct val="90000"/>
            </a:pPr>
            <a:r>
              <a:rPr lang="en-GB" sz="2800" dirty="0">
                <a:latin typeface="Times New Roman" panose="02020603050405020304" pitchFamily="18" charset="0"/>
              </a:rPr>
              <a:t>  </a:t>
            </a:r>
            <a:r>
              <a:rPr lang="en-GB" sz="2800" dirty="0">
                <a:solidFill>
                  <a:schemeClr val="accent2">
                    <a:lumMod val="50000"/>
                  </a:schemeClr>
                </a:solidFill>
                <a:latin typeface="Times New Roman" panose="02020603050405020304" pitchFamily="18" charset="0"/>
              </a:rPr>
              <a:t>The student information system performs the</a:t>
            </a:r>
          </a:p>
          <a:p>
            <a:pPr eaLnBrk="0" hangingPunct="0">
              <a:spcBef>
                <a:spcPct val="20000"/>
              </a:spcBef>
              <a:buClr>
                <a:schemeClr val="accent1"/>
              </a:buClr>
              <a:buSzPct val="90000"/>
              <a:buFont typeface="Arial" panose="020B0604020202020204" pitchFamily="34" charset="0"/>
            </a:pPr>
            <a:r>
              <a:rPr lang="en-GB" sz="2800" dirty="0">
                <a:solidFill>
                  <a:schemeClr val="accent2">
                    <a:lumMod val="50000"/>
                  </a:schemeClr>
                </a:solidFill>
                <a:latin typeface="Times New Roman" panose="02020603050405020304" pitchFamily="18" charset="0"/>
              </a:rPr>
              <a:t>       </a:t>
            </a:r>
            <a:r>
              <a:rPr lang="en-GB" sz="2800" dirty="0" smtClean="0">
                <a:solidFill>
                  <a:schemeClr val="accent2">
                    <a:lumMod val="50000"/>
                  </a:schemeClr>
                </a:solidFill>
                <a:latin typeface="Times New Roman" panose="02020603050405020304" pitchFamily="18" charset="0"/>
              </a:rPr>
              <a:t>following:-</a:t>
            </a:r>
            <a:endParaRPr lang="en-GB" sz="2800" dirty="0">
              <a:solidFill>
                <a:schemeClr val="accent2">
                  <a:lumMod val="50000"/>
                </a:schemeClr>
              </a:solidFill>
              <a:latin typeface="Times New Roman" panose="02020603050405020304" pitchFamily="18" charset="0"/>
            </a:endParaRPr>
          </a:p>
          <a:p>
            <a:pPr marL="457200" indent="-457200" eaLnBrk="0" hangingPunct="0">
              <a:spcBef>
                <a:spcPct val="20000"/>
              </a:spcBef>
              <a:buClr>
                <a:schemeClr val="accent1"/>
              </a:buClr>
              <a:buSzPct val="90000"/>
              <a:buFont typeface="Arial" panose="020B0604020202020204" pitchFamily="34" charset="0"/>
              <a:buChar char="•"/>
            </a:pPr>
            <a:r>
              <a:rPr lang="en-GB"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  To add the student data in database.</a:t>
            </a:r>
          </a:p>
          <a:p>
            <a:pPr marL="457200" indent="-457200" eaLnBrk="0" hangingPunct="0">
              <a:spcBef>
                <a:spcPct val="20000"/>
              </a:spcBef>
              <a:buClr>
                <a:schemeClr val="accent1"/>
              </a:buClr>
              <a:buSzPct val="90000"/>
              <a:buFont typeface="Arial" panose="020B0604020202020204" pitchFamily="34" charset="0"/>
              <a:buChar char="•"/>
            </a:pPr>
            <a:r>
              <a:rPr lang="en-GB"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  To search the student data from the database.</a:t>
            </a:r>
          </a:p>
          <a:p>
            <a:pPr marL="457200" indent="-457200" eaLnBrk="0" hangingPunct="0">
              <a:spcBef>
                <a:spcPct val="20000"/>
              </a:spcBef>
              <a:buClr>
                <a:schemeClr val="accent1"/>
              </a:buClr>
              <a:buSzPct val="90000"/>
              <a:buFont typeface="Arial" panose="020B0604020202020204" pitchFamily="34" charset="0"/>
              <a:buChar char="•"/>
            </a:pPr>
            <a:r>
              <a:rPr lang="en-GB"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  To modify the student in database.</a:t>
            </a:r>
          </a:p>
          <a:p>
            <a:pPr marL="457200" indent="-457200" eaLnBrk="0" hangingPunct="0">
              <a:spcBef>
                <a:spcPct val="20000"/>
              </a:spcBef>
              <a:buClr>
                <a:schemeClr val="accent1"/>
              </a:buClr>
              <a:buSzPct val="90000"/>
              <a:buFont typeface="Arial" panose="020B0604020202020204" pitchFamily="34" charset="0"/>
              <a:buChar char="•"/>
            </a:pPr>
            <a:r>
              <a:rPr lang="en-GB"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  To delete the student data from database</a:t>
            </a:r>
            <a:r>
              <a:rPr lang="en-GB"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a:t>
            </a:r>
          </a:p>
          <a:p>
            <a:pPr marL="457200" indent="-457200" eaLnBrk="0" hangingPunct="0">
              <a:spcBef>
                <a:spcPct val="20000"/>
              </a:spcBef>
              <a:buClr>
                <a:schemeClr val="accent1"/>
              </a:buClr>
              <a:buSzPct val="90000"/>
            </a:pPr>
            <a:endParaRPr lang="en-GB"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a:p>
            <a:pPr eaLnBrk="0" hangingPunct="0">
              <a:spcBef>
                <a:spcPct val="20000"/>
              </a:spcBef>
              <a:buClr>
                <a:schemeClr val="accent1"/>
              </a:buClr>
              <a:buSzPct val="90000"/>
              <a:buFont typeface="Monotype Sorts" pitchFamily="2" charset="2"/>
            </a:pPr>
            <a:endParaRPr lang="en-GB" sz="2800" dirty="0">
              <a:latin typeface="Times New Roman" panose="02020603050405020304" pitchFamily="18" charset="0"/>
            </a:endParaRPr>
          </a:p>
          <a:p>
            <a:pPr marL="342900" indent="-342900" eaLnBrk="0" hangingPunct="0">
              <a:spcBef>
                <a:spcPct val="20000"/>
              </a:spcBef>
              <a:buClr>
                <a:schemeClr val="accent1"/>
              </a:buClr>
              <a:buSzPct val="90000"/>
              <a:buFont typeface="Monotype Sorts" pitchFamily="2" charset="2"/>
              <a:buChar char="4"/>
            </a:pPr>
            <a:endParaRPr lang="en-GB" sz="1400" dirty="0">
              <a:latin typeface="Times New Roman" panose="02020603050405020304" pitchFamily="18" charset="0"/>
            </a:endParaRPr>
          </a:p>
          <a:p>
            <a:pPr marL="342900" indent="-342900" eaLnBrk="0" hangingPunct="0">
              <a:spcBef>
                <a:spcPct val="20000"/>
              </a:spcBef>
              <a:buClr>
                <a:schemeClr val="accent1"/>
              </a:buClr>
              <a:buSzPct val="90000"/>
              <a:buFont typeface="Monotype Sorts" pitchFamily="2" charset="2"/>
              <a:buChar char="4"/>
            </a:pPr>
            <a:endParaRPr lang="en-GB" sz="1400" dirty="0">
              <a:latin typeface="Times New Roman" panose="02020603050405020304" pitchFamily="18" charset="0"/>
            </a:endParaRPr>
          </a:p>
          <a:p>
            <a:pPr marL="342900" indent="-342900" eaLnBrk="0" hangingPunct="0">
              <a:spcBef>
                <a:spcPct val="20000"/>
              </a:spcBef>
              <a:buClr>
                <a:schemeClr val="accent1"/>
              </a:buClr>
              <a:buSzPct val="90000"/>
              <a:buFont typeface="Monotype Sorts" pitchFamily="2" charset="2"/>
              <a:buChar char="4"/>
            </a:pPr>
            <a:endParaRPr lang="en-GB" sz="1400" dirty="0">
              <a:latin typeface="Times New Roman" panose="02020603050405020304" pitchFamily="18" charset="0"/>
            </a:endParaRPr>
          </a:p>
        </p:txBody>
      </p:sp>
      <p:sp>
        <p:nvSpPr>
          <p:cNvPr id="17411"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10</a:t>
            </a:fld>
            <a:endParaRPr lang="en-US" altLang="en-GB" sz="1400">
              <a:latin typeface="Times New Roman" panose="02020603050405020304" pitchFamily="18" charset="0"/>
            </a:endParaRPr>
          </a:p>
        </p:txBody>
      </p:sp>
      <p:sp>
        <p:nvSpPr>
          <p:cNvPr id="2" name="Text Box 1"/>
          <p:cNvSpPr txBox="1"/>
          <p:nvPr/>
        </p:nvSpPr>
        <p:spPr>
          <a:xfrm>
            <a:off x="648335" y="4034790"/>
            <a:ext cx="7675245" cy="583565"/>
          </a:xfrm>
          <a:prstGeom prst="rect">
            <a:avLst/>
          </a:prstGeom>
          <a:noFill/>
        </p:spPr>
        <p:txBody>
          <a:bodyPr wrap="square" rtlCol="0">
            <a:spAutoFit/>
          </a:bodyPr>
          <a:lstStyle/>
          <a:p>
            <a:r>
              <a:rPr lang="en-GB" altLang="en-US"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 term definition:</a:t>
            </a:r>
          </a:p>
        </p:txBody>
      </p:sp>
      <p:sp>
        <p:nvSpPr>
          <p:cNvPr id="4" name="Text Box 3"/>
          <p:cNvSpPr txBox="1"/>
          <p:nvPr/>
        </p:nvSpPr>
        <p:spPr>
          <a:xfrm>
            <a:off x="208915" y="4618355"/>
            <a:ext cx="8724265" cy="584775"/>
          </a:xfrm>
          <a:prstGeom prst="rect">
            <a:avLst/>
          </a:prstGeom>
          <a:noFill/>
        </p:spPr>
        <p:txBody>
          <a:bodyPr wrap="square" rtlCol="0">
            <a:spAutoFit/>
          </a:bodyPr>
          <a:lstStyle/>
          <a:p>
            <a:pPr marL="457200" indent="-457200">
              <a:buFont typeface="Arial" panose="020B0604020202020204" pitchFamily="34" charset="0"/>
              <a:buChar char="•"/>
            </a:pPr>
            <a:r>
              <a:rPr lang="en-GB"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My </a:t>
            </a:r>
            <a:r>
              <a:rPr lang="en-GB" altLang="en-US"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sql</a:t>
            </a:r>
            <a:r>
              <a:rPr lang="en-GB"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 </a:t>
            </a:r>
            <a:r>
              <a:rPr lang="en-GB" altLang="en-US"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microsoft</a:t>
            </a:r>
            <a:r>
              <a:rPr lang="en-GB"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 </a:t>
            </a:r>
            <a:r>
              <a:rPr lang="en-GB" altLang="en-US"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stuctured</a:t>
            </a:r>
            <a:r>
              <a:rPr lang="en-GB"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 query </a:t>
            </a:r>
            <a:r>
              <a:rPr lang="en-GB"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rPr>
              <a:t>language</a:t>
            </a:r>
            <a:endParaRPr lang="en-GB"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iterate type="lt">
                                    <p:tmPct val="0"/>
                                  </p:iterate>
                                  <p:childTnLst>
                                    <p:animRot by="21600000">
                                      <p:cBhvr>
                                        <p:cTn id="6" dur="2000" fill="hold"/>
                                        <p:tgtEl>
                                          <p:spTgt spid="1740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iterate type="lt">
                                    <p:tmPct val="0"/>
                                  </p:iterate>
                                  <p:childTnLst>
                                    <p:animScale>
                                      <p:cBhvr>
                                        <p:cTn id="10" dur="2000" fill="hold"/>
                                        <p:tgtEl>
                                          <p:spTgt spid="17409"/>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0" presetClass="emph" presetSubtype="0" fill="hold" grpId="2" nodeType="clickEffect">
                                  <p:stCondLst>
                                    <p:cond delay="0"/>
                                  </p:stCondLst>
                                  <p:iterate type="lt">
                                    <p:tmPct val="10000"/>
                                  </p:iterate>
                                  <p:childTnLst>
                                    <p:set>
                                      <p:cBhvr override="childStyle">
                                        <p:cTn id="14" dur="500" autoRev="1" fill="hold"/>
                                        <p:tgtEl>
                                          <p:spTgt spid="17409"/>
                                        </p:tgtEl>
                                        <p:attrNameLst>
                                          <p:attrName>style.color</p:attrName>
                                        </p:attrNameLst>
                                      </p:cBhvr>
                                      <p:to>
                                        <p:clrVal>
                                          <a:schemeClr val="accent2"/>
                                        </p:clrVal>
                                      </p:to>
                                    </p:set>
                                    <p:set>
                                      <p:cBhvr>
                                        <p:cTn id="15" dur="500" autoRev="1" fill="hold"/>
                                        <p:tgtEl>
                                          <p:spTgt spid="17409"/>
                                        </p:tgtEl>
                                        <p:attrNameLst>
                                          <p:attrName>fillcolor</p:attrName>
                                        </p:attrNameLst>
                                      </p:cBhvr>
                                      <p:to>
                                        <p:clrVal>
                                          <a:schemeClr val="accent2"/>
                                        </p:clrVal>
                                      </p:to>
                                    </p:set>
                                    <p:set>
                                      <p:cBhvr>
                                        <p:cTn id="16" dur="500" autoRev="1" fill="hold"/>
                                        <p:tgtEl>
                                          <p:spTgt spid="17409"/>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iterate type="lt">
                                    <p:tmPct val="0"/>
                                  </p:iterate>
                                  <p:childTnLst>
                                    <p:animEffect transition="out" filter="fade">
                                      <p:cBhvr>
                                        <p:cTn id="20" dur="500" tmFilter="0, 0; .2, .5; .8, .5; 1, 0"/>
                                        <p:tgtEl>
                                          <p:spTgt spid="17410"/>
                                        </p:tgtEl>
                                      </p:cBhvr>
                                    </p:animEffect>
                                    <p:animScale>
                                      <p:cBhvr>
                                        <p:cTn id="21" dur="250" autoRev="1" fill="hold"/>
                                        <p:tgtEl>
                                          <p:spTgt spid="1741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36" presetClass="emph" presetSubtype="0" fill="hold" grpId="0" nodeType="clickEffect">
                                  <p:stCondLst>
                                    <p:cond delay="0"/>
                                  </p:stCondLst>
                                  <p:iterate type="lt">
                                    <p:tmPct val="10000"/>
                                  </p:iterate>
                                  <p:childTnLst>
                                    <p:animScale>
                                      <p:cBhvr>
                                        <p:cTn id="25" dur="250" autoRev="1" fill="hold">
                                          <p:stCondLst>
                                            <p:cond delay="0"/>
                                          </p:stCondLst>
                                        </p:cTn>
                                        <p:tgtEl>
                                          <p:spTgt spid="2"/>
                                        </p:tgtEl>
                                      </p:cBhvr>
                                      <p:to x="80000" y="100000"/>
                                    </p:animScale>
                                    <p:anim by="(#ppt_w*0.10)" calcmode="lin" valueType="num">
                                      <p:cBhvr>
                                        <p:cTn id="26" dur="250" autoRev="1" fill="hold">
                                          <p:stCondLst>
                                            <p:cond delay="0"/>
                                          </p:stCondLst>
                                        </p:cTn>
                                        <p:tgtEl>
                                          <p:spTgt spid="2"/>
                                        </p:tgtEl>
                                        <p:attrNameLst>
                                          <p:attrName>ppt_x</p:attrName>
                                        </p:attrNameLst>
                                      </p:cBhvr>
                                    </p:anim>
                                    <p:anim by="(-#ppt_w*0.10)" calcmode="lin" valueType="num">
                                      <p:cBhvr>
                                        <p:cTn id="27" dur="250" autoRev="1" fill="hold">
                                          <p:stCondLst>
                                            <p:cond delay="0"/>
                                          </p:stCondLst>
                                        </p:cTn>
                                        <p:tgtEl>
                                          <p:spTgt spid="2"/>
                                        </p:tgtEl>
                                        <p:attrNameLst>
                                          <p:attrName>ppt_y</p:attrName>
                                        </p:attrNameLst>
                                      </p:cBhvr>
                                    </p:anim>
                                    <p:animRot by="-480000">
                                      <p:cBhvr>
                                        <p:cTn id="28" dur="250" autoRev="1" fill="hold">
                                          <p:stCondLst>
                                            <p:cond delay="0"/>
                                          </p:stCondLst>
                                        </p:cTn>
                                        <p:tgtEl>
                                          <p:spTgt spid="2"/>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6" presetClass="emph" presetSubtype="0" fill="hold" grpId="0" nodeType="clickEffect">
                                  <p:stCondLst>
                                    <p:cond delay="0"/>
                                  </p:stCondLst>
                                  <p:iterate type="lt">
                                    <p:tmPct val="10000"/>
                                  </p:iterate>
                                  <p:childTnLst>
                                    <p:animScale>
                                      <p:cBhvr>
                                        <p:cTn id="32" dur="250" autoRev="1" fill="hold">
                                          <p:stCondLst>
                                            <p:cond delay="0"/>
                                          </p:stCondLst>
                                        </p:cTn>
                                        <p:tgtEl>
                                          <p:spTgt spid="4"/>
                                        </p:tgtEl>
                                      </p:cBhvr>
                                      <p:to x="80000" y="100000"/>
                                    </p:animScale>
                                    <p:anim by="(#ppt_w*0.10)" calcmode="lin" valueType="num">
                                      <p:cBhvr>
                                        <p:cTn id="33" dur="250" autoRev="1" fill="hold">
                                          <p:stCondLst>
                                            <p:cond delay="0"/>
                                          </p:stCondLst>
                                        </p:cTn>
                                        <p:tgtEl>
                                          <p:spTgt spid="4"/>
                                        </p:tgtEl>
                                        <p:attrNameLst>
                                          <p:attrName>ppt_x</p:attrName>
                                        </p:attrNameLst>
                                      </p:cBhvr>
                                    </p:anim>
                                    <p:anim by="(-#ppt_w*0.10)" calcmode="lin" valueType="num">
                                      <p:cBhvr>
                                        <p:cTn id="34" dur="250" autoRev="1" fill="hold">
                                          <p:stCondLst>
                                            <p:cond delay="0"/>
                                          </p:stCondLst>
                                        </p:cTn>
                                        <p:tgtEl>
                                          <p:spTgt spid="4"/>
                                        </p:tgtEl>
                                        <p:attrNameLst>
                                          <p:attrName>ppt_y</p:attrName>
                                        </p:attrNameLst>
                                      </p:cBhvr>
                                    </p:anim>
                                    <p:animRot by="-480000">
                                      <p:cBhvr>
                                        <p:cTn id="35" dur="250" autoRev="1"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17409" grpId="1"/>
      <p:bldP spid="17409" grpId="2"/>
      <p:bldP spid="17410" grpId="0"/>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3D-Green-Nature-Book-Wallpaper.jpg"/>
          <p:cNvPicPr>
            <a:picLocks noChangeAspect="1"/>
          </p:cNvPicPr>
          <p:nvPr/>
        </p:nvPicPr>
        <p:blipFill>
          <a:blip r:embed="rId3"/>
          <a:stretch>
            <a:fillRect/>
          </a:stretch>
        </p:blipFill>
        <p:spPr>
          <a:xfrm>
            <a:off x="0" y="928670"/>
            <a:ext cx="9144000" cy="5929330"/>
          </a:xfrm>
          <a:prstGeom prst="rect">
            <a:avLst/>
          </a:prstGeom>
        </p:spPr>
      </p:pic>
      <p:sp>
        <p:nvSpPr>
          <p:cNvPr id="19457" name="Rectangle 214017"/>
          <p:cNvSpPr/>
          <p:nvPr/>
        </p:nvSpPr>
        <p:spPr>
          <a:xfrm>
            <a:off x="62230" y="86360"/>
            <a:ext cx="8700770" cy="784225"/>
          </a:xfrm>
          <a:prstGeom prst="rect">
            <a:avLst/>
          </a:prstGeom>
          <a:noFill/>
          <a:ln w="9525">
            <a:noFill/>
          </a:ln>
        </p:spPr>
        <p:txBody>
          <a:bodyPr anchor="ctr">
            <a:scene3d>
              <a:camera prst="orthographicFront"/>
              <a:lightRig rig="threePt" dir="t"/>
            </a:scene3d>
          </a:bodyPr>
          <a:lstStyle/>
          <a:p>
            <a:pPr eaLnBrk="0" hangingPunct="0"/>
            <a:r>
              <a:rPr lang="en-GB" sz="4400" b="1" dirty="0" smtClean="0">
                <a:solidFill>
                  <a:srgbClr val="FF0000"/>
                </a:solidFill>
                <a:effectLst>
                  <a:outerShdw blurRad="38100" dist="19050" dir="2700000" algn="tl" rotWithShape="0">
                    <a:schemeClr val="dk1">
                      <a:alpha val="40000"/>
                      <a:lumMod val="50000"/>
                    </a:schemeClr>
                  </a:outerShdw>
                </a:effectLst>
                <a:latin typeface="Times New Roman" panose="02020603050405020304" pitchFamily="18" charset="0"/>
              </a:rPr>
              <a:t>Requirements</a:t>
            </a:r>
            <a:r>
              <a:rPr lang="en-GB" sz="4400" b="1" dirty="0">
                <a:solidFill>
                  <a:srgbClr val="FF0000"/>
                </a:solidFill>
                <a:effectLst>
                  <a:outerShdw blurRad="38100" dist="19050" dir="2700000" algn="tl" rotWithShape="0">
                    <a:schemeClr val="dk1">
                      <a:alpha val="40000"/>
                      <a:lumMod val="50000"/>
                    </a:schemeClr>
                  </a:outerShdw>
                </a:effectLst>
                <a:latin typeface="Times New Roman" panose="02020603050405020304" pitchFamily="18" charset="0"/>
              </a:rPr>
              <a:t>:</a:t>
            </a:r>
          </a:p>
        </p:txBody>
      </p:sp>
      <p:sp>
        <p:nvSpPr>
          <p:cNvPr id="19458" name="Rectangle 214018"/>
          <p:cNvSpPr/>
          <p:nvPr/>
        </p:nvSpPr>
        <p:spPr>
          <a:xfrm>
            <a:off x="61595" y="869950"/>
            <a:ext cx="7977505" cy="5073650"/>
          </a:xfrm>
          <a:prstGeom prst="rect">
            <a:avLst/>
          </a:prstGeom>
          <a:noFill/>
          <a:ln w="9525">
            <a:noFill/>
          </a:ln>
        </p:spPr>
        <p:txBody>
          <a:bodyPr anchor="t"/>
          <a:lstStyle/>
          <a:p>
            <a:pPr eaLnBrk="0" hangingPunct="0">
              <a:spcBef>
                <a:spcPct val="20000"/>
              </a:spcBef>
              <a:buClr>
                <a:schemeClr val="accent1"/>
              </a:buClr>
              <a:buSzPct val="90000"/>
              <a:buFont typeface="Monotype Sorts" pitchFamily="2" charset="2"/>
            </a:pPr>
            <a:r>
              <a:rPr lang="en-GB"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Hardware </a:t>
            </a:r>
            <a:r>
              <a:rPr lang="en-GB" b="1" u="sng"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recuirements</a:t>
            </a:r>
            <a:r>
              <a:rPr lang="en-GB"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a:t>
            </a:r>
          </a:p>
          <a:p>
            <a:pPr eaLnBrk="0" hangingPunct="0">
              <a:spcBef>
                <a:spcPct val="20000"/>
              </a:spcBef>
              <a:buClr>
                <a:schemeClr val="accent1"/>
              </a:buClr>
              <a:buSzPct val="90000"/>
              <a:buFont typeface="Wingdings" panose="05000000000000000000" charset="0"/>
            </a:pPr>
            <a:r>
              <a:rPr lang="en-GB" dirty="0">
                <a:latin typeface="Times New Roman" panose="02020603050405020304" pitchFamily="18" charset="0"/>
              </a:rPr>
              <a:t>               </a:t>
            </a:r>
          </a:p>
        </p:txBody>
      </p:sp>
      <p:sp>
        <p:nvSpPr>
          <p:cNvPr id="19459"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11</a:t>
            </a:fld>
            <a:endParaRPr lang="en-US" altLang="en-GB" sz="1400">
              <a:latin typeface="Times New Roman" panose="02020603050405020304" pitchFamily="18" charset="0"/>
            </a:endParaRPr>
          </a:p>
        </p:txBody>
      </p:sp>
      <p:sp>
        <p:nvSpPr>
          <p:cNvPr id="2" name="Text Box 1"/>
          <p:cNvSpPr txBox="1"/>
          <p:nvPr/>
        </p:nvSpPr>
        <p:spPr>
          <a:xfrm>
            <a:off x="1031240" y="1567815"/>
            <a:ext cx="6151245" cy="2159000"/>
          </a:xfrm>
          <a:prstGeom prst="rect">
            <a:avLst/>
          </a:prstGeom>
          <a:noFill/>
        </p:spPr>
        <p:txBody>
          <a:bodyPr wrap="square" rtlCol="0">
            <a:spAutoFit/>
          </a:bodyPr>
          <a:lstStyle/>
          <a:p>
            <a:pPr marL="457200" indent="-457200" eaLnBrk="0" hangingPunct="0">
              <a:spcBef>
                <a:spcPct val="20000"/>
              </a:spcBef>
              <a:buClr>
                <a:schemeClr val="accent1"/>
              </a:buClr>
              <a:buSzPct val="90000"/>
              <a:buFont typeface="Wingdings" panose="05000000000000000000" charset="0"/>
              <a:buChar char=""/>
            </a:pPr>
            <a:r>
              <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Hard disk (of any space)</a:t>
            </a:r>
            <a:endPar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a:p>
            <a:pPr marL="457200" indent="-457200" eaLnBrk="0" hangingPunct="0">
              <a:spcBef>
                <a:spcPct val="20000"/>
              </a:spcBef>
              <a:buClr>
                <a:schemeClr val="accent1"/>
              </a:buClr>
              <a:buSzPct val="90000"/>
              <a:buFont typeface="Wingdings" panose="05000000000000000000" charset="0"/>
              <a:buChar char=""/>
            </a:pPr>
            <a:r>
              <a:rPr lang="en-GB"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Operating </a:t>
            </a:r>
            <a:r>
              <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system.</a:t>
            </a:r>
            <a:endPar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a:p>
            <a:pPr marL="457200" indent="-457200" eaLnBrk="0" hangingPunct="0">
              <a:spcBef>
                <a:spcPct val="20000"/>
              </a:spcBef>
              <a:buClr>
                <a:schemeClr val="accent1"/>
              </a:buClr>
              <a:buSzPct val="90000"/>
              <a:buFont typeface="Wingdings" panose="05000000000000000000" charset="0"/>
              <a:buChar char=""/>
            </a:pPr>
            <a:r>
              <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Window </a:t>
            </a:r>
            <a:r>
              <a:rPr lang="en-GB"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XP , window </a:t>
            </a:r>
            <a:r>
              <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vista,</a:t>
            </a:r>
            <a:endPar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a:p>
            <a:pPr marL="457200" indent="-457200" eaLnBrk="0" hangingPunct="0">
              <a:spcBef>
                <a:spcPct val="20000"/>
              </a:spcBef>
              <a:buClr>
                <a:schemeClr val="accent1"/>
              </a:buClr>
              <a:buSzPct val="90000"/>
              <a:buFont typeface="Wingdings" panose="05000000000000000000" charset="0"/>
              <a:buChar char=""/>
            </a:pPr>
            <a:r>
              <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Windows 7 or any other</a:t>
            </a:r>
            <a:endParaRPr lang="en-GB"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a:p>
            <a:pPr>
              <a:buFont typeface="Wingdings" panose="05000000000000000000" charset="0"/>
            </a:pPr>
            <a:endParaRPr lang="en-GB"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Text Box 5"/>
          <p:cNvSpPr txBox="1"/>
          <p:nvPr/>
        </p:nvSpPr>
        <p:spPr>
          <a:xfrm>
            <a:off x="407670" y="5215255"/>
            <a:ext cx="7089775" cy="583565"/>
          </a:xfrm>
          <a:prstGeom prst="rect">
            <a:avLst/>
          </a:prstGeom>
          <a:noFill/>
        </p:spPr>
        <p:txBody>
          <a:bodyPr wrap="square" rtlCol="0">
            <a:spAutoFit/>
          </a:bodyPr>
          <a:lstStyle/>
          <a:p>
            <a:endParaRPr lang="en-GB"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3" presetClass="emph" presetSubtype="0" fill="remove" grpId="0" nodeType="clickEffect">
                                  <p:stCondLst>
                                    <p:cond delay="0"/>
                                  </p:stCondLst>
                                  <p:childTnLst>
                                    <p:animClr clrSpc="rgb">
                                      <p:cBhvr override="childStyle">
                                        <p:cTn id="6" dur="1500" accel="50000" autoRev="1" fill="hold" tmFilter="0, 0; .33333, 1; 1, 1">
                                          <p:stCondLst>
                                            <p:cond delay="0"/>
                                          </p:stCondLst>
                                        </p:cTn>
                                        <p:tgtEl>
                                          <p:spTgt spid="19457"/>
                                        </p:tgtEl>
                                        <p:attrNameLst>
                                          <p:attrName>style.color</p:attrName>
                                        </p:attrNameLst>
                                      </p:cBhvr>
                                      <p:to>
                                        <a:schemeClr val="accent2"/>
                                      </p:to>
                                    </p:animClr>
                                    <p:animClr clrSpc="rgb">
                                      <p:cBhvr>
                                        <p:cTn id="7" dur="1500" accel="50000" autoRev="1" fill="hold" tmFilter="0, 0; .33333, 1; 1, 1">
                                          <p:stCondLst>
                                            <p:cond delay="0"/>
                                          </p:stCondLst>
                                        </p:cTn>
                                        <p:tgtEl>
                                          <p:spTgt spid="19457"/>
                                        </p:tgtEl>
                                        <p:attrNameLst>
                                          <p:attrName>fillcolor</p:attrName>
                                        </p:attrNameLst>
                                      </p:cBhvr>
                                      <p:to>
                                        <a:schemeClr val="accent2"/>
                                      </p:to>
                                    </p:animClr>
                                    <p:set>
                                      <p:cBhvr>
                                        <p:cTn id="8" dur="3000" fill="hold"/>
                                        <p:tgtEl>
                                          <p:spTgt spid="19457"/>
                                        </p:tgtEl>
                                        <p:attrNameLst>
                                          <p:attrName>fill.type</p:attrName>
                                        </p:attrNameLst>
                                      </p:cBhvr>
                                      <p:to>
                                        <p:strVal val="solid"/>
                                      </p:to>
                                    </p:set>
                                    <p:set>
                                      <p:cBhvr>
                                        <p:cTn id="9" dur="3000" fill="hold"/>
                                        <p:tgtEl>
                                          <p:spTgt spid="19457"/>
                                        </p:tgtEl>
                                        <p:attrNameLst>
                                          <p:attrName>fill.on</p:attrName>
                                        </p:attrNameLst>
                                      </p:cBhvr>
                                      <p:to>
                                        <p:strVal val="true"/>
                                      </p:to>
                                    </p:set>
                                    <p:animScale>
                                      <p:cBhvr>
                                        <p:cTn id="10" dur="1500" accel="50000" autoRev="1" fill="hold" tmFilter="0, 0; .33333, 1; 1, 1">
                                          <p:stCondLst>
                                            <p:cond delay="0"/>
                                          </p:stCondLst>
                                        </p:cTn>
                                        <p:tgtEl>
                                          <p:spTgt spid="19457"/>
                                        </p:tgtEl>
                                      </p:cBhvr>
                                      <p:from x="100000" y="100000"/>
                                      <p:to x="100000" y="140000"/>
                                    </p:animScale>
                                  </p:childTnLst>
                                </p:cTn>
                              </p:par>
                            </p:childTnLst>
                          </p:cTn>
                        </p:par>
                      </p:childTnLst>
                    </p:cTn>
                  </p:par>
                  <p:par>
                    <p:cTn id="11" fill="hold">
                      <p:stCondLst>
                        <p:cond delay="indefinite"/>
                      </p:stCondLst>
                      <p:childTnLst>
                        <p:par>
                          <p:cTn id="12" fill="hold">
                            <p:stCondLst>
                              <p:cond delay="0"/>
                            </p:stCondLst>
                            <p:childTnLst>
                              <p:par>
                                <p:cTn id="13" presetID="20" presetClass="emph" presetSubtype="0" fill="hold" grpId="0" nodeType="clickEffect">
                                  <p:stCondLst>
                                    <p:cond delay="0"/>
                                  </p:stCondLst>
                                  <p:iterate type="lt">
                                    <p:tmPct val="10000"/>
                                  </p:iterate>
                                  <p:childTnLst>
                                    <p:set>
                                      <p:cBhvr override="childStyle">
                                        <p:cTn id="14" dur="500" autoRev="1" fill="hold"/>
                                        <p:tgtEl>
                                          <p:spTgt spid="19458"/>
                                        </p:tgtEl>
                                        <p:attrNameLst>
                                          <p:attrName>style.color</p:attrName>
                                        </p:attrNameLst>
                                      </p:cBhvr>
                                      <p:to>
                                        <p:clrVal>
                                          <a:schemeClr val="accent2"/>
                                        </p:clrVal>
                                      </p:to>
                                    </p:set>
                                    <p:set>
                                      <p:cBhvr>
                                        <p:cTn id="15" dur="500" autoRev="1" fill="hold"/>
                                        <p:tgtEl>
                                          <p:spTgt spid="19458"/>
                                        </p:tgtEl>
                                        <p:attrNameLst>
                                          <p:attrName>fillcolor</p:attrName>
                                        </p:attrNameLst>
                                      </p:cBhvr>
                                      <p:to>
                                        <p:clrVal>
                                          <a:schemeClr val="accent2"/>
                                        </p:clrVal>
                                      </p:to>
                                    </p:set>
                                    <p:set>
                                      <p:cBhvr>
                                        <p:cTn id="16" dur="500" autoRev="1" fill="hold"/>
                                        <p:tgtEl>
                                          <p:spTgt spid="1945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grpId="1" nodeType="clickEffect">
                                  <p:stCondLst>
                                    <p:cond delay="0"/>
                                  </p:stCondLst>
                                  <p:iterate type="lt">
                                    <p:tmPct val="0"/>
                                  </p:iterate>
                                  <p:childTnLst>
                                    <p:animClr clrSpc="hsl">
                                      <p:cBhvr override="childStyle">
                                        <p:cTn id="20" dur="500" fill="hold"/>
                                        <p:tgtEl>
                                          <p:spTgt spid="19458"/>
                                        </p:tgtEl>
                                        <p:attrNameLst>
                                          <p:attrName>style.color</p:attrName>
                                        </p:attrNameLst>
                                      </p:cBhvr>
                                      <p:by>
                                        <p:hsl h="0" s="-70588" l="0"/>
                                      </p:by>
                                    </p:animClr>
                                    <p:animClr clrSpc="hsl">
                                      <p:cBhvr>
                                        <p:cTn id="21" dur="500" fill="hold"/>
                                        <p:tgtEl>
                                          <p:spTgt spid="19458"/>
                                        </p:tgtEl>
                                        <p:attrNameLst>
                                          <p:attrName>fillcolor</p:attrName>
                                        </p:attrNameLst>
                                      </p:cBhvr>
                                      <p:by>
                                        <p:hsl h="0" s="-70588" l="0"/>
                                      </p:by>
                                    </p:animClr>
                                    <p:animClr clrSpc="hsl">
                                      <p:cBhvr>
                                        <p:cTn id="22" dur="500" fill="hold"/>
                                        <p:tgtEl>
                                          <p:spTgt spid="19458"/>
                                        </p:tgtEl>
                                        <p:attrNameLst>
                                          <p:attrName>stroke.color</p:attrName>
                                        </p:attrNameLst>
                                      </p:cBhvr>
                                      <p:by>
                                        <p:hsl h="0" s="-70588" l="0"/>
                                      </p:by>
                                    </p:animClr>
                                    <p:set>
                                      <p:cBhvr>
                                        <p:cTn id="23" dur="500" fill="hold"/>
                                        <p:tgtEl>
                                          <p:spTgt spid="19458"/>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500" tmFilter="0, 0; .2, .5; .8, .5; 1, 0"/>
                                        <p:tgtEl>
                                          <p:spTgt spid="2"/>
                                        </p:tgtEl>
                                      </p:cBhvr>
                                    </p:animEffect>
                                    <p:animScale>
                                      <p:cBhvr>
                                        <p:cTn id="28"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19458" grpId="0"/>
      <p:bldP spid="19458" grpId="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group-of-people-powerpoint-backgrounds.jpg"/>
          <p:cNvPicPr>
            <a:picLocks noChangeAspect="1"/>
          </p:cNvPicPr>
          <p:nvPr/>
        </p:nvPicPr>
        <p:blipFill>
          <a:blip r:embed="rId2"/>
          <a:stretch>
            <a:fillRect/>
          </a:stretch>
        </p:blipFill>
        <p:spPr>
          <a:xfrm>
            <a:off x="0" y="71462"/>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12</a:t>
            </a:fld>
            <a:endParaRPr lang="en-US" strike="noStrike" noProof="1">
              <a:latin typeface="Times New Roman" panose="02020603050405020304" pitchFamily="18" charset="0"/>
            </a:endParaRPr>
          </a:p>
        </p:txBody>
      </p:sp>
      <p:sp>
        <p:nvSpPr>
          <p:cNvPr id="5" name="TextBox 4"/>
          <p:cNvSpPr txBox="1"/>
          <p:nvPr/>
        </p:nvSpPr>
        <p:spPr>
          <a:xfrm>
            <a:off x="714348" y="214290"/>
            <a:ext cx="500066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DATABASE  DESIGN-</a:t>
            </a:r>
            <a:endParaRPr lang="en-US"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endParaRPr>
          </a:p>
        </p:txBody>
      </p:sp>
      <p:sp>
        <p:nvSpPr>
          <p:cNvPr id="7" name="TextBox 6"/>
          <p:cNvSpPr txBox="1"/>
          <p:nvPr/>
        </p:nvSpPr>
        <p:spPr>
          <a:xfrm flipH="1" flipV="1">
            <a:off x="642910" y="2214554"/>
            <a:ext cx="7959169" cy="584775"/>
          </a:xfrm>
          <a:prstGeom prst="rect">
            <a:avLst/>
          </a:prstGeom>
          <a:noFill/>
        </p:spPr>
        <p:txBody>
          <a:bodyPr wrap="square" rtlCol="0">
            <a:spAutoFit/>
          </a:bodyPr>
          <a:lstStyle/>
          <a:p>
            <a:endParaRPr lang="en-US" dirty="0"/>
          </a:p>
        </p:txBody>
      </p:sp>
      <p:sp>
        <p:nvSpPr>
          <p:cNvPr id="8" name="TextBox 7"/>
          <p:cNvSpPr txBox="1"/>
          <p:nvPr/>
        </p:nvSpPr>
        <p:spPr>
          <a:xfrm>
            <a:off x="857224" y="1357298"/>
            <a:ext cx="7572428" cy="5509200"/>
          </a:xfrm>
          <a:prstGeom prst="rect">
            <a:avLst/>
          </a:prstGeom>
          <a:noFill/>
        </p:spPr>
        <p:txBody>
          <a:bodyPr wrap="square" rtlCol="0">
            <a:spAutoFit/>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 database is a collection of </a:t>
            </a:r>
            <a:r>
              <a:rPr lang="en-US"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information</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that is organized so that it can be easily accessed, managed and updated.</a:t>
            </a: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Data is organized into rows, columns and tables, and it is indexed to make it easier to find relevant information. Data gets updated, expanded and deleted as new information is added</a:t>
            </a:r>
            <a:r>
              <a:rPr lang="en-US" dirty="0" smtClean="0"/>
              <a:t>. </a:t>
            </a:r>
          </a:p>
          <a:p>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edg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13</a:t>
            </a:fld>
            <a:endParaRPr lang="en-US" strike="noStrike" noProof="1">
              <a:latin typeface="Times New Roman" panose="02020603050405020304" pitchFamily="18" charset="0"/>
            </a:endParaRPr>
          </a:p>
        </p:txBody>
      </p:sp>
      <p:sp>
        <p:nvSpPr>
          <p:cNvPr id="4" name="TextBox 3"/>
          <p:cNvSpPr txBox="1"/>
          <p:nvPr/>
        </p:nvSpPr>
        <p:spPr>
          <a:xfrm>
            <a:off x="1500166" y="428604"/>
            <a:ext cx="6215106"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accent6">
                    <a:lumMod val="75000"/>
                  </a:schemeClr>
                </a:solidFill>
              </a:rPr>
              <a:t>HOW TO CREATE A DATABASE </a:t>
            </a:r>
            <a:endParaRPr lang="en-US" dirty="0">
              <a:solidFill>
                <a:schemeClr val="accent6">
                  <a:lumMod val="75000"/>
                </a:schemeClr>
              </a:solidFill>
            </a:endParaRPr>
          </a:p>
        </p:txBody>
      </p:sp>
      <p:pic>
        <p:nvPicPr>
          <p:cNvPr id="5" name="Picture 4" descr="xampp-control-panel-v322.png"/>
          <p:cNvPicPr>
            <a:picLocks noChangeAspect="1"/>
          </p:cNvPicPr>
          <p:nvPr/>
        </p:nvPicPr>
        <p:blipFill>
          <a:blip r:embed="rId3"/>
          <a:stretch>
            <a:fillRect/>
          </a:stretch>
        </p:blipFill>
        <p:spPr>
          <a:xfrm>
            <a:off x="0" y="2033568"/>
            <a:ext cx="9144000" cy="4824432"/>
          </a:xfrm>
          <a:prstGeom prst="rect">
            <a:avLst/>
          </a:prstGeom>
        </p:spPr>
      </p:pic>
      <p:sp>
        <p:nvSpPr>
          <p:cNvPr id="7" name="TextBox 6"/>
          <p:cNvSpPr txBox="1"/>
          <p:nvPr/>
        </p:nvSpPr>
        <p:spPr>
          <a:xfrm>
            <a:off x="714348" y="1285860"/>
            <a:ext cx="6357982" cy="584775"/>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 </a:t>
            </a:r>
            <a:r>
              <a:rPr lang="en-US" dirty="0" smtClean="0"/>
              <a:t>Open XAMPP Control Panel:-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style.rotation</p:attrName>
                                        </p:attrNameLst>
                                      </p:cBhvr>
                                      <p:tavLst>
                                        <p:tav tm="0">
                                          <p:val>
                                            <p:fltVal val="720"/>
                                          </p:val>
                                        </p:tav>
                                        <p:tav tm="100000">
                                          <p:val>
                                            <p:fltVal val="0"/>
                                          </p:val>
                                        </p:tav>
                                      </p:tavLst>
                                    </p:anim>
                                    <p:anim calcmode="lin" valueType="num">
                                      <p:cBhvr>
                                        <p:cTn id="16" dur="2000" fill="hold"/>
                                        <p:tgtEl>
                                          <p:spTgt spid="4"/>
                                        </p:tgtEl>
                                        <p:attrNameLst>
                                          <p:attrName>ppt_h</p:attrName>
                                        </p:attrNameLst>
                                      </p:cBhvr>
                                      <p:tavLst>
                                        <p:tav tm="0">
                                          <p:val>
                                            <p:fltVal val="0"/>
                                          </p:val>
                                        </p:tav>
                                        <p:tav tm="100000">
                                          <p:val>
                                            <p:strVal val="#ppt_h"/>
                                          </p:val>
                                        </p:tav>
                                      </p:tavLst>
                                    </p:anim>
                                    <p:anim calcmode="lin" valueType="num">
                                      <p:cBhvr>
                                        <p:cTn id="17"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800" decel="100000"/>
                                        <p:tgtEl>
                                          <p:spTgt spid="7">
                                            <p:txEl>
                                              <p:pRg st="0" end="0"/>
                                            </p:txEl>
                                          </p:spTgt>
                                        </p:tgtEl>
                                      </p:cBhvr>
                                    </p:animEffect>
                                    <p:anim calcmode="lin" valueType="num">
                                      <p:cBhvr>
                                        <p:cTn id="23" dur="800" decel="100000" fill="hold"/>
                                        <p:tgtEl>
                                          <p:spTgt spid="7">
                                            <p:txEl>
                                              <p:pRg st="0" end="0"/>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7">
                                            <p:txEl>
                                              <p:pRg st="0" end="0"/>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7">
                                            <p:txEl>
                                              <p:pRg st="0" end="0"/>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7">
                                            <p:txEl>
                                              <p:pRg st="0" end="0"/>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7">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770" decel="100000"/>
                                        <p:tgtEl>
                                          <p:spTgt spid="5"/>
                                        </p:tgtEl>
                                      </p:cBhvr>
                                    </p:animEffect>
                                    <p:animScale>
                                      <p:cBhvr>
                                        <p:cTn id="33" dur="770" decel="100000"/>
                                        <p:tgtEl>
                                          <p:spTgt spid="5"/>
                                        </p:tgtEl>
                                      </p:cBhvr>
                                      <p:from x="10000" y="10000"/>
                                      <p:to x="200000" y="450000"/>
                                    </p:animScale>
                                    <p:animScale>
                                      <p:cBhvr>
                                        <p:cTn id="34" dur="1230" accel="100000" fill="hold">
                                          <p:stCondLst>
                                            <p:cond delay="770"/>
                                          </p:stCondLst>
                                        </p:cTn>
                                        <p:tgtEl>
                                          <p:spTgt spid="5"/>
                                        </p:tgtEl>
                                      </p:cBhvr>
                                      <p:from x="200000" y="450000"/>
                                      <p:to x="100000" y="100000"/>
                                    </p:animScale>
                                    <p:set>
                                      <p:cBhvr>
                                        <p:cTn id="35" dur="770" fill="hold"/>
                                        <p:tgtEl>
                                          <p:spTgt spid="5"/>
                                        </p:tgtEl>
                                        <p:attrNameLst>
                                          <p:attrName>ppt_x</p:attrName>
                                        </p:attrNameLst>
                                      </p:cBhvr>
                                      <p:to>
                                        <p:strVal val="(0.5)"/>
                                      </p:to>
                                    </p:set>
                                    <p:anim from="(0.5)" to="(#ppt_x)" calcmode="lin" valueType="num">
                                      <p:cBhvr>
                                        <p:cTn id="36" dur="1230" accel="100000" fill="hold">
                                          <p:stCondLst>
                                            <p:cond delay="770"/>
                                          </p:stCondLst>
                                        </p:cTn>
                                        <p:tgtEl>
                                          <p:spTgt spid="5"/>
                                        </p:tgtEl>
                                        <p:attrNameLst>
                                          <p:attrName>ppt_x</p:attrName>
                                        </p:attrNameLst>
                                      </p:cBhvr>
                                    </p:anim>
                                    <p:set>
                                      <p:cBhvr>
                                        <p:cTn id="37" dur="770" fill="hold"/>
                                        <p:tgtEl>
                                          <p:spTgt spid="5"/>
                                        </p:tgtEl>
                                        <p:attrNameLst>
                                          <p:attrName>ppt_y</p:attrName>
                                        </p:attrNameLst>
                                      </p:cBhvr>
                                      <p:to>
                                        <p:strVal val="(#ppt_y+0.4)"/>
                                      </p:to>
                                    </p:set>
                                    <p:anim from="(#ppt_y+0.4)" to="(#ppt_y)" calcmode="lin" valueType="num">
                                      <p:cBhvr>
                                        <p:cTn id="38"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14</a:t>
            </a:fld>
            <a:endParaRPr lang="en-US" strike="noStrike" noProof="1">
              <a:latin typeface="Times New Roman" panose="02020603050405020304" pitchFamily="18" charset="0"/>
            </a:endParaRPr>
          </a:p>
        </p:txBody>
      </p:sp>
      <p:sp>
        <p:nvSpPr>
          <p:cNvPr id="4" name="TextBox 3"/>
          <p:cNvSpPr txBox="1"/>
          <p:nvPr/>
        </p:nvSpPr>
        <p:spPr>
          <a:xfrm>
            <a:off x="928662" y="642918"/>
            <a:ext cx="7429552" cy="584775"/>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  </a:t>
            </a:r>
            <a:r>
              <a:rPr lang="en-US" dirty="0" smtClean="0"/>
              <a:t>Go to phpmyadmin tool on XAMPP:-</a:t>
            </a:r>
            <a:endParaRPr lang="en-US" dirty="0"/>
          </a:p>
        </p:txBody>
      </p:sp>
      <p:pic>
        <p:nvPicPr>
          <p:cNvPr id="5" name="Picture 4" descr="Screenshot (66).png"/>
          <p:cNvPicPr>
            <a:picLocks noChangeAspect="1"/>
          </p:cNvPicPr>
          <p:nvPr/>
        </p:nvPicPr>
        <p:blipFill>
          <a:blip r:embed="rId3"/>
          <a:stretch>
            <a:fillRect/>
          </a:stretch>
        </p:blipFill>
        <p:spPr>
          <a:xfrm>
            <a:off x="0" y="1717010"/>
            <a:ext cx="9144000" cy="5140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800" decel="100000"/>
                                        <p:tgtEl>
                                          <p:spTgt spid="5"/>
                                        </p:tgtEl>
                                      </p:cBhvr>
                                    </p:animEffect>
                                    <p:anim calcmode="lin" valueType="num">
                                      <p:cBhvr>
                                        <p:cTn id="22" dur="800" decel="100000" fill="hold"/>
                                        <p:tgtEl>
                                          <p:spTgt spid="5"/>
                                        </p:tgtEl>
                                        <p:attrNameLst>
                                          <p:attrName>style.rotation</p:attrName>
                                        </p:attrNameLst>
                                      </p:cBhvr>
                                      <p:tavLst>
                                        <p:tav tm="0">
                                          <p:val>
                                            <p:fltVal val="-90"/>
                                          </p:val>
                                        </p:tav>
                                        <p:tav tm="100000">
                                          <p:val>
                                            <p:fltVal val="0"/>
                                          </p:val>
                                        </p:tav>
                                      </p:tavLst>
                                    </p:anim>
                                    <p:anim calcmode="lin" valueType="num">
                                      <p:cBhvr>
                                        <p:cTn id="23" dur="800" decel="100000" fill="hold"/>
                                        <p:tgtEl>
                                          <p:spTgt spid="5"/>
                                        </p:tgtEl>
                                        <p:attrNameLst>
                                          <p:attrName>ppt_x</p:attrName>
                                        </p:attrNameLst>
                                      </p:cBhvr>
                                      <p:tavLst>
                                        <p:tav tm="0">
                                          <p:val>
                                            <p:strVal val="#ppt_x+0.4"/>
                                          </p:val>
                                        </p:tav>
                                        <p:tav tm="100000">
                                          <p:val>
                                            <p:strVal val="#ppt_x-0.05"/>
                                          </p:val>
                                        </p:tav>
                                      </p:tavLst>
                                    </p:anim>
                                    <p:anim calcmode="lin" valueType="num">
                                      <p:cBhvr>
                                        <p:cTn id="24" dur="800" decel="100000" fill="hold"/>
                                        <p:tgtEl>
                                          <p:spTgt spid="5"/>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15</a:t>
            </a:fld>
            <a:endParaRPr lang="en-US" strike="noStrike" noProof="1">
              <a:latin typeface="Times New Roman" panose="02020603050405020304" pitchFamily="18" charset="0"/>
            </a:endParaRPr>
          </a:p>
        </p:txBody>
      </p:sp>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142976" y="571480"/>
            <a:ext cx="7000924" cy="584775"/>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 Click on </a:t>
            </a:r>
            <a:r>
              <a:rPr lang="en-US"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ew</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for new database:-</a:t>
            </a:r>
            <a:endParaRPr lang="en-US" dirty="0"/>
          </a:p>
        </p:txBody>
      </p:sp>
      <p:pic>
        <p:nvPicPr>
          <p:cNvPr id="5" name="Picture 4" descr="new-database.png"/>
          <p:cNvPicPr>
            <a:picLocks noChangeAspect="1"/>
          </p:cNvPicPr>
          <p:nvPr/>
        </p:nvPicPr>
        <p:blipFill>
          <a:blip r:embed="rId3"/>
          <a:stretch>
            <a:fillRect/>
          </a:stretch>
        </p:blipFill>
        <p:spPr>
          <a:xfrm>
            <a:off x="642910" y="1500174"/>
            <a:ext cx="7929618" cy="5357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Scale>
                                      <p:cBhvr>
                                        <p:cTn id="15"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4"/>
                                        </p:tgtEl>
                                        <p:attrNameLst>
                                          <p:attrName>ppt_x</p:attrName>
                                          <p:attrName>ppt_y</p:attrName>
                                        </p:attrNameLst>
                                      </p:cBhvr>
                                    </p:animMotion>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Scale>
                                      <p:cBhvr>
                                        <p:cTn id="2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
                                        </p:tgtEl>
                                        <p:attrNameLst>
                                          <p:attrName>ppt_x</p:attrName>
                                          <p:attrName>ppt_y</p:attrName>
                                        </p:attrNameLst>
                                      </p:cBhvr>
                                    </p:animMotion>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16</a:t>
            </a:fld>
            <a:endParaRPr lang="en-US" strike="noStrike" noProof="1">
              <a:latin typeface="Times New Roman" panose="02020603050405020304" pitchFamily="18" charset="0"/>
            </a:endParaRPr>
          </a:p>
        </p:txBody>
      </p:sp>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071538" y="571480"/>
            <a:ext cx="7643866" cy="584775"/>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Insert the name of  new database:-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 name="Picture 4" descr="Creating_Database-1024x496.png"/>
          <p:cNvPicPr>
            <a:picLocks noChangeAspect="1"/>
          </p:cNvPicPr>
          <p:nvPr/>
        </p:nvPicPr>
        <p:blipFill>
          <a:blip r:embed="rId3"/>
          <a:stretch>
            <a:fillRect/>
          </a:stretch>
        </p:blipFill>
        <p:spPr>
          <a:xfrm>
            <a:off x="0" y="1357298"/>
            <a:ext cx="9144000" cy="55007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from="(-#ppt_w/2)" to="(#ppt_x)" calcmode="lin" valueType="num">
                                      <p:cBhvr>
                                        <p:cTn id="19" dur="600" fill="hold">
                                          <p:stCondLst>
                                            <p:cond delay="0"/>
                                          </p:stCondLst>
                                        </p:cTn>
                                        <p:tgtEl>
                                          <p:spTgt spid="4"/>
                                        </p:tgtEl>
                                        <p:attrNameLst>
                                          <p:attrName>ppt_x</p:attrName>
                                        </p:attrNameLst>
                                      </p:cBhvr>
                                    </p:anim>
                                    <p:anim from="0" to="-1.0" calcmode="lin" valueType="num">
                                      <p:cBhvr>
                                        <p:cTn id="20" dur="200" decel="50000" autoRev="1" fill="hold">
                                          <p:stCondLst>
                                            <p:cond delay="600"/>
                                          </p:stCondLst>
                                        </p:cTn>
                                        <p:tgtEl>
                                          <p:spTgt spid="4"/>
                                        </p:tgtEl>
                                        <p:attrNameLst>
                                          <p:attrName>xshear</p:attrName>
                                        </p:attrNameLst>
                                      </p:cBhvr>
                                    </p:anim>
                                    <p:animScale>
                                      <p:cBhvr>
                                        <p:cTn id="21" dur="200" decel="100000" autoRev="1" fill="hold">
                                          <p:stCondLst>
                                            <p:cond delay="600"/>
                                          </p:stCondLst>
                                        </p:cTn>
                                        <p:tgtEl>
                                          <p:spTgt spid="4"/>
                                        </p:tgtEl>
                                      </p:cBhvr>
                                      <p:from x="100000" y="100000"/>
                                      <p:to x="80000" y="100000"/>
                                    </p:animScale>
                                    <p:anim by="(#ppt_h/3+#ppt_w*0.1)" calcmode="lin" valueType="num">
                                      <p:cBhvr additive="sum">
                                        <p:cTn id="22" dur="200" decel="100000" autoRev="1" fill="hold">
                                          <p:stCondLst>
                                            <p:cond delay="600"/>
                                          </p:stCondLst>
                                        </p:cTn>
                                        <p:tgtEl>
                                          <p:spTgt spid="4"/>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Scale>
                                      <p:cBhvr>
                                        <p:cTn id="2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5"/>
                                        </p:tgtEl>
                                        <p:attrNameLst>
                                          <p:attrName>ppt_x</p:attrName>
                                          <p:attrName>ppt_y</p:attrName>
                                        </p:attrNameLst>
                                      </p:cBhvr>
                                    </p:animMotion>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17</a:t>
            </a:fld>
            <a:endParaRPr lang="en-US" strike="noStrike" noProof="1">
              <a:latin typeface="Times New Roman" panose="02020603050405020304" pitchFamily="18" charset="0"/>
            </a:endParaRPr>
          </a:p>
        </p:txBody>
      </p:sp>
      <p:sp>
        <p:nvSpPr>
          <p:cNvPr id="4" name="TextBox 3"/>
          <p:cNvSpPr txBox="1"/>
          <p:nvPr/>
        </p:nvSpPr>
        <p:spPr>
          <a:xfrm>
            <a:off x="1000100" y="500042"/>
            <a:ext cx="7572428" cy="584775"/>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Create a table:-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 name="Picture 4" descr="create-table.png"/>
          <p:cNvPicPr>
            <a:picLocks noChangeAspect="1"/>
          </p:cNvPicPr>
          <p:nvPr/>
        </p:nvPicPr>
        <p:blipFill>
          <a:blip r:embed="rId3"/>
          <a:stretch>
            <a:fillRect/>
          </a:stretch>
        </p:blipFill>
        <p:spPr>
          <a:xfrm>
            <a:off x="0" y="1500174"/>
            <a:ext cx="9144000" cy="5357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4"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roup-of-people-powerpoint-backgrounds.jpg"/>
          <p:cNvPicPr>
            <a:picLocks noChangeAspect="1"/>
          </p:cNvPicPr>
          <p:nvPr/>
        </p:nvPicPr>
        <p:blipFill>
          <a:blip r:embed="rId2"/>
          <a:stretch>
            <a:fillRect/>
          </a:stretch>
        </p:blipFill>
        <p:spPr>
          <a:xfrm>
            <a:off x="0" y="-214338"/>
            <a:ext cx="9144000" cy="7072338"/>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18</a:t>
            </a:fld>
            <a:endParaRPr lang="en-US" strike="noStrike" noProof="1">
              <a:latin typeface="Times New Roman" panose="02020603050405020304" pitchFamily="18" charset="0"/>
            </a:endParaRPr>
          </a:p>
        </p:txBody>
      </p:sp>
      <p:sp>
        <p:nvSpPr>
          <p:cNvPr id="5" name="TextBox 4"/>
          <p:cNvSpPr txBox="1"/>
          <p:nvPr/>
        </p:nvSpPr>
        <p:spPr>
          <a:xfrm>
            <a:off x="1357290" y="500042"/>
            <a:ext cx="5283819" cy="584775"/>
          </a:xfrm>
          <a:prstGeom prst="rect">
            <a:avLst/>
          </a:prstGeom>
          <a:noFill/>
        </p:spPr>
        <p:txBody>
          <a:bodyPr wrap="non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 </a:t>
            </a:r>
            <a:r>
              <a:rPr lang="en-US" dirty="0" smtClean="0"/>
              <a:t>Insert the required fields:-</a:t>
            </a:r>
            <a:endParaRPr lang="en-US" dirty="0"/>
          </a:p>
        </p:txBody>
      </p:sp>
      <p:pic>
        <p:nvPicPr>
          <p:cNvPr id="6" name="Picture 5" descr="insert fields.png"/>
          <p:cNvPicPr>
            <a:picLocks noChangeAspect="1"/>
          </p:cNvPicPr>
          <p:nvPr/>
        </p:nvPicPr>
        <p:blipFill>
          <a:blip r:embed="rId3"/>
          <a:stretch>
            <a:fillRect/>
          </a:stretch>
        </p:blipFill>
        <p:spPr>
          <a:xfrm>
            <a:off x="0" y="1285860"/>
            <a:ext cx="9144000" cy="5572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34"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from="(-#ppt_w/2)" to="(#ppt_x)" calcmode="lin" valueType="num">
                                      <p:cBhvr>
                                        <p:cTn id="24" dur="600" fill="hold">
                                          <p:stCondLst>
                                            <p:cond delay="0"/>
                                          </p:stCondLst>
                                        </p:cTn>
                                        <p:tgtEl>
                                          <p:spTgt spid="6"/>
                                        </p:tgtEl>
                                        <p:attrNameLst>
                                          <p:attrName>ppt_x</p:attrName>
                                        </p:attrNameLst>
                                      </p:cBhvr>
                                    </p:anim>
                                    <p:anim from="0" to="-1.0" calcmode="lin" valueType="num">
                                      <p:cBhvr>
                                        <p:cTn id="25" dur="200" decel="50000" autoRev="1" fill="hold">
                                          <p:stCondLst>
                                            <p:cond delay="600"/>
                                          </p:stCondLst>
                                        </p:cTn>
                                        <p:tgtEl>
                                          <p:spTgt spid="6"/>
                                        </p:tgtEl>
                                        <p:attrNameLst>
                                          <p:attrName>xshear</p:attrName>
                                        </p:attrNameLst>
                                      </p:cBhvr>
                                    </p:anim>
                                    <p:animScale>
                                      <p:cBhvr>
                                        <p:cTn id="26" dur="200" decel="100000" autoRev="1" fill="hold">
                                          <p:stCondLst>
                                            <p:cond delay="600"/>
                                          </p:stCondLst>
                                        </p:cTn>
                                        <p:tgtEl>
                                          <p:spTgt spid="6"/>
                                        </p:tgtEl>
                                      </p:cBhvr>
                                      <p:from x="100000" y="100000"/>
                                      <p:to x="80000" y="100000"/>
                                    </p:animScale>
                                    <p:anim by="(#ppt_h/3+#ppt_w*0.1)" calcmode="lin" valueType="num">
                                      <p:cBhvr additive="sum">
                                        <p:cTn id="27" dur="200" decel="100000" autoRev="1" fill="hold">
                                          <p:stCondLst>
                                            <p:cond delay="600"/>
                                          </p:stCondLst>
                                        </p:cTn>
                                        <p:tgtEl>
                                          <p:spTgt spid="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19</a:t>
            </a:fld>
            <a:endParaRPr lang="en-US" strike="noStrike" noProof="1">
              <a:latin typeface="Times New Roman" panose="02020603050405020304" pitchFamily="18" charset="0"/>
            </a:endParaRPr>
          </a:p>
        </p:txBody>
      </p:sp>
      <p:pic>
        <p:nvPicPr>
          <p:cNvPr id="4" name="Picture 3" descr="Screenshot (28).png"/>
          <p:cNvPicPr>
            <a:picLocks noChangeAspect="1"/>
          </p:cNvPicPr>
          <p:nvPr/>
        </p:nvPicPr>
        <p:blipFill>
          <a:blip r:embed="rId3"/>
          <a:stretch>
            <a:fillRect/>
          </a:stretch>
        </p:blipFill>
        <p:spPr>
          <a:xfrm>
            <a:off x="0" y="1214422"/>
            <a:ext cx="9144000" cy="5643577"/>
          </a:xfrm>
          <a:prstGeom prst="rect">
            <a:avLst/>
          </a:prstGeom>
        </p:spPr>
      </p:pic>
      <p:sp>
        <p:nvSpPr>
          <p:cNvPr id="5" name="TextBox 4"/>
          <p:cNvSpPr txBox="1"/>
          <p:nvPr/>
        </p:nvSpPr>
        <p:spPr>
          <a:xfrm>
            <a:off x="1071538" y="500042"/>
            <a:ext cx="5429288" cy="584775"/>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After inserting fields:-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plus(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4)">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Green-Nature-Book-Wallpaper.jpg"/>
          <p:cNvPicPr>
            <a:picLocks noChangeAspect="1"/>
          </p:cNvPicPr>
          <p:nvPr/>
        </p:nvPicPr>
        <p:blipFill>
          <a:blip r:embed="rId3"/>
          <a:stretch>
            <a:fillRect/>
          </a:stretch>
        </p:blipFill>
        <p:spPr>
          <a:xfrm>
            <a:off x="0" y="357142"/>
            <a:ext cx="9144000" cy="6500858"/>
          </a:xfrm>
          <a:prstGeom prst="rect">
            <a:avLst/>
          </a:prstGeom>
        </p:spPr>
      </p:pic>
      <p:sp>
        <p:nvSpPr>
          <p:cNvPr id="5121" name="Title 5121"/>
          <p:cNvSpPr>
            <a:spLocks noGrp="1"/>
          </p:cNvSpPr>
          <p:nvPr>
            <p:ph type="ctrTitle"/>
          </p:nvPr>
        </p:nvSpPr>
        <p:spPr>
          <a:xfrm>
            <a:off x="99695" y="-1785974"/>
            <a:ext cx="4900933" cy="785818"/>
          </a:xfrm>
        </p:spPr>
        <p:txBody>
          <a:bodyPr wrap="square" lIns="92075" tIns="46038" rIns="92075" bIns="46038" anchor="b"/>
          <a:lstStyle/>
          <a:p>
            <a:pPr defTabSz="914400">
              <a:buClrTx/>
              <a:buSzPct val="100000"/>
              <a:buNone/>
            </a:pPr>
            <a:endParaRPr lang="en-GB" altLang="zh-CN" b="1" u="sng" kern="1200" spc="50" baseline="0" dirty="0">
              <a:ln w="12700" cmpd="sng">
                <a:solidFill>
                  <a:schemeClr val="accent6">
                    <a:satMod val="120000"/>
                    <a:shade val="80000"/>
                  </a:schemeClr>
                </a:solidFill>
                <a:prstDash val="solid"/>
              </a:ln>
              <a:solidFill>
                <a:srgbClr val="00B050"/>
              </a:solidFill>
              <a:effectLst>
                <a:glow rad="53100">
                  <a:schemeClr val="accent6">
                    <a:satMod val="180000"/>
                    <a:alpha val="30000"/>
                  </a:schemeClr>
                </a:glow>
              </a:effectLst>
              <a:latin typeface="Times New Roman" panose="02020603050405020304" pitchFamily="18" charset="0"/>
              <a:ea typeface="+mj-ea"/>
              <a:cs typeface="+mj-cs"/>
            </a:endParaRPr>
          </a:p>
        </p:txBody>
      </p:sp>
      <p:sp>
        <p:nvSpPr>
          <p:cNvPr id="5123" name="Slide Number Placeholder 1"/>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eaLnBrk="1" hangingPunct="1">
              <a:spcBef>
                <a:spcPct val="50000"/>
              </a:spcBef>
            </a:pPr>
            <a:fld id="{9A0DB2DC-4C9A-4742-B13C-FB6460FD3503}" type="slidenum">
              <a:rPr lang="en-US" altLang="en-GB" sz="1400">
                <a:latin typeface="Times New Roman" panose="02020603050405020304" pitchFamily="18" charset="0"/>
              </a:rPr>
              <a:pPr lvl="0" indent="0" algn="r" eaLnBrk="1" hangingPunct="1">
                <a:spcBef>
                  <a:spcPct val="50000"/>
                </a:spcBef>
              </a:pPr>
              <a:t>2</a:t>
            </a:fld>
            <a:endParaRPr lang="en-US" altLang="en-GB" sz="1400">
              <a:latin typeface="Times New Roman" panose="02020603050405020304" pitchFamily="18" charset="0"/>
            </a:endParaRPr>
          </a:p>
        </p:txBody>
      </p:sp>
      <p:sp>
        <p:nvSpPr>
          <p:cNvPr id="6" name="Rectangle 5"/>
          <p:cNvSpPr/>
          <p:nvPr/>
        </p:nvSpPr>
        <p:spPr>
          <a:xfrm>
            <a:off x="2286000" y="2428868"/>
            <a:ext cx="4572000" cy="4745915"/>
          </a:xfrm>
          <a:prstGeom prst="rect">
            <a:avLst/>
          </a:prstGeom>
        </p:spPr>
        <p:txBody>
          <a:bodyPr wrap="square">
            <a:spAutoFit/>
          </a:bodyPr>
          <a:lstStyle/>
          <a:p>
            <a:pPr algn="ctr" eaLnBrk="0" hangingPunct="0">
              <a:lnSpc>
                <a:spcPct val="80000"/>
              </a:lnSpc>
              <a:spcBef>
                <a:spcPct val="50000"/>
              </a:spcBef>
            </a:pPr>
            <a:r>
              <a:rPr lang="en-GB" sz="4800" i="1" noProof="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rPr>
              <a:t>STUDENT INFORMATION         SYSTEM</a:t>
            </a:r>
          </a:p>
          <a:p>
            <a:pPr algn="ctr" eaLnBrk="0" hangingPunct="0">
              <a:lnSpc>
                <a:spcPct val="80000"/>
              </a:lnSpc>
              <a:spcBef>
                <a:spcPct val="50000"/>
              </a:spcBef>
            </a:pPr>
            <a:endParaRPr lang="en-GB" sz="4800" i="1" noProof="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endParaRPr>
          </a:p>
          <a:p>
            <a:pPr algn="ctr" eaLnBrk="0" hangingPunct="0">
              <a:lnSpc>
                <a:spcPct val="80000"/>
              </a:lnSpc>
              <a:spcBef>
                <a:spcPct val="50000"/>
              </a:spcBef>
            </a:pPr>
            <a:endParaRPr lang="en-GB" sz="4800" i="1" noProof="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endParaRPr>
          </a:p>
          <a:p>
            <a:pPr algn="ctr" eaLnBrk="0" hangingPunct="0">
              <a:lnSpc>
                <a:spcPct val="80000"/>
              </a:lnSpc>
              <a:spcBef>
                <a:spcPct val="50000"/>
              </a:spcBef>
            </a:pPr>
            <a:endParaRPr lang="en-GB" sz="4800" i="1" noProof="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sym typeface="+mn-ea"/>
            </a:endParaRPr>
          </a:p>
        </p:txBody>
      </p:sp>
      <p:sp>
        <p:nvSpPr>
          <p:cNvPr id="7" name="TextBox 6"/>
          <p:cNvSpPr txBox="1"/>
          <p:nvPr/>
        </p:nvSpPr>
        <p:spPr>
          <a:xfrm>
            <a:off x="1428728" y="928670"/>
            <a:ext cx="4071966" cy="584775"/>
          </a:xfrm>
          <a:prstGeom prst="rect">
            <a:avLst/>
          </a:prstGeom>
          <a:noFill/>
        </p:spPr>
        <p:txBody>
          <a:bodyPr wrap="square" rtlCol="0">
            <a:spAutoFit/>
          </a:bodyPr>
          <a:lstStyle/>
          <a:p>
            <a:r>
              <a:rPr lang="en-US" dirty="0" smtClean="0">
                <a:solidFill>
                  <a:srgbClr val="FF0000"/>
                </a:solidFill>
              </a:rPr>
              <a:t>Project Name:</a:t>
            </a:r>
            <a:endParaRPr lang="en-US" dirty="0">
              <a:solidFill>
                <a:srgbClr val="FF0000"/>
              </a:solidFill>
            </a:endParaRPr>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20</a:t>
            </a:fld>
            <a:endParaRPr lang="en-US" strike="noStrike" noProof="1">
              <a:latin typeface="Times New Roman" panose="02020603050405020304" pitchFamily="18" charset="0"/>
            </a:endParaRPr>
          </a:p>
        </p:txBody>
      </p:sp>
      <p:sp>
        <p:nvSpPr>
          <p:cNvPr id="4" name="TextBox 3"/>
          <p:cNvSpPr txBox="1"/>
          <p:nvPr/>
        </p:nvSpPr>
        <p:spPr>
          <a:xfrm>
            <a:off x="2428860" y="571480"/>
            <a:ext cx="3714478"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Hierarchy Structure</a:t>
            </a:r>
            <a:endParaRPr lang="en-US" dirty="0"/>
          </a:p>
        </p:txBody>
      </p:sp>
      <p:pic>
        <p:nvPicPr>
          <p:cNvPr id="5" name="Picture 4" descr="DFD.png"/>
          <p:cNvPicPr>
            <a:picLocks noChangeAspect="1"/>
          </p:cNvPicPr>
          <p:nvPr/>
        </p:nvPicPr>
        <p:blipFill>
          <a:blip r:embed="rId3"/>
          <a:stretch>
            <a:fillRect/>
          </a:stretch>
        </p:blipFill>
        <p:spPr>
          <a:xfrm>
            <a:off x="0" y="1522879"/>
            <a:ext cx="9144000" cy="5335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
                                        </p:tgtEl>
                                        <p:attrNameLst>
                                          <p:attrName>ppt_x</p:attrName>
                                          <p:attrName>ppt_y</p:attrName>
                                        </p:attrNameLst>
                                      </p:cBhvr>
                                    </p:animMotion>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21</a:t>
            </a:fld>
            <a:endParaRPr lang="en-US" strike="noStrike" noProof="1">
              <a:latin typeface="Times New Roman" panose="02020603050405020304" pitchFamily="18" charset="0"/>
            </a:endParaRPr>
          </a:p>
        </p:txBody>
      </p:sp>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2214546" y="285728"/>
            <a:ext cx="464347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DATA FLOW DIAGRAM</a:t>
            </a:r>
            <a:endPar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6" name="Picture 5" descr="UTTTTTTTAM.png"/>
          <p:cNvPicPr>
            <a:picLocks noChangeAspect="1"/>
          </p:cNvPicPr>
          <p:nvPr/>
        </p:nvPicPr>
        <p:blipFill>
          <a:blip r:embed="rId3"/>
          <a:stretch>
            <a:fillRect/>
          </a:stretch>
        </p:blipFill>
        <p:spPr>
          <a:xfrm>
            <a:off x="0" y="1357298"/>
            <a:ext cx="9144000" cy="52149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plus(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22</a:t>
            </a:fld>
            <a:endParaRPr lang="en-US" strike="noStrike" noProof="1">
              <a:latin typeface="Times New Roman" panose="02020603050405020304" pitchFamily="18" charset="0"/>
            </a:endParaRPr>
          </a:p>
        </p:txBody>
      </p:sp>
      <p:sp>
        <p:nvSpPr>
          <p:cNvPr id="4" name="TextBox 3"/>
          <p:cNvSpPr txBox="1"/>
          <p:nvPr/>
        </p:nvSpPr>
        <p:spPr>
          <a:xfrm>
            <a:off x="1357290" y="571480"/>
            <a:ext cx="479169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DEVELOPING  PHASE:-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642910" y="3571876"/>
            <a:ext cx="7715305"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PHP Hypertext Preprocessor (PHP) </a:t>
            </a:r>
          </a:p>
          <a:p>
            <a:r>
              <a:rPr lang="en-US" dirty="0" smtClean="0"/>
              <a:t>is a programming language that allows </a:t>
            </a:r>
          </a:p>
          <a:p>
            <a:r>
              <a:rPr lang="en-US" dirty="0" smtClean="0"/>
              <a:t>web developers to create dynamic content that interacts with databases.</a:t>
            </a:r>
            <a:endParaRPr lang="en-US" dirty="0"/>
          </a:p>
        </p:txBody>
      </p:sp>
      <p:sp>
        <p:nvSpPr>
          <p:cNvPr id="6" name="TextBox 5"/>
          <p:cNvSpPr txBox="1"/>
          <p:nvPr/>
        </p:nvSpPr>
        <p:spPr>
          <a:xfrm flipH="1">
            <a:off x="571472" y="2143116"/>
            <a:ext cx="7887763"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We developed our project by using PHP.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71438"/>
            <a:ext cx="9144000" cy="6929462"/>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23</a:t>
            </a:fld>
            <a:endParaRPr lang="en-US" strike="noStrike" noProof="1">
              <a:latin typeface="Times New Roman" panose="02020603050405020304" pitchFamily="18" charset="0"/>
            </a:endParaRPr>
          </a:p>
        </p:txBody>
      </p:sp>
      <p:sp>
        <p:nvSpPr>
          <p:cNvPr id="4" name="TextBox 3"/>
          <p:cNvSpPr txBox="1"/>
          <p:nvPr/>
        </p:nvSpPr>
        <p:spPr>
          <a:xfrm>
            <a:off x="928662" y="714356"/>
            <a:ext cx="4419800" cy="584775"/>
          </a:xfrm>
          <a:prstGeom prst="rect">
            <a:avLst/>
          </a:prstGeom>
          <a:noFill/>
        </p:spPr>
        <p:txBody>
          <a:bodyPr wrap="non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Features of PHP:-</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000100" y="1643050"/>
            <a:ext cx="6378669" cy="3046988"/>
          </a:xfrm>
          <a:prstGeom prst="rect">
            <a:avLst/>
          </a:prstGeom>
          <a:noFill/>
        </p:spPr>
        <p:txBody>
          <a:bodyPr wrap="none" rtlCol="0">
            <a:spAutoFit/>
          </a:bodyPr>
          <a:lstStyle/>
          <a:p>
            <a:pPr>
              <a:buFont typeface="Wingdings" pitchFamily="2" charset="2"/>
              <a:buChar char="v"/>
            </a:pPr>
            <a:r>
              <a:rPr lang="en-US" dirty="0" smtClean="0"/>
              <a:t>It is open source.</a:t>
            </a:r>
          </a:p>
          <a:p>
            <a:pPr>
              <a:buFont typeface="Wingdings" pitchFamily="2" charset="2"/>
              <a:buChar char="v"/>
            </a:pPr>
            <a:r>
              <a:rPr lang="en-US" dirty="0" smtClean="0"/>
              <a:t>Server-side scripting language.</a:t>
            </a:r>
          </a:p>
          <a:p>
            <a:pPr>
              <a:buFont typeface="Wingdings" pitchFamily="2" charset="2"/>
              <a:buChar char="v"/>
            </a:pPr>
            <a:r>
              <a:rPr lang="en-US" dirty="0" smtClean="0"/>
              <a:t>Also used as general purpose</a:t>
            </a:r>
          </a:p>
          <a:p>
            <a:r>
              <a:rPr lang="en-US" dirty="0" smtClean="0"/>
              <a:t>   programming language.</a:t>
            </a:r>
          </a:p>
          <a:p>
            <a:pPr>
              <a:buFont typeface="Wingdings" pitchFamily="2" charset="2"/>
              <a:buChar char="v"/>
            </a:pPr>
            <a:r>
              <a:rPr lang="en-US" dirty="0" smtClean="0"/>
              <a:t>Embedded with features offered</a:t>
            </a:r>
          </a:p>
          <a:p>
            <a:r>
              <a:rPr lang="en-US" dirty="0" smtClean="0"/>
              <a:t>   through paid scripting language.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800" decel="100000"/>
                                        <p:tgtEl>
                                          <p:spTgt spid="4"/>
                                        </p:tgtEl>
                                      </p:cBhvr>
                                    </p:animEffect>
                                    <p:anim calcmode="lin" valueType="num">
                                      <p:cBhvr>
                                        <p:cTn id="13" dur="800" decel="100000" fill="hold"/>
                                        <p:tgtEl>
                                          <p:spTgt spid="4"/>
                                        </p:tgtEl>
                                        <p:attrNameLst>
                                          <p:attrName>style.rotation</p:attrName>
                                        </p:attrNameLst>
                                      </p:cBhvr>
                                      <p:tavLst>
                                        <p:tav tm="0">
                                          <p:val>
                                            <p:fltVal val="-90"/>
                                          </p:val>
                                        </p:tav>
                                        <p:tav tm="100000">
                                          <p:val>
                                            <p:fltVal val="0"/>
                                          </p:val>
                                        </p:tav>
                                      </p:tavLst>
                                    </p:anim>
                                    <p:anim calcmode="lin" valueType="num">
                                      <p:cBhvr>
                                        <p:cTn id="14" dur="800" decel="100000" fill="hold"/>
                                        <p:tgtEl>
                                          <p:spTgt spid="4"/>
                                        </p:tgtEl>
                                        <p:attrNameLst>
                                          <p:attrName>ppt_x</p:attrName>
                                        </p:attrNameLst>
                                      </p:cBhvr>
                                      <p:tavLst>
                                        <p:tav tm="0">
                                          <p:val>
                                            <p:strVal val="#ppt_x+0.4"/>
                                          </p:val>
                                        </p:tav>
                                        <p:tav tm="100000">
                                          <p:val>
                                            <p:strVal val="#ppt_x-0.05"/>
                                          </p:val>
                                        </p:tav>
                                      </p:tavLst>
                                    </p:anim>
                                    <p:anim calcmode="lin" valueType="num">
                                      <p:cBhvr>
                                        <p:cTn id="15" dur="800" decel="100000" fill="hold"/>
                                        <p:tgtEl>
                                          <p:spTgt spid="4"/>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Scale>
                                      <p:cBhvr>
                                        <p:cTn id="2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
                                        </p:tgtEl>
                                        <p:attrNameLst>
                                          <p:attrName>ppt_x</p:attrName>
                                          <p:attrName>ppt_y</p:attrName>
                                        </p:attrNameLst>
                                      </p:cBhvr>
                                    </p:animMotion>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24</a:t>
            </a:fld>
            <a:endParaRPr lang="en-US" strike="noStrike" noProof="1">
              <a:latin typeface="Times New Roman" panose="02020603050405020304" pitchFamily="18" charset="0"/>
            </a:endParaRPr>
          </a:p>
        </p:txBody>
      </p:sp>
      <p:sp>
        <p:nvSpPr>
          <p:cNvPr id="4" name="TextBox 3"/>
          <p:cNvSpPr txBox="1"/>
          <p:nvPr/>
        </p:nvSpPr>
        <p:spPr>
          <a:xfrm>
            <a:off x="857224" y="500042"/>
            <a:ext cx="5857916" cy="584775"/>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Advantages of using PHP:-</a:t>
            </a:r>
          </a:p>
        </p:txBody>
      </p:sp>
      <p:sp>
        <p:nvSpPr>
          <p:cNvPr id="5" name="TextBox 4"/>
          <p:cNvSpPr txBox="1"/>
          <p:nvPr/>
        </p:nvSpPr>
        <p:spPr>
          <a:xfrm>
            <a:off x="642910" y="1357298"/>
            <a:ext cx="8215370" cy="5016758"/>
          </a:xfrm>
          <a:prstGeom prst="rect">
            <a:avLst/>
          </a:prstGeom>
          <a:noFill/>
        </p:spPr>
        <p:txBody>
          <a:bodyPr wrap="square" rtlCol="0">
            <a:spAutoFit/>
          </a:bodyPr>
          <a:lstStyle/>
          <a:p>
            <a:r>
              <a:rPr lang="en-US" dirty="0" smtClean="0"/>
              <a:t>1. Free, no need to pay any fees</a:t>
            </a:r>
          </a:p>
          <a:p>
            <a:r>
              <a:rPr lang="en-US" dirty="0" smtClean="0"/>
              <a:t>2. Capable of creating any website</a:t>
            </a:r>
          </a:p>
          <a:p>
            <a:r>
              <a:rPr lang="en-US" dirty="0" smtClean="0"/>
              <a:t>3. Quite easy to handle</a:t>
            </a:r>
          </a:p>
          <a:p>
            <a:r>
              <a:rPr lang="en-US" dirty="0" smtClean="0"/>
              <a:t>4. Can run on any platform</a:t>
            </a:r>
          </a:p>
          <a:p>
            <a:r>
              <a:rPr lang="en-US" dirty="0" smtClean="0"/>
              <a:t>5. Highly flexible</a:t>
            </a:r>
          </a:p>
          <a:p>
            <a:r>
              <a:rPr lang="en-US" dirty="0" smtClean="0"/>
              <a:t>6. Uses its own memory space</a:t>
            </a:r>
          </a:p>
          <a:p>
            <a:r>
              <a:rPr lang="en-US" dirty="0" smtClean="0"/>
              <a:t>7. PHP is secure</a:t>
            </a:r>
          </a:p>
          <a:p>
            <a:r>
              <a:rPr lang="en-US" dirty="0" smtClean="0"/>
              <a:t>8. PHP community is huge</a:t>
            </a:r>
          </a:p>
          <a:p>
            <a:r>
              <a:rPr lang="en-US" dirty="0" smtClean="0"/>
              <a:t>9. Easy availability of resources</a:t>
            </a:r>
          </a:p>
          <a:p>
            <a:r>
              <a:rPr lang="en-US" dirty="0" smtClean="0"/>
              <a:t>10. Easy to learn scripting language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25</a:t>
            </a:fld>
            <a:endParaRPr lang="en-US" strike="noStrike" noProof="1">
              <a:latin typeface="Times New Roman" panose="02020603050405020304" pitchFamily="18" charset="0"/>
            </a:endParaRPr>
          </a:p>
        </p:txBody>
      </p:sp>
      <p:sp>
        <p:nvSpPr>
          <p:cNvPr id="4" name="TextBox 3"/>
          <p:cNvSpPr txBox="1"/>
          <p:nvPr/>
        </p:nvSpPr>
        <p:spPr>
          <a:xfrm>
            <a:off x="1142976" y="571480"/>
            <a:ext cx="3871573" cy="584775"/>
          </a:xfrm>
          <a:prstGeom prst="rect">
            <a:avLst/>
          </a:prstGeom>
          <a:noFill/>
        </p:spPr>
        <p:txBody>
          <a:bodyPr wrap="non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Functions of PHP:-</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TextBox 4"/>
          <p:cNvSpPr txBox="1"/>
          <p:nvPr/>
        </p:nvSpPr>
        <p:spPr>
          <a:xfrm>
            <a:off x="500034" y="1785926"/>
            <a:ext cx="8215370" cy="3539430"/>
          </a:xfrm>
          <a:prstGeom prst="rect">
            <a:avLst/>
          </a:prstGeom>
          <a:noFill/>
        </p:spPr>
        <p:txBody>
          <a:bodyPr wrap="square" rtlCol="0">
            <a:spAutoFit/>
          </a:bodyPr>
          <a:lstStyle/>
          <a:p>
            <a:pPr>
              <a:buFont typeface="Wingdings" pitchFamily="2" charset="2"/>
              <a:buChar char="v"/>
            </a:pPr>
            <a:r>
              <a:rPr lang="en-US" dirty="0" smtClean="0"/>
              <a:t>Create dynamic websites.</a:t>
            </a:r>
          </a:p>
          <a:p>
            <a:pPr>
              <a:buFont typeface="Wingdings" pitchFamily="2" charset="2"/>
              <a:buChar char="v"/>
            </a:pPr>
            <a:r>
              <a:rPr lang="en-US" dirty="0" smtClean="0"/>
              <a:t>Create, open, make changes, close, read,</a:t>
            </a:r>
          </a:p>
          <a:p>
            <a:r>
              <a:rPr lang="en-US" dirty="0" smtClean="0"/>
              <a:t>    write and delete files.</a:t>
            </a:r>
          </a:p>
          <a:p>
            <a:pPr>
              <a:buFont typeface="Wingdings" pitchFamily="2" charset="2"/>
              <a:buChar char="v"/>
            </a:pPr>
            <a:r>
              <a:rPr lang="en-US" dirty="0" smtClean="0"/>
              <a:t>Can collect form data.</a:t>
            </a:r>
          </a:p>
          <a:p>
            <a:pPr>
              <a:buFont typeface="Wingdings" pitchFamily="2" charset="2"/>
              <a:buChar char="v"/>
            </a:pPr>
            <a:r>
              <a:rPr lang="en-US" dirty="0" smtClean="0"/>
              <a:t>PHP can encrypt data.</a:t>
            </a:r>
          </a:p>
          <a:p>
            <a:pPr>
              <a:buFont typeface="Wingdings" pitchFamily="2" charset="2"/>
              <a:buChar char="v"/>
            </a:pPr>
            <a:r>
              <a:rPr lang="en-US" dirty="0" smtClean="0"/>
              <a:t>Can also be used to control user-access.</a:t>
            </a:r>
          </a:p>
          <a:p>
            <a:pPr>
              <a:buFont typeface="Wingdings" pitchFamily="2" charset="2"/>
              <a:buChar char="v"/>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by="(-#ppt_w*2)" calcmode="lin" valueType="num">
                                      <p:cBhvr rctx="PPT">
                                        <p:cTn id="19" dur="500" autoRev="1" fill="hold">
                                          <p:stCondLst>
                                            <p:cond delay="0"/>
                                          </p:stCondLst>
                                        </p:cTn>
                                        <p:tgtEl>
                                          <p:spTgt spid="4"/>
                                        </p:tgtEl>
                                        <p:attrNameLst>
                                          <p:attrName>ppt_w</p:attrName>
                                        </p:attrNameLst>
                                      </p:cBhvr>
                                    </p:anim>
                                    <p:anim by="(#ppt_w*0.50)" calcmode="lin" valueType="num">
                                      <p:cBhvr>
                                        <p:cTn id="20" dur="500" decel="50000" autoRev="1" fill="hold">
                                          <p:stCondLst>
                                            <p:cond delay="0"/>
                                          </p:stCondLst>
                                        </p:cTn>
                                        <p:tgtEl>
                                          <p:spTgt spid="4"/>
                                        </p:tgtEl>
                                        <p:attrNameLst>
                                          <p:attrName>ppt_x</p:attrName>
                                        </p:attrNameLst>
                                      </p:cBhvr>
                                    </p:anim>
                                    <p:anim from="(-#ppt_h/2)" to="(#ppt_y)" calcmode="lin" valueType="num">
                                      <p:cBhvr>
                                        <p:cTn id="21" dur="1000" fill="hold">
                                          <p:stCondLst>
                                            <p:cond delay="0"/>
                                          </p:stCondLst>
                                        </p:cTn>
                                        <p:tgtEl>
                                          <p:spTgt spid="4"/>
                                        </p:tgtEl>
                                        <p:attrNameLst>
                                          <p:attrName>ppt_y</p:attrName>
                                        </p:attrNameLst>
                                      </p:cBhvr>
                                    </p:anim>
                                    <p:animRot by="21600000">
                                      <p:cBhvr>
                                        <p:cTn id="22" dur="1000" fill="hold">
                                          <p:stCondLst>
                                            <p:cond delay="0"/>
                                          </p:stCondLst>
                                        </p:cTn>
                                        <p:tgtEl>
                                          <p:spTgt spid="4"/>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48" presetClass="entr" presetSubtype="0" accel="5000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5"/>
                                        </p:tgtEl>
                                        <p:attrNameLst>
                                          <p:attrName>ppt_y</p:attrName>
                                        </p:attrNameLst>
                                      </p:cBhvr>
                                      <p:tavLst>
                                        <p:tav tm="0">
                                          <p:val>
                                            <p:strVal val="#ppt_y"/>
                                          </p:val>
                                        </p:tav>
                                        <p:tav tm="100000">
                                          <p:val>
                                            <p:strVal val="#ppt_y"/>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26</a:t>
            </a:fld>
            <a:endParaRPr lang="en-US" strike="noStrike" noProof="1">
              <a:latin typeface="Times New Roman" panose="02020603050405020304" pitchFamily="18" charset="0"/>
            </a:endParaRPr>
          </a:p>
        </p:txBody>
      </p:sp>
      <p:sp>
        <p:nvSpPr>
          <p:cNvPr id="3" name="TextBox 2"/>
          <p:cNvSpPr txBox="1"/>
          <p:nvPr/>
        </p:nvSpPr>
        <p:spPr>
          <a:xfrm>
            <a:off x="3000364" y="357166"/>
            <a:ext cx="350046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SCREENSHOTS</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descr="Screenshot (24).png"/>
          <p:cNvPicPr>
            <a:picLocks noChangeAspect="1"/>
          </p:cNvPicPr>
          <p:nvPr/>
        </p:nvPicPr>
        <p:blipFill>
          <a:blip r:embed="rId3"/>
          <a:stretch>
            <a:fillRect/>
          </a:stretch>
        </p:blipFill>
        <p:spPr>
          <a:xfrm>
            <a:off x="0" y="1285860"/>
            <a:ext cx="9144000" cy="55721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27</a:t>
            </a:fld>
            <a:endParaRPr lang="en-US" strike="noStrike" noProof="1">
              <a:latin typeface="Times New Roman" panose="02020603050405020304" pitchFamily="18" charset="0"/>
            </a:endParaRPr>
          </a:p>
        </p:txBody>
      </p:sp>
      <p:pic>
        <p:nvPicPr>
          <p:cNvPr id="3" name="Picture 2" descr="Screenshot (54).png"/>
          <p:cNvPicPr>
            <a:picLocks noChangeAspect="1"/>
          </p:cNvPicPr>
          <p:nvPr/>
        </p:nvPicPr>
        <p:blipFill>
          <a:blip r:embed="rId2"/>
          <a:stretch>
            <a:fillRect/>
          </a:stretch>
        </p:blipFill>
        <p:spPr>
          <a:xfrm>
            <a:off x="0" y="1000108"/>
            <a:ext cx="9144000" cy="58578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plus(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28</a:t>
            </a:fld>
            <a:endParaRPr lang="en-US" strike="noStrike" noProof="1">
              <a:latin typeface="Times New Roman" panose="02020603050405020304" pitchFamily="18" charset="0"/>
            </a:endParaRPr>
          </a:p>
        </p:txBody>
      </p:sp>
      <p:pic>
        <p:nvPicPr>
          <p:cNvPr id="3" name="Picture 2" descr="Screenshot (63).png"/>
          <p:cNvPicPr>
            <a:picLocks noChangeAspect="1"/>
          </p:cNvPicPr>
          <p:nvPr/>
        </p:nvPicPr>
        <p:blipFill>
          <a:blip r:embed="rId2"/>
          <a:stretch>
            <a:fillRect/>
          </a:stretch>
        </p:blipFill>
        <p:spPr>
          <a:xfrm>
            <a:off x="0" y="1000108"/>
            <a:ext cx="9144000" cy="58578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29</a:t>
            </a:fld>
            <a:endParaRPr lang="en-US" strike="noStrike" noProof="1">
              <a:latin typeface="Times New Roman" panose="02020603050405020304" pitchFamily="18" charset="0"/>
            </a:endParaRPr>
          </a:p>
        </p:txBody>
      </p:sp>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5" name="Sun 4"/>
          <p:cNvSpPr/>
          <p:nvPr/>
        </p:nvSpPr>
        <p:spPr bwMode="auto">
          <a:xfrm>
            <a:off x="1357290" y="285728"/>
            <a:ext cx="6629440" cy="6415126"/>
          </a:xfrm>
          <a:prstGeom prst="su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Box 5"/>
          <p:cNvSpPr txBox="1"/>
          <p:nvPr/>
        </p:nvSpPr>
        <p:spPr>
          <a:xfrm>
            <a:off x="3214678" y="2928934"/>
            <a:ext cx="3000396" cy="1077218"/>
          </a:xfrm>
          <a:prstGeom prst="rect">
            <a:avLst/>
          </a:prstGeom>
          <a:noFill/>
        </p:spPr>
        <p:txBody>
          <a:bodyPr wrap="square" rtlCol="0">
            <a:spAutoFit/>
          </a:bodyPr>
          <a:lstStyle/>
          <a:p>
            <a:r>
              <a:rPr lang="en-US" dirty="0" smtClean="0"/>
              <a:t>THANKS FOR WATCHING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Green-Nature-Book-Wallpaper.jpg"/>
          <p:cNvPicPr>
            <a:picLocks noChangeAspect="1"/>
          </p:cNvPicPr>
          <p:nvPr/>
        </p:nvPicPr>
        <p:blipFill>
          <a:blip r:embed="rId3"/>
          <a:stretch>
            <a:fillRect/>
          </a:stretch>
        </p:blipFill>
        <p:spPr>
          <a:xfrm>
            <a:off x="0" y="857232"/>
            <a:ext cx="9144000" cy="6000767"/>
          </a:xfrm>
          <a:prstGeom prst="rect">
            <a:avLst/>
          </a:prstGeom>
        </p:spPr>
      </p:pic>
      <p:sp>
        <p:nvSpPr>
          <p:cNvPr id="201730" name="Title 201729"/>
          <p:cNvSpPr>
            <a:spLocks noGrp="1"/>
          </p:cNvSpPr>
          <p:nvPr>
            <p:ph type="title"/>
          </p:nvPr>
        </p:nvSpPr>
        <p:spPr/>
        <p:txBody>
          <a:bodyPr vert="horz" wrap="square" lIns="92075" tIns="46038" rIns="92075" bIns="46038" anchor="b"/>
          <a:lstStyle/>
          <a:p>
            <a:pPr fontAlgn="base"/>
            <a:r>
              <a:rPr lang="en-GB" sz="5400" strike="noStrike" noProof="1">
                <a:ln w="22225">
                  <a:solidFill>
                    <a:schemeClr val="accent2"/>
                  </a:solidFill>
                  <a:prstDash val="solid"/>
                </a:ln>
                <a:solidFill>
                  <a:schemeClr val="accent2">
                    <a:lumMod val="40000"/>
                    <a:lumOff val="60000"/>
                  </a:schemeClr>
                </a:solidFill>
                <a:effectLst/>
              </a:rPr>
              <a:t>Group Members Name</a:t>
            </a:r>
          </a:p>
        </p:txBody>
      </p:sp>
      <p:sp>
        <p:nvSpPr>
          <p:cNvPr id="7170" name="Text Placeholder 201730"/>
          <p:cNvSpPr>
            <a:spLocks noGrp="1"/>
          </p:cNvSpPr>
          <p:nvPr>
            <p:ph idx="1"/>
          </p:nvPr>
        </p:nvSpPr>
        <p:spPr>
          <a:xfrm>
            <a:off x="357158" y="1214422"/>
            <a:ext cx="8229600" cy="4953000"/>
          </a:xfrm>
        </p:spPr>
        <p:txBody>
          <a:bodyPr wrap="square" lIns="92075" tIns="46038" rIns="92075" bIns="46038" anchor="t"/>
          <a:lstStyle/>
          <a:p>
            <a:pPr>
              <a:lnSpc>
                <a:spcPct val="125000"/>
              </a:lnSpc>
              <a:buNone/>
            </a:pPr>
            <a:r>
              <a:rPr lang="en-GB" sz="2000" dirty="0"/>
              <a:t>	</a:t>
            </a:r>
            <a:r>
              <a:rPr lang="en-GB" sz="2000" dirty="0" smtClean="0"/>
              <a:t>           </a:t>
            </a:r>
            <a:r>
              <a:rPr lang="en-GB" altLang="zh-CN" sz="3600" dirty="0" smtClean="0">
                <a:solidFill>
                  <a:schemeClr val="tx1">
                    <a:lumMod val="95000"/>
                    <a:lumOff val="5000"/>
                  </a:schemeClr>
                </a:solidFill>
              </a:rPr>
              <a:t>Name                        </a:t>
            </a:r>
            <a:r>
              <a:rPr lang="en-GB" altLang="zh-CN" sz="3600" dirty="0">
                <a:solidFill>
                  <a:schemeClr val="tx1">
                    <a:lumMod val="95000"/>
                    <a:lumOff val="5000"/>
                  </a:schemeClr>
                </a:solidFill>
              </a:rPr>
              <a:t>Roll No.</a:t>
            </a:r>
          </a:p>
          <a:p>
            <a:pPr>
              <a:lnSpc>
                <a:spcPct val="125000"/>
              </a:lnSpc>
              <a:buNone/>
            </a:pPr>
            <a:r>
              <a:rPr lang="en-GB" altLang="zh-CN" sz="2800" dirty="0" smtClean="0">
                <a:solidFill>
                  <a:schemeClr val="bg1"/>
                </a:solidFill>
              </a:rPr>
              <a:t>       Bhoomika pandey                15047c04010</a:t>
            </a:r>
          </a:p>
          <a:p>
            <a:pPr>
              <a:lnSpc>
                <a:spcPct val="125000"/>
              </a:lnSpc>
              <a:buNone/>
            </a:pPr>
            <a:r>
              <a:rPr lang="en-GB" altLang="zh-CN" sz="2800" dirty="0" smtClean="0">
                <a:solidFill>
                  <a:schemeClr val="bg1"/>
                </a:solidFill>
              </a:rPr>
              <a:t>       Mo.Asif Munsuree                15047c04025</a:t>
            </a:r>
            <a:endParaRPr lang="en-GB" altLang="zh-CN" sz="2800" dirty="0">
              <a:solidFill>
                <a:schemeClr val="bg1"/>
              </a:solidFill>
            </a:endParaRPr>
          </a:p>
          <a:p>
            <a:pPr>
              <a:lnSpc>
                <a:spcPct val="125000"/>
              </a:lnSpc>
              <a:buNone/>
            </a:pPr>
            <a:r>
              <a:rPr lang="en-GB" altLang="zh-CN" sz="2800" dirty="0" smtClean="0">
                <a:solidFill>
                  <a:schemeClr val="bg1"/>
                </a:solidFill>
              </a:rPr>
              <a:t>       Nitesh </a:t>
            </a:r>
            <a:r>
              <a:rPr lang="en-GB" altLang="zh-CN" sz="2800" dirty="0">
                <a:solidFill>
                  <a:schemeClr val="bg1"/>
                </a:solidFill>
              </a:rPr>
              <a:t>Kushwaha                 15047c04029</a:t>
            </a:r>
          </a:p>
          <a:p>
            <a:pPr>
              <a:lnSpc>
                <a:spcPct val="125000"/>
              </a:lnSpc>
              <a:buNone/>
            </a:pPr>
            <a:r>
              <a:rPr lang="en-GB" altLang="zh-CN" sz="2800" dirty="0" smtClean="0">
                <a:solidFill>
                  <a:schemeClr val="bg1"/>
                </a:solidFill>
              </a:rPr>
              <a:t>       Uttam </a:t>
            </a:r>
            <a:r>
              <a:rPr lang="en-GB" altLang="zh-CN" sz="2800" dirty="0">
                <a:solidFill>
                  <a:schemeClr val="bg1"/>
                </a:solidFill>
              </a:rPr>
              <a:t>Prajapati                    15047c04055</a:t>
            </a:r>
          </a:p>
          <a:p>
            <a:pPr>
              <a:lnSpc>
                <a:spcPct val="125000"/>
              </a:lnSpc>
              <a:buNone/>
            </a:pPr>
            <a:endParaRPr lang="en-GB" altLang="zh-CN" sz="2800" dirty="0"/>
          </a:p>
          <a:p>
            <a:pPr>
              <a:buNone/>
            </a:pPr>
            <a:endParaRPr lang="en-GB" dirty="0"/>
          </a:p>
          <a:p>
            <a:pPr>
              <a:buNone/>
            </a:pPr>
            <a:r>
              <a:rPr lang="en-GB" dirty="0"/>
              <a:t>________________________________</a:t>
            </a:r>
          </a:p>
          <a:p>
            <a:pPr>
              <a:buNone/>
            </a:pPr>
            <a:endParaRPr lang="en-GB" sz="1200" dirty="0"/>
          </a:p>
        </p:txBody>
      </p:sp>
      <p:sp>
        <p:nvSpPr>
          <p:cNvPr id="7171"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3</a:t>
            </a:fld>
            <a:endParaRPr lang="en-US" altLang="en-GB" sz="1400">
              <a:latin typeface="Times New Roman" panose="02020603050405020304" pitchFamily="18" charset="0"/>
            </a:endParaRPr>
          </a:p>
        </p:txBody>
      </p:sp>
    </p:spTree>
  </p:cSld>
  <p:clrMapOvr>
    <a:masterClrMapping/>
  </p:clrMapOvr>
  <p:transition spd="med">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wipe(down)">
                                      <p:cBhvr>
                                        <p:cTn id="7" dur="500"/>
                                        <p:tgtEl>
                                          <p:spTgt spid="2017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7170">
                                            <p:txEl>
                                              <p:pRg st="0" end="0"/>
                                            </p:txEl>
                                          </p:spTgt>
                                        </p:tgtEl>
                                        <p:attrNameLst>
                                          <p:attrName>style.visibility</p:attrName>
                                        </p:attrNameLst>
                                      </p:cBhvr>
                                      <p:to>
                                        <p:strVal val="visible"/>
                                      </p:to>
                                    </p:set>
                                    <p:animEffect transition="in" filter="wedge">
                                      <p:cBhvr>
                                        <p:cTn id="17" dur="2000"/>
                                        <p:tgtEl>
                                          <p:spTgt spid="71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7170">
                                            <p:txEl>
                                              <p:pRg st="1" end="1"/>
                                            </p:txEl>
                                          </p:spTgt>
                                        </p:tgtEl>
                                        <p:attrNameLst>
                                          <p:attrName>style.visibility</p:attrName>
                                        </p:attrNameLst>
                                      </p:cBhvr>
                                      <p:to>
                                        <p:strVal val="visible"/>
                                      </p:to>
                                    </p:set>
                                    <p:animEffect transition="in" filter="wedge">
                                      <p:cBhvr>
                                        <p:cTn id="22" dur="2000"/>
                                        <p:tgtEl>
                                          <p:spTgt spid="717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7170">
                                            <p:txEl>
                                              <p:pRg st="2" end="2"/>
                                            </p:txEl>
                                          </p:spTgt>
                                        </p:tgtEl>
                                        <p:attrNameLst>
                                          <p:attrName>style.visibility</p:attrName>
                                        </p:attrNameLst>
                                      </p:cBhvr>
                                      <p:to>
                                        <p:strVal val="visible"/>
                                      </p:to>
                                    </p:set>
                                    <p:animEffect transition="in" filter="wedge">
                                      <p:cBhvr>
                                        <p:cTn id="27" dur="2000"/>
                                        <p:tgtEl>
                                          <p:spTgt spid="717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7170">
                                            <p:txEl>
                                              <p:pRg st="3" end="3"/>
                                            </p:txEl>
                                          </p:spTgt>
                                        </p:tgtEl>
                                        <p:attrNameLst>
                                          <p:attrName>style.visibility</p:attrName>
                                        </p:attrNameLst>
                                      </p:cBhvr>
                                      <p:to>
                                        <p:strVal val="visible"/>
                                      </p:to>
                                    </p:set>
                                    <p:animEffect transition="in" filter="wedge">
                                      <p:cBhvr>
                                        <p:cTn id="32" dur="2000"/>
                                        <p:tgtEl>
                                          <p:spTgt spid="717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7170">
                                            <p:txEl>
                                              <p:pRg st="4" end="4"/>
                                            </p:txEl>
                                          </p:spTgt>
                                        </p:tgtEl>
                                        <p:attrNameLst>
                                          <p:attrName>style.visibility</p:attrName>
                                        </p:attrNameLst>
                                      </p:cBhvr>
                                      <p:to>
                                        <p:strVal val="visible"/>
                                      </p:to>
                                    </p:set>
                                    <p:animEffect transition="in" filter="wedge">
                                      <p:cBhvr>
                                        <p:cTn id="37" dur="2000"/>
                                        <p:tgtEl>
                                          <p:spTgt spid="717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7170">
                                            <p:txEl>
                                              <p:pRg st="7" end="7"/>
                                            </p:txEl>
                                          </p:spTgt>
                                        </p:tgtEl>
                                        <p:attrNameLst>
                                          <p:attrName>style.visibility</p:attrName>
                                        </p:attrNameLst>
                                      </p:cBhvr>
                                      <p:to>
                                        <p:strVal val="visible"/>
                                      </p:to>
                                    </p:set>
                                    <p:animEffect transition="in" filter="wedge">
                                      <p:cBhvr>
                                        <p:cTn id="42" dur="2000"/>
                                        <p:tgtEl>
                                          <p:spTgt spid="71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717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D-Green-Nature-Book-Wallpaper.jpg"/>
          <p:cNvPicPr>
            <a:picLocks noChangeAspect="1"/>
          </p:cNvPicPr>
          <p:nvPr/>
        </p:nvPicPr>
        <p:blipFill>
          <a:blip r:embed="rId3"/>
          <a:stretch>
            <a:fillRect/>
          </a:stretch>
        </p:blipFill>
        <p:spPr>
          <a:xfrm>
            <a:off x="0" y="857232"/>
            <a:ext cx="9144000" cy="6000768"/>
          </a:xfrm>
          <a:prstGeom prst="rect">
            <a:avLst/>
          </a:prstGeom>
        </p:spPr>
      </p:pic>
      <p:sp>
        <p:nvSpPr>
          <p:cNvPr id="9217" name="Title 176129"/>
          <p:cNvSpPr>
            <a:spLocks noGrp="1"/>
          </p:cNvSpPr>
          <p:nvPr>
            <p:ph type="title"/>
          </p:nvPr>
        </p:nvSpPr>
        <p:spPr>
          <a:xfrm>
            <a:off x="75565" y="1981200"/>
            <a:ext cx="8611235" cy="530225"/>
          </a:xfrm>
        </p:spPr>
        <p:txBody>
          <a:bodyPr wrap="square" lIns="92075" tIns="46038" rIns="92075" bIns="46038" anchor="b">
            <a:scene3d>
              <a:camera prst="orthographicFront"/>
              <a:lightRig rig="threePt" dir="t"/>
            </a:scene3d>
          </a:bodyPr>
          <a:lstStyle/>
          <a:p>
            <a:r>
              <a:rPr lang="en-GB" altLang="zh-CN">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Problem Statement-</a:t>
            </a:r>
          </a:p>
        </p:txBody>
      </p:sp>
      <p:sp>
        <p:nvSpPr>
          <p:cNvPr id="176131" name="Text Placeholder 176130"/>
          <p:cNvSpPr>
            <a:spLocks noGrp="1"/>
          </p:cNvSpPr>
          <p:nvPr>
            <p:ph idx="1"/>
          </p:nvPr>
        </p:nvSpPr>
        <p:spPr>
          <a:xfrm>
            <a:off x="714348" y="2000240"/>
            <a:ext cx="7553352" cy="3930660"/>
          </a:xfrm>
        </p:spPr>
        <p:txBody>
          <a:bodyPr vert="horz" wrap="square" lIns="92075" tIns="46038" rIns="92075" bIns="46038" anchor="t"/>
          <a:lstStyle/>
          <a:p>
            <a:pPr fontAlgn="base">
              <a:lnSpc>
                <a:spcPct val="125000"/>
              </a:lnSpc>
              <a:buNone/>
            </a:pPr>
            <a:endParaRPr sz="2400" strike="noStrike" noProof="1"/>
          </a:p>
          <a:p>
            <a:pPr algn="ctr" fontAlgn="base">
              <a:lnSpc>
                <a:spcPct val="125000"/>
              </a:lnSpc>
              <a:buFont typeface="Wingdings" panose="05000000000000000000" charset="0"/>
              <a:buChar char=""/>
            </a:pPr>
            <a:r>
              <a:rPr lang="en-GB" sz="2400" strike="noStrike" noProof="1" smtClean="0">
                <a:latin typeface="Baskerville Old Face" panose="02020602080505020303" charset="0"/>
                <a:ea typeface="NSimSun" panose="02010609030101010101" charset="-122"/>
              </a:rPr>
              <a:t>  In </a:t>
            </a:r>
            <a:r>
              <a:rPr lang="en-GB" sz="2400" strike="noStrike" noProof="1">
                <a:latin typeface="Baskerville Old Face" panose="02020602080505020303" charset="0"/>
                <a:ea typeface="NSimSun" panose="02010609030101010101" charset="-122"/>
              </a:rPr>
              <a:t>many instituion </a:t>
            </a:r>
            <a:r>
              <a:rPr lang="en-GB" sz="2400" noProof="1" smtClean="0">
                <a:latin typeface="Baskerville Old Face" panose="02020602080505020303" charset="0"/>
                <a:ea typeface="NSimSun" panose="02010609030101010101" charset="-122"/>
              </a:rPr>
              <a:t>i</a:t>
            </a:r>
            <a:r>
              <a:rPr lang="en-GB" sz="2400" strike="noStrike" noProof="1" smtClean="0">
                <a:latin typeface="Baskerville Old Face" panose="02020602080505020303" charset="0"/>
                <a:ea typeface="NSimSun" panose="02010609030101010101" charset="-122"/>
              </a:rPr>
              <a:t>t </a:t>
            </a:r>
            <a:r>
              <a:rPr lang="en-GB" sz="2400" strike="noStrike" noProof="1">
                <a:latin typeface="Baskerville Old Face" panose="02020602080505020303" charset="0"/>
                <a:ea typeface="NSimSun" panose="02010609030101010101" charset="-122"/>
              </a:rPr>
              <a:t>is very difficuilt to maintain student </a:t>
            </a:r>
            <a:r>
              <a:rPr lang="en-GB" sz="2400" strike="noStrike" noProof="1" smtClean="0">
                <a:latin typeface="Baskerville Old Face" panose="02020602080505020303" charset="0"/>
                <a:ea typeface="NSimSun" panose="02010609030101010101" charset="-122"/>
              </a:rPr>
              <a:t>records. </a:t>
            </a:r>
            <a:r>
              <a:rPr lang="en-GB" sz="2400" strike="noStrike" noProof="1">
                <a:latin typeface="Baskerville Old Face" panose="02020602080505020303" charset="0"/>
                <a:ea typeface="NSimSun" panose="02010609030101010101" charset="-122"/>
              </a:rPr>
              <a:t>Due to this reason </a:t>
            </a:r>
            <a:r>
              <a:rPr lang="en-GB" sz="2400" noProof="1" smtClean="0">
                <a:latin typeface="Baskerville Old Face" panose="02020602080505020303" charset="0"/>
                <a:ea typeface="NSimSun" panose="02010609030101010101" charset="-122"/>
              </a:rPr>
              <a:t>it</a:t>
            </a:r>
            <a:r>
              <a:rPr lang="en-GB" sz="2400" strike="noStrike" noProof="1" smtClean="0">
                <a:latin typeface="Baskerville Old Face" panose="02020602080505020303" charset="0"/>
                <a:ea typeface="NSimSun" panose="02010609030101010101" charset="-122"/>
              </a:rPr>
              <a:t> </a:t>
            </a:r>
            <a:r>
              <a:rPr lang="en-GB" sz="2400" strike="noStrike" noProof="1">
                <a:latin typeface="Baskerville Old Face" panose="02020602080505020303" charset="0"/>
                <a:ea typeface="NSimSun" panose="02010609030101010101" charset="-122"/>
              </a:rPr>
              <a:t>is </a:t>
            </a:r>
            <a:r>
              <a:rPr lang="en-GB" sz="2400" strike="noStrike" noProof="1" smtClean="0">
                <a:latin typeface="Baskerville Old Face" panose="02020602080505020303" charset="0"/>
                <a:ea typeface="NSimSun" panose="02010609030101010101" charset="-122"/>
              </a:rPr>
              <a:t>alsovery </a:t>
            </a:r>
            <a:r>
              <a:rPr lang="en-GB" sz="2400" strike="noStrike" noProof="1">
                <a:latin typeface="Baskerville Old Face" panose="02020602080505020303" charset="0"/>
                <a:ea typeface="NSimSun" panose="02010609030101010101" charset="-122"/>
              </a:rPr>
              <a:t>difficult to </a:t>
            </a:r>
            <a:r>
              <a:rPr lang="en-GB" sz="2400" strike="noStrike" noProof="1" smtClean="0">
                <a:latin typeface="Baskerville Old Face" panose="02020602080505020303" charset="0"/>
                <a:ea typeface="NSimSun" panose="02010609030101010101" charset="-122"/>
              </a:rPr>
              <a:t>check </a:t>
            </a:r>
            <a:r>
              <a:rPr lang="en-GB" sz="2400" strike="noStrike" noProof="1">
                <a:latin typeface="Baskerville Old Face" panose="02020602080505020303" charset="0"/>
                <a:ea typeface="NSimSun" panose="02010609030101010101" charset="-122"/>
              </a:rPr>
              <a:t>information about any student</a:t>
            </a:r>
            <a:r>
              <a:rPr lang="en-GB" sz="2400" strike="noStrike" noProof="1">
                <a:latin typeface="NSimSun" panose="02010609030101010101" charset="-122"/>
                <a:ea typeface="NSimSun" panose="02010609030101010101" charset="-122"/>
              </a:rPr>
              <a:t>.</a:t>
            </a:r>
          </a:p>
          <a:p>
            <a:pPr marL="0" indent="0" algn="ctr" fontAlgn="base">
              <a:lnSpc>
                <a:spcPct val="125000"/>
              </a:lnSpc>
              <a:buNone/>
            </a:pPr>
            <a:r>
              <a:rPr lang="en-GB" sz="2400" strike="noStrike" noProof="1">
                <a:latin typeface="NSimSun" panose="02010609030101010101" charset="-122"/>
                <a:ea typeface="NSimSun" panose="02010609030101010101" charset="-122"/>
              </a:rPr>
              <a:t>           </a:t>
            </a:r>
            <a:r>
              <a:rPr lang="en-GB" sz="2400" strike="noStrike" noProof="1"/>
              <a:t>                                                                      </a:t>
            </a:r>
          </a:p>
        </p:txBody>
      </p:sp>
      <p:sp>
        <p:nvSpPr>
          <p:cNvPr id="9219"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4</a:t>
            </a:fld>
            <a:endParaRPr lang="en-US" altLang="en-GB" sz="1400">
              <a:latin typeface="Times New Roman" panose="02020603050405020304" pitchFamily="18" charset="0"/>
            </a:endParaRPr>
          </a:p>
        </p:txBody>
      </p:sp>
      <p:sp>
        <p:nvSpPr>
          <p:cNvPr id="3" name="Text Box 2"/>
          <p:cNvSpPr txBox="1"/>
          <p:nvPr/>
        </p:nvSpPr>
        <p:spPr>
          <a:xfrm>
            <a:off x="990600" y="3963035"/>
            <a:ext cx="2508885" cy="583565"/>
          </a:xfrm>
          <a:prstGeom prst="rect">
            <a:avLst/>
          </a:prstGeom>
          <a:noFill/>
        </p:spPr>
        <p:txBody>
          <a:bodyPr wrap="square" rtlCol="0">
            <a:spAutoFit/>
          </a:bodyPr>
          <a:lstStyle/>
          <a:p>
            <a:pPr marR="0" defTabSz="914400" eaLnBrk="0" hangingPunct="0">
              <a:buNone/>
            </a:pPr>
            <a:r>
              <a:rPr kumimoji="0" lang="en-GB" altLang="en-US"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mn-ea"/>
                <a:cs typeface="+mn-cs"/>
                <a:sym typeface="+mn-ea"/>
              </a:rPr>
              <a:t>Solutions</a:t>
            </a:r>
            <a:r>
              <a:rPr kumimoji="0" lang="en-GB" altLang="en-US" kern="1200" cap="none" spc="0" normalizeH="0" baseline="0" noProof="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mn-ea"/>
                <a:cs typeface="+mn-cs"/>
                <a:sym typeface="+mn-ea"/>
              </a:rPr>
              <a:t>:-</a:t>
            </a:r>
            <a:endParaRPr kumimoji="0" lang="en-GB" altLang="en-US"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mn-ea"/>
              <a:cs typeface="+mn-cs"/>
              <a:sym typeface="+mn-ea"/>
            </a:endParaRPr>
          </a:p>
        </p:txBody>
      </p:sp>
      <p:sp>
        <p:nvSpPr>
          <p:cNvPr id="9221" name="Text Box 6"/>
          <p:cNvSpPr txBox="1"/>
          <p:nvPr/>
        </p:nvSpPr>
        <p:spPr>
          <a:xfrm>
            <a:off x="1428728" y="4643446"/>
            <a:ext cx="7037388" cy="1568450"/>
          </a:xfrm>
          <a:prstGeom prst="rect">
            <a:avLst/>
          </a:prstGeom>
          <a:noFill/>
          <a:ln w="9525">
            <a:noFill/>
          </a:ln>
        </p:spPr>
        <p:txBody>
          <a:bodyPr wrap="square" anchor="t">
            <a:spAutoFit/>
          </a:bodyPr>
          <a:lstStyle/>
          <a:p>
            <a:pPr marL="457200" indent="-457200" eaLnBrk="0" hangingPunct="0">
              <a:buFont typeface="Wingdings" panose="05000000000000000000" charset="0"/>
              <a:buChar char=""/>
            </a:pPr>
            <a:r>
              <a:rPr lang="en-GB" altLang="en-US" sz="2400" dirty="0" smtClean="0">
                <a:solidFill>
                  <a:schemeClr val="tx1">
                    <a:lumMod val="95000"/>
                    <a:lumOff val="5000"/>
                  </a:schemeClr>
                </a:solidFill>
                <a:latin typeface="Baskerville Old Face" panose="02020602080505020303" charset="0"/>
              </a:rPr>
              <a:t>Due to that cause, we created a system which can handle the student information . So that these difficulties can be decrease, so we can called this system as Student Information System(SIS).</a:t>
            </a:r>
            <a:endParaRPr lang="en-GB" altLang="en-US" sz="2400" dirty="0">
              <a:solidFill>
                <a:schemeClr val="tx1">
                  <a:lumMod val="95000"/>
                  <a:lumOff val="5000"/>
                </a:schemeClr>
              </a:solidFill>
              <a:latin typeface="Baskerville Old Face" panose="02020602080505020303" charset="0"/>
            </a:endParaRPr>
          </a:p>
        </p:txBody>
      </p:sp>
      <p:sp>
        <p:nvSpPr>
          <p:cNvPr id="2" name="Text Box 1"/>
          <p:cNvSpPr txBox="1"/>
          <p:nvPr/>
        </p:nvSpPr>
        <p:spPr>
          <a:xfrm>
            <a:off x="447675" y="174625"/>
            <a:ext cx="3584575" cy="1076325"/>
          </a:xfrm>
          <a:prstGeom prst="rect">
            <a:avLst/>
          </a:prstGeom>
          <a:noFill/>
        </p:spPr>
        <p:txBody>
          <a:bodyPr wrap="square" rtlCol="0">
            <a:spAutoFit/>
          </a:bodyPr>
          <a:lstStyle/>
          <a:p>
            <a:r>
              <a:rPr lang="en-GB" altLang="zh-CN" b="1" u="sng" dirty="0">
                <a:ln w="12700">
                  <a:solidFill>
                    <a:schemeClr val="accent1"/>
                  </a:solidFill>
                  <a:prstDash val="solid"/>
                </a:ln>
                <a:solidFill>
                  <a:srgbClr val="FF0000"/>
                </a:solidFill>
                <a:effectLst>
                  <a:outerShdw dist="38100" dir="2640000" algn="bl" rotWithShape="0">
                    <a:schemeClr val="accent1"/>
                  </a:outerShdw>
                </a:effectLst>
                <a:sym typeface="+mn-ea"/>
              </a:rPr>
              <a:t>Introduction :</a:t>
            </a:r>
            <a:r>
              <a:rPr lang="en-GB" altLang="zh-CN" dirty="0">
                <a:ln w="12700">
                  <a:solidFill>
                    <a:schemeClr val="accent1"/>
                  </a:solidFill>
                  <a:prstDash val="solid"/>
                </a:ln>
                <a:solidFill>
                  <a:srgbClr val="FF0000"/>
                </a:solidFill>
                <a:effectLst>
                  <a:outerShdw dist="38100" dir="2640000" algn="bl" rotWithShape="0">
                    <a:schemeClr val="accent1"/>
                  </a:outerShdw>
                </a:effectLst>
                <a:sym typeface="+mn-ea"/>
              </a:rPr>
              <a:t/>
            </a:r>
            <a:br>
              <a:rPr lang="en-GB" altLang="zh-CN" dirty="0">
                <a:ln w="12700">
                  <a:solidFill>
                    <a:schemeClr val="accent1"/>
                  </a:solidFill>
                  <a:prstDash val="solid"/>
                </a:ln>
                <a:solidFill>
                  <a:srgbClr val="FF0000"/>
                </a:solidFill>
                <a:effectLst>
                  <a:outerShdw dist="38100" dir="2640000" algn="bl" rotWithShape="0">
                    <a:schemeClr val="accent1"/>
                  </a:outerShdw>
                </a:effectLst>
                <a:sym typeface="+mn-ea"/>
              </a:rPr>
            </a:br>
            <a:endParaRPr lang="en-GB" altLang="en-US"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800" decel="100000"/>
                                        <p:tgtEl>
                                          <p:spTgt spid="8"/>
                                        </p:tgtEl>
                                      </p:cBhvr>
                                    </p:animEffect>
                                    <p:anim calcmode="lin" valueType="num">
                                      <p:cBhvr>
                                        <p:cTn id="8" dur="800" decel="100000" fill="hold"/>
                                        <p:tgtEl>
                                          <p:spTgt spid="8"/>
                                        </p:tgtEl>
                                        <p:attrNameLst>
                                          <p:attrName>style.rotation</p:attrName>
                                        </p:attrNameLst>
                                      </p:cBhvr>
                                      <p:tavLst>
                                        <p:tav tm="0">
                                          <p:val>
                                            <p:fltVal val="-90"/>
                                          </p:val>
                                        </p:tav>
                                        <p:tav tm="100000">
                                          <p:val>
                                            <p:fltVal val="0"/>
                                          </p:val>
                                        </p:tav>
                                      </p:tavLst>
                                    </p:anim>
                                    <p:anim calcmode="lin" valueType="num">
                                      <p:cBhvr>
                                        <p:cTn id="9" dur="800" decel="100000" fill="hold"/>
                                        <p:tgtEl>
                                          <p:spTgt spid="8"/>
                                        </p:tgtEl>
                                        <p:attrNameLst>
                                          <p:attrName>ppt_x</p:attrName>
                                        </p:attrNameLst>
                                      </p:cBhvr>
                                      <p:tavLst>
                                        <p:tav tm="0">
                                          <p:val>
                                            <p:strVal val="#ppt_x+0.4"/>
                                          </p:val>
                                        </p:tav>
                                        <p:tav tm="100000">
                                          <p:val>
                                            <p:strVal val="#ppt_x-0.05"/>
                                          </p:val>
                                        </p:tav>
                                      </p:tavLst>
                                    </p:anim>
                                    <p:anim calcmode="lin" valueType="num">
                                      <p:cBhvr>
                                        <p:cTn id="10" dur="800" decel="100000" fill="hold"/>
                                        <p:tgtEl>
                                          <p:spTgt spid="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grpId="0" nodeType="clickEffect">
                                  <p:stCondLst>
                                    <p:cond delay="0"/>
                                  </p:stCondLst>
                                  <p:childTnLst>
                                    <p:set>
                                      <p:cBhvr>
                                        <p:cTn id="16" dur="1" fill="hold">
                                          <p:stCondLst>
                                            <p:cond delay="0"/>
                                          </p:stCondLst>
                                        </p:cTn>
                                        <p:tgtEl>
                                          <p:spTgt spid="176131">
                                            <p:txEl>
                                              <p:pRg st="1" end="1"/>
                                            </p:txEl>
                                          </p:spTgt>
                                        </p:tgtEl>
                                        <p:attrNameLst>
                                          <p:attrName>style.visibility</p:attrName>
                                        </p:attrNameLst>
                                      </p:cBhvr>
                                      <p:to>
                                        <p:strVal val="visible"/>
                                      </p:to>
                                    </p:set>
                                    <p:animScale>
                                      <p:cBhvr>
                                        <p:cTn id="17" dur="1000" decel="50000" fill="hold">
                                          <p:stCondLst>
                                            <p:cond delay="0"/>
                                          </p:stCondLst>
                                        </p:cTn>
                                        <p:tgtEl>
                                          <p:spTgt spid="176131">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76131">
                                            <p:txEl>
                                              <p:pRg st="1" end="1"/>
                                            </p:txEl>
                                          </p:spTgt>
                                        </p:tgtEl>
                                        <p:attrNameLst>
                                          <p:attrName>ppt_x</p:attrName>
                                          <p:attrName>ppt_y</p:attrName>
                                        </p:attrNameLst>
                                      </p:cBhvr>
                                    </p:animMotion>
                                    <p:animEffect transition="in" filter="fade">
                                      <p:cBhvr>
                                        <p:cTn id="19" dur="1000"/>
                                        <p:tgtEl>
                                          <p:spTgt spid="17613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800" decel="100000"/>
                                        <p:tgtEl>
                                          <p:spTgt spid="3"/>
                                        </p:tgtEl>
                                      </p:cBhvr>
                                    </p:animEffect>
                                    <p:anim calcmode="lin" valueType="num">
                                      <p:cBhvr>
                                        <p:cTn id="25" dur="800" decel="100000" fill="hold"/>
                                        <p:tgtEl>
                                          <p:spTgt spid="3"/>
                                        </p:tgtEl>
                                        <p:attrNameLst>
                                          <p:attrName>style.rotation</p:attrName>
                                        </p:attrNameLst>
                                      </p:cBhvr>
                                      <p:tavLst>
                                        <p:tav tm="0">
                                          <p:val>
                                            <p:fltVal val="-90"/>
                                          </p:val>
                                        </p:tav>
                                        <p:tav tm="100000">
                                          <p:val>
                                            <p:fltVal val="0"/>
                                          </p:val>
                                        </p:tav>
                                      </p:tavLst>
                                    </p:anim>
                                    <p:anim calcmode="lin" valueType="num">
                                      <p:cBhvr>
                                        <p:cTn id="26" dur="800" decel="100000" fill="hold"/>
                                        <p:tgtEl>
                                          <p:spTgt spid="3"/>
                                        </p:tgtEl>
                                        <p:attrNameLst>
                                          <p:attrName>ppt_x</p:attrName>
                                        </p:attrNameLst>
                                      </p:cBhvr>
                                      <p:tavLst>
                                        <p:tav tm="0">
                                          <p:val>
                                            <p:strVal val="#ppt_x+0.4"/>
                                          </p:val>
                                        </p:tav>
                                        <p:tav tm="100000">
                                          <p:val>
                                            <p:strVal val="#ppt_x-0.05"/>
                                          </p:val>
                                        </p:tav>
                                      </p:tavLst>
                                    </p:anim>
                                    <p:anim calcmode="lin" valueType="num">
                                      <p:cBhvr>
                                        <p:cTn id="27" dur="800" decel="100000" fill="hold"/>
                                        <p:tgtEl>
                                          <p:spTgt spid="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8" presetClass="entr" presetSubtype="0" accel="50000" fill="hold" grpId="0" nodeType="clickEffect">
                                  <p:stCondLst>
                                    <p:cond delay="0"/>
                                  </p:stCondLst>
                                  <p:childTnLst>
                                    <p:set>
                                      <p:cBhvr>
                                        <p:cTn id="33" dur="1" fill="hold">
                                          <p:stCondLst>
                                            <p:cond delay="0"/>
                                          </p:stCondLst>
                                        </p:cTn>
                                        <p:tgtEl>
                                          <p:spTgt spid="9221"/>
                                        </p:tgtEl>
                                        <p:attrNameLst>
                                          <p:attrName>style.visibility</p:attrName>
                                        </p:attrNameLst>
                                      </p:cBhvr>
                                      <p:to>
                                        <p:strVal val="visible"/>
                                      </p:to>
                                    </p:set>
                                    <p:anim calcmode="lin" valueType="num">
                                      <p:cBhvr>
                                        <p:cTn id="34" dur="1000" fill="hold"/>
                                        <p:tgtEl>
                                          <p:spTgt spid="922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5" dur="1000" fill="hold"/>
                                        <p:tgtEl>
                                          <p:spTgt spid="9221"/>
                                        </p:tgtEl>
                                        <p:attrNameLst>
                                          <p:attrName>ppt_x</p:attrName>
                                        </p:attrNameLst>
                                      </p:cBhvr>
                                      <p:tavLst>
                                        <p:tav tm="0">
                                          <p:val>
                                            <p:fltVal val="-1"/>
                                          </p:val>
                                        </p:tav>
                                        <p:tav tm="50000">
                                          <p:val>
                                            <p:fltVal val="0.95"/>
                                          </p:val>
                                        </p:tav>
                                        <p:tav tm="100000">
                                          <p:val>
                                            <p:strVal val="#ppt_x"/>
                                          </p:val>
                                        </p:tav>
                                      </p:tavLst>
                                    </p:anim>
                                    <p:anim calcmode="lin" valueType="num">
                                      <p:cBhvr>
                                        <p:cTn id="36" dur="1000" fill="hold"/>
                                        <p:tgtEl>
                                          <p:spTgt spid="9221"/>
                                        </p:tgtEl>
                                        <p:attrNameLst>
                                          <p:attrName>ppt_y</p:attrName>
                                        </p:attrNameLst>
                                      </p:cBhvr>
                                      <p:tavLst>
                                        <p:tav tm="0">
                                          <p:val>
                                            <p:strVal val="#ppt_y"/>
                                          </p:val>
                                        </p:tav>
                                        <p:tav tm="100000">
                                          <p:val>
                                            <p:strVal val="#ppt_y"/>
                                          </p:val>
                                        </p:tav>
                                      </p:tavLst>
                                    </p:anim>
                                    <p:animEffect transition="in" filter="fade">
                                      <p:cBhvr>
                                        <p:cTn id="37" dur="1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P spid="3" grpId="0"/>
      <p:bldP spid="9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3D-Green-Nature-Book-Wallpaper.jpg"/>
          <p:cNvPicPr>
            <a:picLocks noChangeAspect="1"/>
          </p:cNvPicPr>
          <p:nvPr/>
        </p:nvPicPr>
        <p:blipFill>
          <a:blip r:embed="rId3"/>
          <a:stretch>
            <a:fillRect/>
          </a:stretch>
        </p:blipFill>
        <p:spPr>
          <a:xfrm>
            <a:off x="0" y="857232"/>
            <a:ext cx="9144000" cy="6000768"/>
          </a:xfrm>
          <a:prstGeom prst="rect">
            <a:avLst/>
          </a:prstGeom>
        </p:spPr>
      </p:pic>
      <p:sp>
        <p:nvSpPr>
          <p:cNvPr id="353282" name="Rectangle 353281"/>
          <p:cNvSpPr/>
          <p:nvPr/>
        </p:nvSpPr>
        <p:spPr>
          <a:xfrm>
            <a:off x="32385" y="850900"/>
            <a:ext cx="7827010" cy="768350"/>
          </a:xfrm>
          <a:prstGeom prst="rect">
            <a:avLst/>
          </a:prstGeom>
          <a:noFill/>
          <a:ln w="12700">
            <a:noFill/>
          </a:ln>
        </p:spPr>
        <p:txBody>
          <a:bodyPr wrap="square">
            <a:spAutoFit/>
          </a:bodyPr>
          <a:lstStyle/>
          <a:p>
            <a:pPr marL="0" marR="0" indent="0" algn="ctr" defTabSz="914400" rtl="0" eaLnBrk="0" fontAlgn="base" latinLnBrk="0" hangingPunct="0">
              <a:lnSpc>
                <a:spcPct val="100000"/>
              </a:lnSpc>
              <a:spcBef>
                <a:spcPct val="0"/>
              </a:spcBef>
              <a:spcAft>
                <a:spcPct val="0"/>
              </a:spcAft>
              <a:buFont typeface="Wingdings" panose="05000000000000000000" charset="0"/>
              <a:buNone/>
            </a:pPr>
            <a:r>
              <a:rPr kumimoji="0" lang="en-GB" sz="2400" i="1" u="none" strike="noStrike" kern="1200" normalizeH="0" baseline="0" noProof="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mn-ea"/>
                <a:cs typeface="+mn-cs"/>
                <a:sym typeface="+mn-ea"/>
              </a:rPr>
              <a:t>Student information system performs the following </a:t>
            </a:r>
            <a:r>
              <a:rPr kumimoji="0" lang="en-GB" sz="2400" i="1" u="none" strike="noStrike" kern="1200" normalizeH="0" baseline="0" noProof="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mn-ea"/>
                <a:cs typeface="+mn-cs"/>
                <a:sym typeface="+mn-ea"/>
              </a:rPr>
              <a:t>tasks:-</a:t>
            </a:r>
            <a:endParaRPr kumimoji="0" lang="en-GB" sz="2400" i="1" u="none" strike="noStrike" kern="1200" normalizeH="0" baseline="0" noProof="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mn-ea"/>
              <a:cs typeface="+mn-cs"/>
              <a:sym typeface="+mn-ea"/>
            </a:endParaRPr>
          </a:p>
          <a:p>
            <a:pPr marL="0" marR="0" indent="0" algn="ctr" defTabSz="914400" rtl="0" eaLnBrk="0" fontAlgn="base" latinLnBrk="0" hangingPunct="0">
              <a:lnSpc>
                <a:spcPct val="100000"/>
              </a:lnSpc>
              <a:spcBef>
                <a:spcPct val="0"/>
              </a:spcBef>
              <a:spcAft>
                <a:spcPct val="0"/>
              </a:spcAft>
              <a:buFont typeface="Wingdings" panose="05000000000000000000" charset="0"/>
              <a:buNone/>
            </a:pPr>
            <a:endParaRPr kumimoji="0" lang="en-GB" sz="2000" b="1" i="1" u="sng" strike="noStrike" kern="1200" cap="none" spc="0" normalizeH="0" baseline="0" noProof="1">
              <a:solidFill>
                <a:srgbClr val="6600FF"/>
              </a:solidFill>
              <a:effectLst>
                <a:outerShdw blurRad="38100" dist="38100" dir="2700000">
                  <a:srgbClr val="000000"/>
                </a:outerShdw>
              </a:effectLst>
              <a:latin typeface="Times New Roman" panose="02020603050405020304" pitchFamily="18" charset="0"/>
              <a:ea typeface="+mn-ea"/>
              <a:cs typeface="+mn-cs"/>
              <a:sym typeface="+mn-ea"/>
            </a:endParaRPr>
          </a:p>
        </p:txBody>
      </p:sp>
      <p:sp>
        <p:nvSpPr>
          <p:cNvPr id="353283" name="Text Box 353282"/>
          <p:cNvSpPr txBox="1"/>
          <p:nvPr/>
        </p:nvSpPr>
        <p:spPr>
          <a:xfrm>
            <a:off x="32385" y="82550"/>
            <a:ext cx="3498215" cy="768350"/>
          </a:xfrm>
          <a:prstGeom prst="rect">
            <a:avLst/>
          </a:prstGeom>
          <a:noFill/>
          <a:ln w="12700">
            <a:noFill/>
          </a:ln>
        </p:spPr>
        <p:txBody>
          <a:bodyPr wrap="square">
            <a:spAutoFit/>
            <a:scene3d>
              <a:camera prst="orthographicFront"/>
              <a:lightRig rig="threePt" dir="t"/>
            </a:scene3d>
          </a:bodyPr>
          <a:lstStyle/>
          <a:p>
            <a:pPr marR="0" algn="ctr" defTabSz="914400" eaLnBrk="0" hangingPunct="0">
              <a:spcBef>
                <a:spcPct val="50000"/>
              </a:spcBef>
              <a:buNone/>
            </a:pPr>
            <a:r>
              <a:rPr kumimoji="0" lang="en-GB" sz="4400" b="1" kern="1200" cap="none" spc="0" normalizeH="0" baseline="0" noProof="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panose="020B0604020202020204" pitchFamily="34" charset="0"/>
                <a:ea typeface="+mn-ea"/>
                <a:cs typeface="+mn-cs"/>
                <a:sym typeface="+mn-ea"/>
              </a:rPr>
              <a:t>T</a:t>
            </a:r>
            <a:r>
              <a:rPr kumimoji="0" lang="en-GB" sz="2800" b="1" kern="1200" cap="none" spc="0" normalizeH="0" baseline="0" noProof="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panose="020B0604020202020204" pitchFamily="34" charset="0"/>
                <a:ea typeface="+mn-ea"/>
                <a:cs typeface="+mn-cs"/>
                <a:sym typeface="+mn-ea"/>
              </a:rPr>
              <a:t>ASKS:</a:t>
            </a:r>
          </a:p>
        </p:txBody>
      </p:sp>
      <p:sp>
        <p:nvSpPr>
          <p:cNvPr id="11267"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5</a:t>
            </a:fld>
            <a:endParaRPr lang="en-US" altLang="en-GB" sz="1400">
              <a:latin typeface="Times New Roman" panose="02020603050405020304" pitchFamily="18" charset="0"/>
            </a:endParaRPr>
          </a:p>
        </p:txBody>
      </p:sp>
      <p:sp>
        <p:nvSpPr>
          <p:cNvPr id="3" name="Text Box 2"/>
          <p:cNvSpPr txBox="1"/>
          <p:nvPr/>
        </p:nvSpPr>
        <p:spPr>
          <a:xfrm>
            <a:off x="571472" y="1590675"/>
            <a:ext cx="5366413" cy="583565"/>
          </a:xfrm>
          <a:prstGeom prst="rect">
            <a:avLst/>
          </a:prstGeom>
          <a:noFill/>
        </p:spPr>
        <p:txBody>
          <a:bodyPr wrap="square" rtlCol="0">
            <a:spAutoFit/>
            <a:scene3d>
              <a:camera prst="orthographicFront"/>
              <a:lightRig rig="threePt" dir="t"/>
            </a:scene3d>
          </a:bodyPr>
          <a:lstStyle/>
          <a:p>
            <a:pPr marR="0" defTabSz="914400" eaLnBrk="0" hangingPunct="0">
              <a:buFont typeface="Arial" pitchFamily="34" charset="0"/>
              <a:buChar char="•"/>
            </a:pPr>
            <a:r>
              <a:rPr kumimoji="0" lang="en-GB" altLang="en-US" u="sng" kern="1200" cap="none" spc="0" normalizeH="0" baseline="0" noProof="1" smtClean="0">
                <a:ln w="22225">
                  <a:solidFill>
                    <a:schemeClr val="accent2"/>
                  </a:solidFill>
                  <a:prstDash val="solid"/>
                </a:ln>
                <a:solidFill>
                  <a:srgbClr val="FF0000"/>
                </a:solidFill>
                <a:latin typeface="Arial" panose="020B0604020202020204" pitchFamily="34" charset="0"/>
                <a:ea typeface="+mn-ea"/>
                <a:cs typeface="+mn-cs"/>
                <a:sym typeface="+mn-ea"/>
              </a:rPr>
              <a:t>    Record </a:t>
            </a:r>
            <a:r>
              <a:rPr kumimoji="0" lang="en-GB" altLang="en-US" u="sng" kern="1200" cap="none" spc="0" normalizeH="0" baseline="0" noProof="1">
                <a:ln w="22225">
                  <a:solidFill>
                    <a:schemeClr val="accent2"/>
                  </a:solidFill>
                  <a:prstDash val="solid"/>
                </a:ln>
                <a:solidFill>
                  <a:srgbClr val="FF0000"/>
                </a:solidFill>
                <a:latin typeface="Arial" panose="020B0604020202020204" pitchFamily="34" charset="0"/>
                <a:ea typeface="+mn-ea"/>
                <a:cs typeface="+mn-cs"/>
                <a:sym typeface="+mn-ea"/>
              </a:rPr>
              <a:t>Entry Section:</a:t>
            </a:r>
          </a:p>
        </p:txBody>
      </p:sp>
      <p:sp>
        <p:nvSpPr>
          <p:cNvPr id="5" name="Text Box 4"/>
          <p:cNvSpPr txBox="1"/>
          <p:nvPr/>
        </p:nvSpPr>
        <p:spPr>
          <a:xfrm>
            <a:off x="1106170" y="2173605"/>
            <a:ext cx="7646035" cy="1076325"/>
          </a:xfrm>
          <a:prstGeom prst="rect">
            <a:avLst/>
          </a:prstGeom>
          <a:noFill/>
        </p:spPr>
        <p:txBody>
          <a:bodyPr wrap="square" rtlCol="0">
            <a:spAutoFit/>
            <a:scene3d>
              <a:camera prst="orthographicFront"/>
              <a:lightRig rig="threePt" dir="t"/>
            </a:scene3d>
          </a:bodyPr>
          <a:lstStyle/>
          <a:p>
            <a:pPr marL="457200" marR="0" indent="-457200" defTabSz="914400" eaLnBrk="0" hangingPunct="0">
              <a:buFont typeface="Wingdings" panose="05000000000000000000" charset="0"/>
              <a:buChar char=""/>
            </a:pPr>
            <a:r>
              <a:rPr kumimoji="0" lang="en-GB" altLang="en-US" kern="1200" cap="none" spc="0" normalizeH="0" baseline="0" noProof="1">
                <a:solidFill>
                  <a:srgbClr val="FFFF00"/>
                </a:solidFill>
                <a:effectLst>
                  <a:outerShdw blurRad="38100" dist="25400" dir="5400000" algn="ctr" rotWithShape="0">
                    <a:srgbClr val="6E747A">
                      <a:alpha val="43000"/>
                    </a:srgbClr>
                  </a:outerShdw>
                </a:effectLst>
                <a:latin typeface="Baskerville Old Face" panose="02020602080505020303" charset="0"/>
                <a:ea typeface="+mn-ea"/>
                <a:cs typeface="+mn-cs"/>
                <a:sym typeface="+mn-ea"/>
              </a:rPr>
              <a:t>In this </a:t>
            </a:r>
            <a:r>
              <a:rPr kumimoji="0" lang="en-GB" altLang="en-US" kern="1200" cap="none" spc="0" normalizeH="0" baseline="0" noProof="1" smtClean="0">
                <a:solidFill>
                  <a:srgbClr val="FFFF00"/>
                </a:solidFill>
                <a:effectLst>
                  <a:outerShdw blurRad="38100" dist="25400" dir="5400000" algn="ctr" rotWithShape="0">
                    <a:srgbClr val="6E747A">
                      <a:alpha val="43000"/>
                    </a:srgbClr>
                  </a:outerShdw>
                </a:effectLst>
                <a:latin typeface="Baskerville Old Face" panose="02020602080505020303" charset="0"/>
                <a:ea typeface="+mn-ea"/>
                <a:cs typeface="+mn-cs"/>
                <a:sym typeface="+mn-ea"/>
              </a:rPr>
              <a:t>section, </a:t>
            </a:r>
            <a:r>
              <a:rPr kumimoji="0" lang="en-GB" altLang="en-US" kern="1200" cap="none" spc="0" normalizeH="0" baseline="0" noProof="1">
                <a:solidFill>
                  <a:srgbClr val="FFFF00"/>
                </a:solidFill>
                <a:effectLst>
                  <a:outerShdw blurRad="38100" dist="25400" dir="5400000" algn="ctr" rotWithShape="0">
                    <a:srgbClr val="6E747A">
                      <a:alpha val="43000"/>
                    </a:srgbClr>
                  </a:outerShdw>
                </a:effectLst>
                <a:latin typeface="Baskerville Old Face" panose="02020602080505020303" charset="0"/>
                <a:ea typeface="+mn-ea"/>
                <a:cs typeface="+mn-cs"/>
                <a:sym typeface="+mn-ea"/>
              </a:rPr>
              <a:t>the data of the student </a:t>
            </a:r>
            <a:r>
              <a:rPr kumimoji="0" lang="en-GB" altLang="en-US" kern="1200" cap="none" spc="0" normalizeH="0" baseline="0" noProof="1" smtClean="0">
                <a:solidFill>
                  <a:srgbClr val="FFFF00"/>
                </a:solidFill>
                <a:effectLst>
                  <a:outerShdw blurRad="38100" dist="25400" dir="5400000" algn="ctr" rotWithShape="0">
                    <a:srgbClr val="6E747A">
                      <a:alpha val="43000"/>
                    </a:srgbClr>
                  </a:outerShdw>
                </a:effectLst>
                <a:latin typeface="Baskerville Old Face" panose="02020602080505020303" charset="0"/>
                <a:ea typeface="+mn-ea"/>
                <a:cs typeface="+mn-cs"/>
                <a:sym typeface="+mn-ea"/>
              </a:rPr>
              <a:t>will be </a:t>
            </a:r>
            <a:r>
              <a:rPr kumimoji="0" lang="en-GB" altLang="en-US" kern="1200" cap="none" spc="0" normalizeH="0" baseline="0" noProof="1">
                <a:solidFill>
                  <a:srgbClr val="FFFF00"/>
                </a:solidFill>
                <a:effectLst>
                  <a:outerShdw blurRad="38100" dist="25400" dir="5400000" algn="ctr" rotWithShape="0">
                    <a:srgbClr val="6E747A">
                      <a:alpha val="43000"/>
                    </a:srgbClr>
                  </a:outerShdw>
                </a:effectLst>
                <a:latin typeface="Baskerville Old Face" panose="02020602080505020303" charset="0"/>
                <a:ea typeface="+mn-ea"/>
                <a:cs typeface="+mn-cs"/>
                <a:sym typeface="+mn-ea"/>
              </a:rPr>
              <a:t>entered and saved.</a:t>
            </a:r>
          </a:p>
        </p:txBody>
      </p:sp>
      <p:sp>
        <p:nvSpPr>
          <p:cNvPr id="7" name="Text Box 6"/>
          <p:cNvSpPr txBox="1"/>
          <p:nvPr/>
        </p:nvSpPr>
        <p:spPr>
          <a:xfrm>
            <a:off x="1105535" y="3934460"/>
            <a:ext cx="7577455" cy="2554545"/>
          </a:xfrm>
          <a:prstGeom prst="rect">
            <a:avLst/>
          </a:prstGeom>
          <a:noFill/>
        </p:spPr>
        <p:txBody>
          <a:bodyPr wrap="square" rtlCol="0">
            <a:spAutoFit/>
          </a:bodyPr>
          <a:lstStyle/>
          <a:p>
            <a:pPr marL="457200" indent="-457200" eaLnBrk="0" hangingPunct="0"/>
            <a:r>
              <a:rPr lang="en-GB" altLang="en-US" noProof="1" smtClean="0">
                <a:solidFill>
                  <a:srgbClr val="FFFF00"/>
                </a:solidFill>
                <a:effectLst>
                  <a:outerShdw blurRad="38100" dist="25400" dir="5400000" algn="ctr" rotWithShape="0">
                    <a:srgbClr val="6E747A">
                      <a:alpha val="43000"/>
                    </a:srgbClr>
                  </a:outerShdw>
                </a:effectLst>
                <a:latin typeface="Baskerville Old Face" panose="02020602080505020303" charset="0"/>
                <a:sym typeface="+mn-ea"/>
              </a:rPr>
              <a:t>In this section, we can search any student’s data through various fields. Like-</a:t>
            </a:r>
          </a:p>
          <a:p>
            <a:pPr marL="457200" indent="-457200" algn="just" eaLnBrk="0" hangingPunct="0">
              <a:buFont typeface="Wingdings" panose="05000000000000000000" charset="0"/>
              <a:buChar char=""/>
            </a:pPr>
            <a:r>
              <a:rPr lang="en-GB" altLang="en-US" noProof="1" smtClean="0">
                <a:solidFill>
                  <a:srgbClr val="FFFF00"/>
                </a:solidFill>
                <a:effectLst>
                  <a:outerShdw blurRad="38100" dist="25400" dir="5400000" algn="ctr" rotWithShape="0">
                    <a:srgbClr val="6E747A">
                      <a:alpha val="43000"/>
                    </a:srgbClr>
                  </a:outerShdw>
                </a:effectLst>
                <a:latin typeface="Baskerville Old Face" panose="02020602080505020303" charset="0"/>
                <a:sym typeface="+mn-ea"/>
              </a:rPr>
              <a:t>By name.</a:t>
            </a:r>
          </a:p>
          <a:p>
            <a:pPr marL="457200" indent="-457200" algn="just" eaLnBrk="0" hangingPunct="0">
              <a:buFont typeface="Wingdings" panose="05000000000000000000" charset="0"/>
              <a:buChar char=""/>
            </a:pPr>
            <a:r>
              <a:rPr lang="en-GB" altLang="en-US" noProof="1" smtClean="0">
                <a:solidFill>
                  <a:srgbClr val="FFFF00"/>
                </a:solidFill>
                <a:effectLst>
                  <a:outerShdw blurRad="38100" dist="25400" dir="5400000" algn="ctr" rotWithShape="0">
                    <a:srgbClr val="6E747A">
                      <a:alpha val="43000"/>
                    </a:srgbClr>
                  </a:outerShdw>
                </a:effectLst>
                <a:latin typeface="Baskerville Old Face" panose="02020602080505020303" charset="0"/>
                <a:sym typeface="+mn-ea"/>
              </a:rPr>
              <a:t>By roll number.</a:t>
            </a:r>
          </a:p>
          <a:p>
            <a:pPr marL="457200" indent="-457200" algn="just" eaLnBrk="0" hangingPunct="0">
              <a:buFont typeface="Wingdings" panose="05000000000000000000" charset="0"/>
              <a:buChar char=""/>
            </a:pPr>
            <a:r>
              <a:rPr lang="en-GB" altLang="en-US" noProof="1" smtClean="0">
                <a:solidFill>
                  <a:srgbClr val="FFFF00"/>
                </a:solidFill>
                <a:effectLst>
                  <a:outerShdw blurRad="38100" dist="25400" dir="5400000" algn="ctr" rotWithShape="0">
                    <a:srgbClr val="6E747A">
                      <a:alpha val="43000"/>
                    </a:srgbClr>
                  </a:outerShdw>
                </a:effectLst>
                <a:latin typeface="Baskerville Old Face" panose="02020602080505020303" charset="0"/>
                <a:sym typeface="+mn-ea"/>
              </a:rPr>
              <a:t>By branch, semester &amp; year of studying</a:t>
            </a:r>
            <a:r>
              <a:rPr lang="en-GB" altLang="en-US" noProof="1" smtClean="0">
                <a:solidFill>
                  <a:schemeClr val="accent1"/>
                </a:solidFill>
                <a:effectLst>
                  <a:outerShdw blurRad="38100" dist="25400" dir="5400000" algn="ctr" rotWithShape="0">
                    <a:srgbClr val="6E747A">
                      <a:alpha val="43000"/>
                    </a:srgbClr>
                  </a:outerShdw>
                </a:effectLst>
                <a:latin typeface="Baskerville Old Face" panose="02020602080505020303" charset="0"/>
                <a:sym typeface="+mn-ea"/>
              </a:rPr>
              <a:t>.</a:t>
            </a:r>
          </a:p>
        </p:txBody>
      </p:sp>
      <p:sp>
        <p:nvSpPr>
          <p:cNvPr id="9" name="Text Box 8"/>
          <p:cNvSpPr txBox="1"/>
          <p:nvPr/>
        </p:nvSpPr>
        <p:spPr>
          <a:xfrm>
            <a:off x="571472" y="3249930"/>
            <a:ext cx="6718329" cy="583565"/>
          </a:xfrm>
          <a:prstGeom prst="rect">
            <a:avLst/>
          </a:prstGeom>
          <a:noFill/>
        </p:spPr>
        <p:txBody>
          <a:bodyPr wrap="square" rtlCol="0">
            <a:spAutoFit/>
          </a:bodyPr>
          <a:lstStyle/>
          <a:p>
            <a:pPr marR="0" defTabSz="914400" eaLnBrk="0" hangingPunct="0">
              <a:buFont typeface="Arial" pitchFamily="34" charset="0"/>
              <a:buChar char="•"/>
            </a:pPr>
            <a:r>
              <a:rPr kumimoji="0" lang="en-GB" altLang="en-US" u="sng" kern="1200" cap="none" spc="0" normalizeH="0" baseline="0" noProof="1" smtClean="0">
                <a:ln w="22225">
                  <a:solidFill>
                    <a:schemeClr val="accent2"/>
                  </a:solidFill>
                  <a:prstDash val="solid"/>
                </a:ln>
                <a:solidFill>
                  <a:srgbClr val="FF0000"/>
                </a:solidFill>
                <a:latin typeface="Arial" panose="020B0604020202020204" pitchFamily="34" charset="0"/>
                <a:ea typeface="+mn-ea"/>
                <a:cs typeface="+mn-cs"/>
                <a:sym typeface="+mn-ea"/>
              </a:rPr>
              <a:t>    Searching </a:t>
            </a:r>
            <a:r>
              <a:rPr kumimoji="0" lang="en-GB" altLang="en-US" u="sng" kern="1200" cap="none" spc="0" normalizeH="0" baseline="0" noProof="1">
                <a:ln w="22225">
                  <a:solidFill>
                    <a:schemeClr val="accent2"/>
                  </a:solidFill>
                  <a:prstDash val="solid"/>
                </a:ln>
                <a:solidFill>
                  <a:srgbClr val="FF0000"/>
                </a:solidFill>
                <a:latin typeface="Arial" panose="020B0604020202020204" pitchFamily="34" charset="0"/>
                <a:ea typeface="+mn-ea"/>
                <a:cs typeface="+mn-cs"/>
                <a:sym typeface="+mn-ea"/>
              </a:rPr>
              <a:t>record section:</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checkerboard(across)">
                                      <p:cBhvr>
                                        <p:cTn id="7" dur="500"/>
                                        <p:tgtEl>
                                          <p:spTgt spid="353283"/>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353282"/>
                                        </p:tgtEl>
                                        <p:attrNameLst>
                                          <p:attrName>style.visibility</p:attrName>
                                        </p:attrNameLst>
                                      </p:cBhvr>
                                      <p:to>
                                        <p:strVal val="visible"/>
                                      </p:to>
                                    </p:set>
                                    <p:anim calcmode="lin" valueType="num">
                                      <p:cBhvr>
                                        <p:cTn id="12" dur="1000" fill="hold"/>
                                        <p:tgtEl>
                                          <p:spTgt spid="353282"/>
                                        </p:tgtEl>
                                        <p:attrNameLst>
                                          <p:attrName>ppt_w</p:attrName>
                                        </p:attrNameLst>
                                      </p:cBhvr>
                                      <p:tavLst>
                                        <p:tav tm="0">
                                          <p:val>
                                            <p:strVal val="#ppt_w+.3"/>
                                          </p:val>
                                        </p:tav>
                                        <p:tav tm="100000">
                                          <p:val>
                                            <p:strVal val="#ppt_w"/>
                                          </p:val>
                                        </p:tav>
                                      </p:tavLst>
                                    </p:anim>
                                    <p:anim calcmode="lin" valueType="num">
                                      <p:cBhvr>
                                        <p:cTn id="13" dur="1000" fill="hold"/>
                                        <p:tgtEl>
                                          <p:spTgt spid="353282"/>
                                        </p:tgtEl>
                                        <p:attrNameLst>
                                          <p:attrName>ppt_h</p:attrName>
                                        </p:attrNameLst>
                                      </p:cBhvr>
                                      <p:tavLst>
                                        <p:tav tm="0">
                                          <p:val>
                                            <p:strVal val="#ppt_h"/>
                                          </p:val>
                                        </p:tav>
                                        <p:tav tm="100000">
                                          <p:val>
                                            <p:strVal val="#ppt_h"/>
                                          </p:val>
                                        </p:tav>
                                      </p:tavLst>
                                    </p:anim>
                                    <p:animEffect transition="in" filter="fade">
                                      <p:cBhvr>
                                        <p:cTn id="14" dur="1000"/>
                                        <p:tgtEl>
                                          <p:spTgt spid="353282"/>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3"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
                                        <p:tgtEl>
                                          <p:spTgt spid="5"/>
                                        </p:tgtEl>
                                      </p:cBhvr>
                                    </p:animEffect>
                                    <p:anim calcmode="lin" valueType="num">
                                      <p:cBhvr>
                                        <p:cTn id="28" dur="400" fill="hold"/>
                                        <p:tgtEl>
                                          <p:spTgt spid="5"/>
                                        </p:tgtEl>
                                        <p:attrNameLst>
                                          <p:attrName>ppt_x</p:attrName>
                                        </p:attrNameLst>
                                      </p:cBhvr>
                                      <p:tavLst>
                                        <p:tav tm="0">
                                          <p:val>
                                            <p:strVal val="#ppt_x"/>
                                          </p:val>
                                        </p:tav>
                                        <p:tav tm="100000">
                                          <p:val>
                                            <p:strVal val="#ppt_x"/>
                                          </p:val>
                                        </p:tav>
                                      </p:tavLst>
                                    </p:anim>
                                    <p:anim calcmode="lin" valueType="num">
                                      <p:cBhvr>
                                        <p:cTn id="29" dur="400" fill="hold"/>
                                        <p:tgtEl>
                                          <p:spTgt spid="5"/>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900" decel="100000" fill="hold"/>
                                        <p:tgtEl>
                                          <p:spTgt spid="9"/>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blinds(horizontal)">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blinds(horizontal)">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blinds(horizontal)">
                                      <p:cBhvr>
                                        <p:cTn id="54" dur="500"/>
                                        <p:tgtEl>
                                          <p:spTgt spid="7">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Effect transition="in" filter="blinds(horizontal)">
                                      <p:cBhvr>
                                        <p:cTn id="5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p:bldP spid="353283" grpId="0"/>
      <p:bldP spid="3" grpId="0"/>
      <p:bldP spid="5" grpId="0"/>
      <p:bldP spid="7" grpId="0" build="allAtOnce"/>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group-of-people-powerpoint-backgrounds.jp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pPr lvl="0" fontAlgn="base">
              <a:spcBef>
                <a:spcPct val="50000"/>
              </a:spcBef>
            </a:pPr>
            <a:fld id="{9A0DB2DC-4C9A-4742-B13C-FB6460FD3503}" type="slidenum">
              <a:rPr lang="en-US" strike="noStrike" noProof="1" smtClean="0">
                <a:latin typeface="Times New Roman" panose="02020603050405020304" pitchFamily="18" charset="0"/>
                <a:ea typeface="+mn-ea"/>
                <a:cs typeface="+mn-cs"/>
              </a:rPr>
              <a:pPr lvl="0" fontAlgn="base">
                <a:spcBef>
                  <a:spcPct val="50000"/>
                </a:spcBef>
              </a:pPr>
              <a:t>6</a:t>
            </a:fld>
            <a:endParaRPr lang="en-US" strike="noStrike" noProof="1">
              <a:latin typeface="Times New Roman" panose="02020603050405020304" pitchFamily="18" charset="0"/>
            </a:endParaRPr>
          </a:p>
        </p:txBody>
      </p:sp>
      <p:sp>
        <p:nvSpPr>
          <p:cNvPr id="4" name="Rectangle 3"/>
          <p:cNvSpPr/>
          <p:nvPr/>
        </p:nvSpPr>
        <p:spPr>
          <a:xfrm>
            <a:off x="785786" y="1000109"/>
            <a:ext cx="5471932" cy="584775"/>
          </a:xfrm>
          <a:prstGeom prst="rect">
            <a:avLst/>
          </a:prstGeom>
        </p:spPr>
        <p:txBody>
          <a:bodyPr wrap="square">
            <a:spAutoFit/>
          </a:bodyPr>
          <a:lstStyle/>
          <a:p>
            <a:pPr eaLnBrk="0" hangingPunct="0">
              <a:buFont typeface="Arial" pitchFamily="34" charset="0"/>
              <a:buChar char="•"/>
            </a:pPr>
            <a:r>
              <a:rPr lang="en-GB" altLang="en-US" b="1" u="sng" noProof="1" smtClean="0">
                <a:ln w="22225">
                  <a:solidFill>
                    <a:schemeClr val="accent2"/>
                  </a:solidFill>
                  <a:prstDash val="solid"/>
                </a:ln>
                <a:solidFill>
                  <a:srgbClr val="FF0000"/>
                </a:solidFill>
                <a:sym typeface="+mn-ea"/>
              </a:rPr>
              <a:t>    Display Section</a:t>
            </a:r>
            <a:r>
              <a:rPr lang="en-GB" altLang="en-US" b="1" u="sng" noProof="1" smtClean="0">
                <a:ln w="6600">
                  <a:solidFill>
                    <a:schemeClr val="accent2"/>
                  </a:solidFill>
                  <a:prstDash val="solid"/>
                </a:ln>
                <a:solidFill>
                  <a:srgbClr val="FF0000"/>
                </a:solidFill>
                <a:effectLst>
                  <a:outerShdw dist="38100" dir="2700000" algn="tl" rotWithShape="0">
                    <a:schemeClr val="accent2"/>
                  </a:outerShdw>
                </a:effectLst>
                <a:sym typeface="+mn-ea"/>
              </a:rPr>
              <a:t>:</a:t>
            </a:r>
            <a:endParaRPr lang="en-GB" altLang="en-US" b="1" u="sng" noProof="1">
              <a:ln w="6600">
                <a:solidFill>
                  <a:schemeClr val="accent2"/>
                </a:solidFill>
                <a:prstDash val="solid"/>
              </a:ln>
              <a:solidFill>
                <a:srgbClr val="FF0000"/>
              </a:solidFill>
              <a:effectLst>
                <a:outerShdw dist="38100" dir="2700000" algn="tl" rotWithShape="0">
                  <a:schemeClr val="accent2"/>
                </a:outerShdw>
              </a:effectLst>
              <a:sym typeface="+mn-ea"/>
            </a:endParaRPr>
          </a:p>
        </p:txBody>
      </p:sp>
      <p:sp>
        <p:nvSpPr>
          <p:cNvPr id="5" name="Rectangle 4"/>
          <p:cNvSpPr/>
          <p:nvPr/>
        </p:nvSpPr>
        <p:spPr>
          <a:xfrm>
            <a:off x="1071538" y="2357431"/>
            <a:ext cx="7286676" cy="1077218"/>
          </a:xfrm>
          <a:prstGeom prst="rect">
            <a:avLst/>
          </a:prstGeom>
        </p:spPr>
        <p:txBody>
          <a:bodyPr wrap="square">
            <a:spAutoFit/>
          </a:bodyPr>
          <a:lstStyle/>
          <a:p>
            <a:pPr marL="457200" indent="-457200" eaLnBrk="0" hangingPunct="0">
              <a:buFont typeface="Wingdings" panose="05000000000000000000" charset="0"/>
              <a:buChar char=""/>
            </a:pPr>
            <a:r>
              <a:rPr lang="en-GB" altLang="en-US" noProof="1" smtClean="0">
                <a:solidFill>
                  <a:srgbClr val="FFFF00"/>
                </a:solidFill>
                <a:effectLst>
                  <a:outerShdw blurRad="38100" dist="25400" dir="5400000" algn="ctr" rotWithShape="0">
                    <a:srgbClr val="6E747A">
                      <a:alpha val="43000"/>
                    </a:srgbClr>
                  </a:outerShdw>
                </a:effectLst>
                <a:latin typeface="Baskerville Old Face" panose="02020602080505020303" charset="0"/>
                <a:sym typeface="+mn-ea"/>
              </a:rPr>
              <a:t>In this section, we can display student’s data by searching his/her roll number.</a:t>
            </a:r>
            <a:endParaRPr lang="en-GB" altLang="en-US" noProof="1">
              <a:solidFill>
                <a:srgbClr val="FFFF00"/>
              </a:solidFill>
              <a:effectLst>
                <a:outerShdw blurRad="38100" dist="25400" dir="5400000" algn="ctr" rotWithShape="0">
                  <a:srgbClr val="6E747A">
                    <a:alpha val="43000"/>
                  </a:srgbClr>
                </a:outerShdw>
              </a:effectLst>
              <a:latin typeface="Baskerville Old Face" panose="020206020805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D-Green-Nature-Book-Wallpaper.jpg"/>
          <p:cNvPicPr>
            <a:picLocks noChangeAspect="1"/>
          </p:cNvPicPr>
          <p:nvPr/>
        </p:nvPicPr>
        <p:blipFill>
          <a:blip r:embed="rId3"/>
          <a:stretch>
            <a:fillRect/>
          </a:stretch>
        </p:blipFill>
        <p:spPr>
          <a:xfrm>
            <a:off x="0" y="857232"/>
            <a:ext cx="9144000" cy="6000768"/>
          </a:xfrm>
          <a:prstGeom prst="rect">
            <a:avLst/>
          </a:prstGeom>
        </p:spPr>
      </p:pic>
      <p:sp>
        <p:nvSpPr>
          <p:cNvPr id="13314" name="Text Placeholder 13314"/>
          <p:cNvSpPr>
            <a:spLocks noGrp="1"/>
          </p:cNvSpPr>
          <p:nvPr>
            <p:ph idx="1"/>
          </p:nvPr>
        </p:nvSpPr>
        <p:spPr>
          <a:xfrm>
            <a:off x="458470" y="952500"/>
            <a:ext cx="8590280" cy="5292725"/>
          </a:xfrm>
        </p:spPr>
        <p:txBody>
          <a:bodyPr wrap="square" lIns="92075" tIns="46038" rIns="92075" bIns="46038" anchor="t">
            <a:scene3d>
              <a:camera prst="orthographicFront"/>
              <a:lightRig rig="threePt" dir="t"/>
            </a:scene3d>
          </a:bodyPr>
          <a:lstStyle/>
          <a:p>
            <a:pPr marL="0" indent="0">
              <a:spcAft>
                <a:spcPct val="100000"/>
              </a:spcAft>
              <a:buNone/>
            </a:pPr>
            <a:endParaRPr lang="en-GB" sz="2000" dirty="0"/>
          </a:p>
          <a:p>
            <a:pPr>
              <a:spcAft>
                <a:spcPct val="100000"/>
              </a:spcAft>
              <a:buChar char="•"/>
            </a:pPr>
            <a:r>
              <a:rPr lang="en-GB" b="1" u="sng" dirty="0" smtClean="0">
                <a:ln w="18000">
                  <a:solidFill>
                    <a:schemeClr val="accent2">
                      <a:satMod val="140000"/>
                    </a:schemeClr>
                  </a:solidFill>
                  <a:prstDash val="solid"/>
                  <a:miter lim="800000"/>
                </a:ln>
                <a:solidFill>
                  <a:srgbClr val="FF0033"/>
                </a:solidFill>
                <a:effectLst>
                  <a:outerShdw blurRad="25500" dist="23000" dir="7020000" algn="tl">
                    <a:srgbClr val="000000">
                      <a:alpha val="50000"/>
                    </a:srgbClr>
                  </a:outerShdw>
                </a:effectLst>
              </a:rPr>
              <a:t>Update section</a:t>
            </a:r>
            <a:endParaRPr lang="en-GB" sz="2000" b="1" u="sng" dirty="0">
              <a:ln w="18000">
                <a:solidFill>
                  <a:schemeClr val="accent2">
                    <a:satMod val="140000"/>
                  </a:schemeClr>
                </a:solidFill>
                <a:prstDash val="solid"/>
                <a:miter lim="800000"/>
              </a:ln>
              <a:solidFill>
                <a:srgbClr val="FF0033"/>
              </a:solidFill>
              <a:effectLst>
                <a:outerShdw blurRad="25500" dist="23000" dir="7020000" algn="tl">
                  <a:srgbClr val="000000">
                    <a:alpha val="50000"/>
                  </a:srgbClr>
                </a:outerShdw>
              </a:effectLst>
            </a:endParaRPr>
          </a:p>
        </p:txBody>
      </p:sp>
      <p:sp>
        <p:nvSpPr>
          <p:cNvPr id="13315"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7</a:t>
            </a:fld>
            <a:endParaRPr lang="en-US" altLang="en-GB" sz="1400">
              <a:latin typeface="Times New Roman" panose="02020603050405020304" pitchFamily="18" charset="0"/>
            </a:endParaRPr>
          </a:p>
        </p:txBody>
      </p:sp>
      <p:sp>
        <p:nvSpPr>
          <p:cNvPr id="3" name="Text Box 2"/>
          <p:cNvSpPr txBox="1"/>
          <p:nvPr/>
        </p:nvSpPr>
        <p:spPr>
          <a:xfrm>
            <a:off x="1118870" y="2694940"/>
            <a:ext cx="7323455" cy="1076325"/>
          </a:xfrm>
          <a:prstGeom prst="rect">
            <a:avLst/>
          </a:prstGeom>
          <a:noFill/>
        </p:spPr>
        <p:txBody>
          <a:bodyPr wrap="square" rtlCol="0">
            <a:spAutoFit/>
          </a:bodyPr>
          <a:lstStyle/>
          <a:p>
            <a:pPr marL="457200" indent="-457200">
              <a:buFont typeface="Wingdings" panose="05000000000000000000" charset="0"/>
              <a:buChar char=""/>
            </a:pPr>
            <a:r>
              <a:rPr lang="en-GB" altLang="en-US" dirty="0">
                <a:solidFill>
                  <a:srgbClr val="FFFF00"/>
                </a:solidFill>
                <a:effectLst>
                  <a:outerShdw blurRad="38100" dist="25400" dir="5400000" algn="ctr" rotWithShape="0">
                    <a:srgbClr val="6E747A">
                      <a:alpha val="43000"/>
                    </a:srgbClr>
                  </a:outerShdw>
                </a:effectLst>
                <a:latin typeface="Baskerville Old Face" panose="02020602080505020303" charset="0"/>
              </a:rPr>
              <a:t>In this section modify the data of any student.</a:t>
            </a:r>
            <a:r>
              <a:rPr lang="en-GB" altLang="en-US" dirty="0">
                <a:solidFill>
                  <a:srgbClr val="FFFF00"/>
                </a:solidFill>
              </a:rPr>
              <a:t> </a:t>
            </a:r>
          </a:p>
        </p:txBody>
      </p:sp>
      <p:sp>
        <p:nvSpPr>
          <p:cNvPr id="5" name="Text Box 4"/>
          <p:cNvSpPr txBox="1"/>
          <p:nvPr/>
        </p:nvSpPr>
        <p:spPr>
          <a:xfrm>
            <a:off x="457835" y="4274195"/>
            <a:ext cx="6332220" cy="583565"/>
          </a:xfrm>
          <a:prstGeom prst="rect">
            <a:avLst/>
          </a:prstGeom>
          <a:noFill/>
        </p:spPr>
        <p:txBody>
          <a:bodyPr wrap="square" rtlCol="0">
            <a:spAutoFit/>
          </a:bodyPr>
          <a:lstStyle/>
          <a:p>
            <a:pPr marL="457200" indent="-457200">
              <a:buFont typeface="Arial" panose="020B0604020202020204" pitchFamily="34" charset="0"/>
              <a:buChar char="•"/>
            </a:pPr>
            <a:r>
              <a:rPr lang="en-GB" altLang="en-US" b="1" u="sng"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Delete section</a:t>
            </a:r>
          </a:p>
        </p:txBody>
      </p:sp>
      <p:sp>
        <p:nvSpPr>
          <p:cNvPr id="7" name="Text Box 6"/>
          <p:cNvSpPr txBox="1"/>
          <p:nvPr/>
        </p:nvSpPr>
        <p:spPr>
          <a:xfrm>
            <a:off x="999490" y="5186045"/>
            <a:ext cx="7487920" cy="1076325"/>
          </a:xfrm>
          <a:prstGeom prst="rect">
            <a:avLst/>
          </a:prstGeom>
          <a:noFill/>
        </p:spPr>
        <p:txBody>
          <a:bodyPr wrap="square" rtlCol="0">
            <a:spAutoFit/>
          </a:bodyPr>
          <a:lstStyle/>
          <a:p>
            <a:pPr marL="457200" indent="-457200">
              <a:buFont typeface="Wingdings" panose="05000000000000000000" charset="0"/>
              <a:buChar char=""/>
            </a:pPr>
            <a:r>
              <a:rPr lang="en-GB" altLang="en-US" dirty="0">
                <a:solidFill>
                  <a:srgbClr val="FFFF00"/>
                </a:solidFill>
                <a:effectLst>
                  <a:outerShdw blurRad="38100" dist="25400" dir="5400000" algn="ctr" rotWithShape="0">
                    <a:srgbClr val="6E747A">
                      <a:alpha val="43000"/>
                    </a:srgbClr>
                  </a:outerShdw>
                </a:effectLst>
                <a:latin typeface="Baskerville Old Face" panose="02020602080505020303" charset="0"/>
              </a:rPr>
              <a:t>In this section we can delete </a:t>
            </a:r>
            <a:r>
              <a:rPr lang="en-GB" altLang="en-US" dirty="0" smtClean="0">
                <a:solidFill>
                  <a:srgbClr val="FFFF00"/>
                </a:solidFill>
                <a:effectLst>
                  <a:outerShdw blurRad="38100" dist="25400" dir="5400000" algn="ctr" rotWithShape="0">
                    <a:srgbClr val="6E747A">
                      <a:alpha val="43000"/>
                    </a:srgbClr>
                  </a:outerShdw>
                </a:effectLst>
                <a:latin typeface="Baskerville Old Face" panose="02020602080505020303" charset="0"/>
              </a:rPr>
              <a:t>the whole profile of any </a:t>
            </a:r>
            <a:r>
              <a:rPr lang="en-GB" altLang="en-US" dirty="0">
                <a:solidFill>
                  <a:srgbClr val="FFFF00"/>
                </a:solidFill>
                <a:effectLst>
                  <a:outerShdw blurRad="38100" dist="25400" dir="5400000" algn="ctr" rotWithShape="0">
                    <a:srgbClr val="6E747A">
                      <a:alpha val="43000"/>
                    </a:srgbClr>
                  </a:outerShdw>
                </a:effectLst>
                <a:latin typeface="Baskerville Old Face" panose="02020602080505020303" charset="0"/>
              </a:rPr>
              <a:t>student </a:t>
            </a:r>
            <a:r>
              <a:rPr lang="en-GB" altLang="en-US" dirty="0" smtClean="0">
                <a:solidFill>
                  <a:srgbClr val="FFFF00"/>
                </a:solidFill>
                <a:effectLst>
                  <a:outerShdw blurRad="38100" dist="25400" dir="5400000" algn="ctr" rotWithShape="0">
                    <a:srgbClr val="6E747A">
                      <a:alpha val="43000"/>
                    </a:srgbClr>
                  </a:outerShdw>
                </a:effectLst>
                <a:latin typeface="Baskerville Old Face" panose="02020602080505020303" charset="0"/>
              </a:rPr>
              <a:t>.</a:t>
            </a:r>
            <a:endParaRPr lang="en-GB" altLang="en-US" dirty="0">
              <a:solidFill>
                <a:srgbClr val="FFFF00"/>
              </a:solidFill>
              <a:effectLst>
                <a:outerShdw blurRad="38100" dist="25400" dir="5400000" algn="ctr" rotWithShape="0">
                  <a:srgbClr val="6E747A">
                    <a:alpha val="43000"/>
                  </a:srgbClr>
                </a:outerShdw>
              </a:effectLst>
              <a:latin typeface="Baskerville Old Face" panose="020206020805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Effect transition="in" filter="wipe(down)">
                                      <p:cBhvr>
                                        <p:cTn id="7" dur="580">
                                          <p:stCondLst>
                                            <p:cond delay="0"/>
                                          </p:stCondLst>
                                        </p:cTn>
                                        <p:tgtEl>
                                          <p:spTgt spid="13314">
                                            <p:txEl>
                                              <p:pRg st="1" end="1"/>
                                            </p:txEl>
                                          </p:spTgt>
                                        </p:tgtEl>
                                      </p:cBhvr>
                                    </p:animEffect>
                                    <p:anim calcmode="lin" valueType="num">
                                      <p:cBhvr>
                                        <p:cTn id="8" dur="1822" tmFilter="0,0; 0.14,0.36; 0.43,0.73; 0.71,0.91; 1.0,1.0">
                                          <p:stCondLst>
                                            <p:cond delay="0"/>
                                          </p:stCondLst>
                                        </p:cTn>
                                        <p:tgtEl>
                                          <p:spTgt spid="1331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4">
                                            <p:txEl>
                                              <p:pRg st="1" end="1"/>
                                            </p:txEl>
                                          </p:spTgt>
                                        </p:tgtEl>
                                      </p:cBhvr>
                                      <p:to x="100000" y="60000"/>
                                    </p:animScale>
                                    <p:animScale>
                                      <p:cBhvr>
                                        <p:cTn id="14" dur="166" decel="50000">
                                          <p:stCondLst>
                                            <p:cond delay="676"/>
                                          </p:stCondLst>
                                        </p:cTn>
                                        <p:tgtEl>
                                          <p:spTgt spid="13314">
                                            <p:txEl>
                                              <p:pRg st="1" end="1"/>
                                            </p:txEl>
                                          </p:spTgt>
                                        </p:tgtEl>
                                      </p:cBhvr>
                                      <p:to x="100000" y="100000"/>
                                    </p:animScale>
                                    <p:animScale>
                                      <p:cBhvr>
                                        <p:cTn id="15" dur="26">
                                          <p:stCondLst>
                                            <p:cond delay="1312"/>
                                          </p:stCondLst>
                                        </p:cTn>
                                        <p:tgtEl>
                                          <p:spTgt spid="13314">
                                            <p:txEl>
                                              <p:pRg st="1" end="1"/>
                                            </p:txEl>
                                          </p:spTgt>
                                        </p:tgtEl>
                                      </p:cBhvr>
                                      <p:to x="100000" y="80000"/>
                                    </p:animScale>
                                    <p:animScale>
                                      <p:cBhvr>
                                        <p:cTn id="16" dur="166" decel="50000">
                                          <p:stCondLst>
                                            <p:cond delay="1338"/>
                                          </p:stCondLst>
                                        </p:cTn>
                                        <p:tgtEl>
                                          <p:spTgt spid="13314">
                                            <p:txEl>
                                              <p:pRg st="1" end="1"/>
                                            </p:txEl>
                                          </p:spTgt>
                                        </p:tgtEl>
                                      </p:cBhvr>
                                      <p:to x="100000" y="100000"/>
                                    </p:animScale>
                                    <p:animScale>
                                      <p:cBhvr>
                                        <p:cTn id="17" dur="26">
                                          <p:stCondLst>
                                            <p:cond delay="1642"/>
                                          </p:stCondLst>
                                        </p:cTn>
                                        <p:tgtEl>
                                          <p:spTgt spid="13314">
                                            <p:txEl>
                                              <p:pRg st="1" end="1"/>
                                            </p:txEl>
                                          </p:spTgt>
                                        </p:tgtEl>
                                      </p:cBhvr>
                                      <p:to x="100000" y="90000"/>
                                    </p:animScale>
                                    <p:animScale>
                                      <p:cBhvr>
                                        <p:cTn id="18" dur="166" decel="50000">
                                          <p:stCondLst>
                                            <p:cond delay="1668"/>
                                          </p:stCondLst>
                                        </p:cTn>
                                        <p:tgtEl>
                                          <p:spTgt spid="13314">
                                            <p:txEl>
                                              <p:pRg st="1" end="1"/>
                                            </p:txEl>
                                          </p:spTgt>
                                        </p:tgtEl>
                                      </p:cBhvr>
                                      <p:to x="100000" y="100000"/>
                                    </p:animScale>
                                    <p:animScale>
                                      <p:cBhvr>
                                        <p:cTn id="19" dur="26">
                                          <p:stCondLst>
                                            <p:cond delay="1808"/>
                                          </p:stCondLst>
                                        </p:cTn>
                                        <p:tgtEl>
                                          <p:spTgt spid="13314">
                                            <p:txEl>
                                              <p:pRg st="1" end="1"/>
                                            </p:txEl>
                                          </p:spTgt>
                                        </p:tgtEl>
                                      </p:cBhvr>
                                      <p:to x="100000" y="95000"/>
                                    </p:animScale>
                                    <p:animScale>
                                      <p:cBhvr>
                                        <p:cTn id="20" dur="166" decel="50000">
                                          <p:stCondLst>
                                            <p:cond delay="1834"/>
                                          </p:stCondLst>
                                        </p:cTn>
                                        <p:tgtEl>
                                          <p:spTgt spid="13314">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Effect transition="in" filter="wipe(down)">
                                      <p:cBhvr>
                                        <p:cTn id="61" dur="580">
                                          <p:stCondLst>
                                            <p:cond delay="0"/>
                                          </p:stCondLst>
                                        </p:cTn>
                                        <p:tgtEl>
                                          <p:spTgt spid="7">
                                            <p:txEl>
                                              <p:pRg st="0" end="0"/>
                                            </p:txEl>
                                          </p:spTgt>
                                        </p:tgtEl>
                                      </p:cBhvr>
                                    </p:animEffect>
                                    <p:anim calcmode="lin" valueType="num">
                                      <p:cBhvr>
                                        <p:cTn id="62"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xEl>
                                              <p:pRg st="0" end="0"/>
                                            </p:txEl>
                                          </p:spTgt>
                                        </p:tgtEl>
                                      </p:cBhvr>
                                      <p:to x="100000" y="60000"/>
                                    </p:animScale>
                                    <p:animScale>
                                      <p:cBhvr>
                                        <p:cTn id="68" dur="166" decel="50000">
                                          <p:stCondLst>
                                            <p:cond delay="676"/>
                                          </p:stCondLst>
                                        </p:cTn>
                                        <p:tgtEl>
                                          <p:spTgt spid="7">
                                            <p:txEl>
                                              <p:pRg st="0" end="0"/>
                                            </p:txEl>
                                          </p:spTgt>
                                        </p:tgtEl>
                                      </p:cBhvr>
                                      <p:to x="100000" y="100000"/>
                                    </p:animScale>
                                    <p:animScale>
                                      <p:cBhvr>
                                        <p:cTn id="69" dur="26">
                                          <p:stCondLst>
                                            <p:cond delay="1312"/>
                                          </p:stCondLst>
                                        </p:cTn>
                                        <p:tgtEl>
                                          <p:spTgt spid="7">
                                            <p:txEl>
                                              <p:pRg st="0" end="0"/>
                                            </p:txEl>
                                          </p:spTgt>
                                        </p:tgtEl>
                                      </p:cBhvr>
                                      <p:to x="100000" y="80000"/>
                                    </p:animScale>
                                    <p:animScale>
                                      <p:cBhvr>
                                        <p:cTn id="70" dur="166" decel="50000">
                                          <p:stCondLst>
                                            <p:cond delay="1338"/>
                                          </p:stCondLst>
                                        </p:cTn>
                                        <p:tgtEl>
                                          <p:spTgt spid="7">
                                            <p:txEl>
                                              <p:pRg st="0" end="0"/>
                                            </p:txEl>
                                          </p:spTgt>
                                        </p:tgtEl>
                                      </p:cBhvr>
                                      <p:to x="100000" y="100000"/>
                                    </p:animScale>
                                    <p:animScale>
                                      <p:cBhvr>
                                        <p:cTn id="71" dur="26">
                                          <p:stCondLst>
                                            <p:cond delay="1642"/>
                                          </p:stCondLst>
                                        </p:cTn>
                                        <p:tgtEl>
                                          <p:spTgt spid="7">
                                            <p:txEl>
                                              <p:pRg st="0" end="0"/>
                                            </p:txEl>
                                          </p:spTgt>
                                        </p:tgtEl>
                                      </p:cBhvr>
                                      <p:to x="100000" y="90000"/>
                                    </p:animScale>
                                    <p:animScale>
                                      <p:cBhvr>
                                        <p:cTn id="72" dur="166" decel="50000">
                                          <p:stCondLst>
                                            <p:cond delay="1668"/>
                                          </p:stCondLst>
                                        </p:cTn>
                                        <p:tgtEl>
                                          <p:spTgt spid="7">
                                            <p:txEl>
                                              <p:pRg st="0" end="0"/>
                                            </p:txEl>
                                          </p:spTgt>
                                        </p:tgtEl>
                                      </p:cBhvr>
                                      <p:to x="100000" y="100000"/>
                                    </p:animScale>
                                    <p:animScale>
                                      <p:cBhvr>
                                        <p:cTn id="73" dur="26">
                                          <p:stCondLst>
                                            <p:cond delay="1808"/>
                                          </p:stCondLst>
                                        </p:cTn>
                                        <p:tgtEl>
                                          <p:spTgt spid="7">
                                            <p:txEl>
                                              <p:pRg st="0" end="0"/>
                                            </p:txEl>
                                          </p:spTgt>
                                        </p:tgtEl>
                                      </p:cBhvr>
                                      <p:to x="100000" y="95000"/>
                                    </p:animScale>
                                    <p:animScale>
                                      <p:cBhvr>
                                        <p:cTn id="74" dur="166" decel="50000">
                                          <p:stCondLst>
                                            <p:cond delay="1834"/>
                                          </p:stCondLst>
                                        </p:cTn>
                                        <p:tgtEl>
                                          <p:spTgt spid="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D-Green-Nature-Book-Wallpaper.jpg"/>
          <p:cNvPicPr>
            <a:picLocks noChangeAspect="1"/>
          </p:cNvPicPr>
          <p:nvPr/>
        </p:nvPicPr>
        <p:blipFill>
          <a:blip r:embed="rId2"/>
          <a:stretch>
            <a:fillRect/>
          </a:stretch>
        </p:blipFill>
        <p:spPr>
          <a:xfrm>
            <a:off x="0" y="857232"/>
            <a:ext cx="9144000" cy="6000768"/>
          </a:xfrm>
          <a:prstGeom prst="rect">
            <a:avLst/>
          </a:prstGeom>
        </p:spPr>
      </p:pic>
      <p:sp>
        <p:nvSpPr>
          <p:cNvPr id="15362" name="Text Placeholder 350210"/>
          <p:cNvSpPr>
            <a:spLocks noGrp="1"/>
          </p:cNvSpPr>
          <p:nvPr>
            <p:ph idx="1"/>
          </p:nvPr>
        </p:nvSpPr>
        <p:spPr>
          <a:xfrm>
            <a:off x="469900" y="848995"/>
            <a:ext cx="8216900" cy="5873115"/>
          </a:xfrm>
        </p:spPr>
        <p:txBody>
          <a:bodyPr anchor="t"/>
          <a:lstStyle/>
          <a:p>
            <a:pPr marL="0" indent="0">
              <a:buNone/>
            </a:pPr>
            <a:r>
              <a:rPr lang="en-GB" b="1" u="sng" dirty="0">
                <a:solidFill>
                  <a:srgbClr val="FF0000"/>
                </a:solidFill>
                <a:effectLst>
                  <a:innerShdw blurRad="63500" dist="50800" dir="13500000">
                    <a:srgbClr val="000000">
                      <a:alpha val="50000"/>
                    </a:srgbClr>
                  </a:innerShdw>
                </a:effectLst>
              </a:rPr>
              <a:t>Problem statement:</a:t>
            </a:r>
          </a:p>
          <a:p>
            <a:pPr algn="ctr">
              <a:buNone/>
            </a:pPr>
            <a:r>
              <a:rPr lang="en-GB" dirty="0"/>
              <a:t>     </a:t>
            </a:r>
            <a:endParaRPr lang="en-GB" sz="2800" dirty="0"/>
          </a:p>
        </p:txBody>
      </p:sp>
      <p:sp>
        <p:nvSpPr>
          <p:cNvPr id="15363" name="Rectangle 350211"/>
          <p:cNvSpPr/>
          <p:nvPr/>
        </p:nvSpPr>
        <p:spPr>
          <a:xfrm>
            <a:off x="2743200" y="3429000"/>
            <a:ext cx="4876800" cy="2362200"/>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endParaRPr lang="en-GB" altLang="en-US" sz="3600">
              <a:gradFill rotWithShape="0">
                <a:gsLst>
                  <a:gs pos="0">
                    <a:srgbClr val="FFE701"/>
                  </a:gs>
                  <a:gs pos="100000">
                    <a:srgbClr val="FE3E02"/>
                  </a:gs>
                </a:gsLst>
                <a:lin ang="5400000" scaled="1"/>
                <a:tileRect/>
              </a:gradFill>
              <a:latin typeface="Impact" panose="020B0806030902050204" charset="0"/>
              <a:ea typeface="Impact" panose="020B0806030902050204" charset="0"/>
            </a:endParaRPr>
          </a:p>
        </p:txBody>
      </p:sp>
      <p:sp>
        <p:nvSpPr>
          <p:cNvPr id="15364"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8</a:t>
            </a:fld>
            <a:endParaRPr lang="en-US" altLang="en-GB" sz="1400">
              <a:latin typeface="Times New Roman" panose="02020603050405020304" pitchFamily="18" charset="0"/>
            </a:endParaRPr>
          </a:p>
        </p:txBody>
      </p:sp>
      <p:sp>
        <p:nvSpPr>
          <p:cNvPr id="3" name="Text Box 2"/>
          <p:cNvSpPr txBox="1"/>
          <p:nvPr/>
        </p:nvSpPr>
        <p:spPr>
          <a:xfrm>
            <a:off x="1118870" y="148590"/>
            <a:ext cx="7728585" cy="583565"/>
          </a:xfrm>
          <a:prstGeom prst="rect">
            <a:avLst/>
          </a:prstGeom>
          <a:noFill/>
        </p:spPr>
        <p:txBody>
          <a:bodyPr wrap="square" rtlCol="0">
            <a:spAutoFit/>
          </a:bodyPr>
          <a:lstStyle/>
          <a:p>
            <a:r>
              <a:rPr lang="en-GB" altLang="en-US"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Process model:</a:t>
            </a:r>
          </a:p>
        </p:txBody>
      </p:sp>
      <p:sp>
        <p:nvSpPr>
          <p:cNvPr id="4" name="Text Box 3"/>
          <p:cNvSpPr txBox="1"/>
          <p:nvPr/>
        </p:nvSpPr>
        <p:spPr>
          <a:xfrm>
            <a:off x="1166495" y="2055495"/>
            <a:ext cx="7005320" cy="1569660"/>
          </a:xfrm>
          <a:prstGeom prst="rect">
            <a:avLst/>
          </a:prstGeom>
          <a:noFill/>
        </p:spPr>
        <p:txBody>
          <a:bodyPr wrap="square" rtlCol="0">
            <a:spAutoFit/>
          </a:bodyPr>
          <a:lstStyle/>
          <a:p>
            <a:pPr marL="457200" indent="-457200">
              <a:buFont typeface="Wingdings" panose="05000000000000000000" charset="0"/>
              <a:buChar char=""/>
            </a:pPr>
            <a:r>
              <a:rPr lang="en-GB" altLang="en-US" dirty="0" smtClean="0">
                <a:ln w="6600">
                  <a:solidFill>
                    <a:schemeClr val="accent2"/>
                  </a:solidFill>
                  <a:prstDash val="solid"/>
                </a:ln>
                <a:solidFill>
                  <a:srgbClr val="FFFFFF"/>
                </a:solidFill>
                <a:effectLst>
                  <a:outerShdw dist="38100" dir="2700000" algn="tl" rotWithShape="0">
                    <a:schemeClr val="accent2"/>
                  </a:outerShdw>
                </a:effectLst>
              </a:rPr>
              <a:t>User/customer </a:t>
            </a:r>
            <a:r>
              <a:rPr lang="en-GB" altLang="en-US" dirty="0">
                <a:ln w="6600">
                  <a:solidFill>
                    <a:schemeClr val="accent2"/>
                  </a:solidFill>
                  <a:prstDash val="solid"/>
                </a:ln>
                <a:solidFill>
                  <a:srgbClr val="FFFFFF"/>
                </a:solidFill>
                <a:effectLst>
                  <a:outerShdw dist="38100" dir="2700000" algn="tl" rotWithShape="0">
                    <a:schemeClr val="accent2"/>
                  </a:outerShdw>
                </a:effectLst>
              </a:rPr>
              <a:t>has no clear idea what they want or about their product.</a:t>
            </a:r>
          </a:p>
        </p:txBody>
      </p:sp>
      <p:sp>
        <p:nvSpPr>
          <p:cNvPr id="5" name="Text Box 4"/>
          <p:cNvSpPr txBox="1"/>
          <p:nvPr/>
        </p:nvSpPr>
        <p:spPr>
          <a:xfrm>
            <a:off x="676275" y="3912235"/>
            <a:ext cx="7205980" cy="583565"/>
          </a:xfrm>
          <a:prstGeom prst="rect">
            <a:avLst/>
          </a:prstGeom>
          <a:noFill/>
        </p:spPr>
        <p:txBody>
          <a:bodyPr wrap="square" rtlCol="0">
            <a:spAutoFit/>
          </a:bodyPr>
          <a:lstStyle/>
          <a:p>
            <a:r>
              <a:rPr lang="en-GB" altLang="en-US" b="1" u="sng" dirty="0">
                <a:solidFill>
                  <a:srgbClr val="FF0000"/>
                </a:solidFill>
                <a:effectLst>
                  <a:innerShdw blurRad="63500" dist="50800" dir="13500000">
                    <a:srgbClr val="000000">
                      <a:alpha val="50000"/>
                    </a:srgbClr>
                  </a:innerShdw>
                </a:effectLst>
              </a:rPr>
              <a:t>Process model:</a:t>
            </a:r>
          </a:p>
        </p:txBody>
      </p:sp>
      <p:sp>
        <p:nvSpPr>
          <p:cNvPr id="6" name="Text Box 5"/>
          <p:cNvSpPr txBox="1"/>
          <p:nvPr/>
        </p:nvSpPr>
        <p:spPr>
          <a:xfrm>
            <a:off x="1166495" y="4587875"/>
            <a:ext cx="7680325" cy="2061210"/>
          </a:xfrm>
          <a:prstGeom prst="rect">
            <a:avLst/>
          </a:prstGeom>
          <a:noFill/>
        </p:spPr>
        <p:txBody>
          <a:bodyPr wrap="square" rtlCol="0">
            <a:spAutoFit/>
          </a:bodyPr>
          <a:lstStyle/>
          <a:p>
            <a:pPr marL="457200" indent="-457200">
              <a:buFont typeface="Wingdings" panose="05000000000000000000" charset="0"/>
              <a:buChar char=""/>
            </a:pPr>
            <a:r>
              <a:rPr lang="en-GB" altLang="en-US" dirty="0">
                <a:ln w="6600">
                  <a:solidFill>
                    <a:schemeClr val="accent2"/>
                  </a:solidFill>
                  <a:prstDash val="solid"/>
                </a:ln>
                <a:solidFill>
                  <a:srgbClr val="FFFFFF"/>
                </a:solidFill>
                <a:effectLst>
                  <a:outerShdw dist="38100" dir="2700000" algn="tl" rotWithShape="0">
                    <a:schemeClr val="accent2"/>
                  </a:outerShdw>
                </a:effectLst>
              </a:rPr>
              <a:t>We can choose </a:t>
            </a:r>
            <a:r>
              <a:rPr lang="en-GB" altLang="en-US" dirty="0" smtClean="0">
                <a:ln w="6600">
                  <a:solidFill>
                    <a:schemeClr val="accent2"/>
                  </a:solidFill>
                  <a:prstDash val="solid"/>
                </a:ln>
                <a:solidFill>
                  <a:srgbClr val="FFFFFF"/>
                </a:solidFill>
                <a:effectLst>
                  <a:outerShdw dist="38100" dir="2700000" algn="tl" rotWithShape="0">
                    <a:schemeClr val="accent2"/>
                  </a:outerShdw>
                </a:effectLst>
              </a:rPr>
              <a:t>prototyping </a:t>
            </a:r>
            <a:r>
              <a:rPr lang="en-GB" altLang="en-US" dirty="0">
                <a:ln w="6600">
                  <a:solidFill>
                    <a:schemeClr val="accent2"/>
                  </a:solidFill>
                  <a:prstDash val="solid"/>
                </a:ln>
                <a:solidFill>
                  <a:srgbClr val="FFFFFF"/>
                </a:solidFill>
                <a:effectLst>
                  <a:outerShdw dist="38100" dir="2700000" algn="tl" rotWithShape="0">
                    <a:schemeClr val="accent2"/>
                  </a:outerShdw>
                </a:effectLst>
              </a:rPr>
              <a:t>model for student information system because user has no clear idea about their product so we use </a:t>
            </a:r>
            <a:r>
              <a:rPr lang="en-GB" altLang="en-US" dirty="0" smtClean="0">
                <a:ln w="6600">
                  <a:solidFill>
                    <a:schemeClr val="accent2"/>
                  </a:solidFill>
                  <a:prstDash val="solid"/>
                </a:ln>
                <a:solidFill>
                  <a:srgbClr val="FFFFFF"/>
                </a:solidFill>
                <a:effectLst>
                  <a:outerShdw dist="38100" dir="2700000" algn="tl" rotWithShape="0">
                    <a:schemeClr val="accent2"/>
                  </a:outerShdw>
                </a:effectLst>
              </a:rPr>
              <a:t>prototyping</a:t>
            </a:r>
            <a:r>
              <a:rPr lang="en-GB" altLang="en-US" dirty="0">
                <a:ln w="6600">
                  <a:solidFill>
                    <a:schemeClr val="accent2"/>
                  </a:solidFill>
                  <a:prstDash val="solid"/>
                </a:ln>
                <a:solidFill>
                  <a:srgbClr val="FFFFFF"/>
                </a:solidFill>
                <a:effectLst>
                  <a:outerShdw dist="38100" dir="2700000" algn="tl" rotWithShape="0">
                    <a:schemeClr val="accent2"/>
                  </a:outerShdw>
                </a:effectLst>
              </a:rPr>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15362">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15362">
                                            <p:txEl>
                                              <p:pRg st="0" end="0"/>
                                            </p:txEl>
                                          </p:spTgt>
                                        </p:tgtEl>
                                        <p:attrNameLst>
                                          <p:attrName>ppt_x</p:attrName>
                                        </p:attrNameLst>
                                      </p:cBhvr>
                                    </p:anim>
                                    <p:anim from="0" to="-1.0" calcmode="lin" valueType="num">
                                      <p:cBhvr>
                                        <p:cTn id="16" dur="200" decel="50000" autoRev="1" fill="hold">
                                          <p:stCondLst>
                                            <p:cond delay="600"/>
                                          </p:stCondLst>
                                        </p:cTn>
                                        <p:tgtEl>
                                          <p:spTgt spid="15362">
                                            <p:txEl>
                                              <p:pRg st="0" end="0"/>
                                            </p:txEl>
                                          </p:spTgt>
                                        </p:tgtEl>
                                        <p:attrNameLst>
                                          <p:attrName>xshear</p:attrName>
                                        </p:attrNameLst>
                                      </p:cBhvr>
                                    </p:anim>
                                    <p:animScale>
                                      <p:cBhvr>
                                        <p:cTn id="17" dur="200" decel="100000" autoRev="1" fill="hold">
                                          <p:stCondLst>
                                            <p:cond delay="600"/>
                                          </p:stCondLst>
                                        </p:cTn>
                                        <p:tgtEl>
                                          <p:spTgt spid="15362">
                                            <p:txEl>
                                              <p:pRg st="0" end="0"/>
                                            </p:txEl>
                                          </p:spTgt>
                                        </p:tgtEl>
                                      </p:cBhvr>
                                      <p:from x="100000" y="100000"/>
                                      <p:to x="80000" y="100000"/>
                                    </p:animScale>
                                    <p:anim by="(#ppt_h/3+#ppt_w*0.1)" calcmode="lin" valueType="num">
                                      <p:cBhvr additive="sum">
                                        <p:cTn id="18" dur="200" decel="100000" autoRev="1" fill="hold">
                                          <p:stCondLst>
                                            <p:cond delay="600"/>
                                          </p:stCondLst>
                                        </p:cTn>
                                        <p:tgtEl>
                                          <p:spTgt spid="15362">
                                            <p:txEl>
                                              <p:pRg st="0" end="0"/>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15362">
                                            <p:txEl>
                                              <p:pRg st="1" end="1"/>
                                            </p:txEl>
                                          </p:spTgt>
                                        </p:tgtEl>
                                        <p:attrNameLst>
                                          <p:attrName>style.visibility</p:attrName>
                                        </p:attrNameLst>
                                      </p:cBhvr>
                                      <p:to>
                                        <p:strVal val="visible"/>
                                      </p:to>
                                    </p:set>
                                    <p:anim from="(-#ppt_w/2)" to="(#ppt_x)" calcmode="lin" valueType="num">
                                      <p:cBhvr>
                                        <p:cTn id="23" dur="600" fill="hold">
                                          <p:stCondLst>
                                            <p:cond delay="0"/>
                                          </p:stCondLst>
                                        </p:cTn>
                                        <p:tgtEl>
                                          <p:spTgt spid="15362">
                                            <p:txEl>
                                              <p:pRg st="1" end="1"/>
                                            </p:txEl>
                                          </p:spTgt>
                                        </p:tgtEl>
                                        <p:attrNameLst>
                                          <p:attrName>ppt_x</p:attrName>
                                        </p:attrNameLst>
                                      </p:cBhvr>
                                    </p:anim>
                                    <p:anim from="0" to="-1.0" calcmode="lin" valueType="num">
                                      <p:cBhvr>
                                        <p:cTn id="24" dur="200" decel="50000" autoRev="1" fill="hold">
                                          <p:stCondLst>
                                            <p:cond delay="600"/>
                                          </p:stCondLst>
                                        </p:cTn>
                                        <p:tgtEl>
                                          <p:spTgt spid="15362">
                                            <p:txEl>
                                              <p:pRg st="1" end="1"/>
                                            </p:txEl>
                                          </p:spTgt>
                                        </p:tgtEl>
                                        <p:attrNameLst>
                                          <p:attrName>xshear</p:attrName>
                                        </p:attrNameLst>
                                      </p:cBhvr>
                                    </p:anim>
                                    <p:animScale>
                                      <p:cBhvr>
                                        <p:cTn id="25" dur="200" decel="100000" autoRev="1" fill="hold">
                                          <p:stCondLst>
                                            <p:cond delay="600"/>
                                          </p:stCondLst>
                                        </p:cTn>
                                        <p:tgtEl>
                                          <p:spTgt spid="15362">
                                            <p:txEl>
                                              <p:pRg st="1" end="1"/>
                                            </p:txEl>
                                          </p:spTgt>
                                        </p:tgtEl>
                                      </p:cBhvr>
                                      <p:from x="100000" y="100000"/>
                                      <p:to x="80000" y="100000"/>
                                    </p:animScale>
                                    <p:anim by="(#ppt_h/3+#ppt_w*0.1)" calcmode="lin" valueType="num">
                                      <p:cBhvr additive="sum">
                                        <p:cTn id="26" dur="200" decel="100000" autoRev="1" fill="hold">
                                          <p:stCondLst>
                                            <p:cond delay="600"/>
                                          </p:stCondLst>
                                        </p:cTn>
                                        <p:tgtEl>
                                          <p:spTgt spid="15362">
                                            <p:txEl>
                                              <p:pRg st="1" end="1"/>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gtEl>
                                        <p:attrNameLst>
                                          <p:attrName>ppt_y</p:attrName>
                                        </p:attrNameLst>
                                      </p:cBhvr>
                                      <p:tavLst>
                                        <p:tav tm="0">
                                          <p:val>
                                            <p:strVal val="#ppt_y"/>
                                          </p:val>
                                        </p:tav>
                                        <p:tav tm="100000">
                                          <p:val>
                                            <p:strVal val="#ppt_y"/>
                                          </p:val>
                                        </p:tav>
                                      </p:tavLst>
                                    </p:anim>
                                    <p:anim calcmode="lin" valueType="num">
                                      <p:cBhvr>
                                        <p:cTn id="3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from="(-#ppt_w/2)" to="(#ppt_x)" calcmode="lin" valueType="num">
                                      <p:cBhvr>
                                        <p:cTn id="40" dur="600" fill="hold">
                                          <p:stCondLst>
                                            <p:cond delay="0"/>
                                          </p:stCondLst>
                                        </p:cTn>
                                        <p:tgtEl>
                                          <p:spTgt spid="5"/>
                                        </p:tgtEl>
                                        <p:attrNameLst>
                                          <p:attrName>ppt_x</p:attrName>
                                        </p:attrNameLst>
                                      </p:cBhvr>
                                    </p:anim>
                                    <p:anim from="0" to="-1.0" calcmode="lin" valueType="num">
                                      <p:cBhvr>
                                        <p:cTn id="41" dur="200" decel="50000" autoRev="1" fill="hold">
                                          <p:stCondLst>
                                            <p:cond delay="600"/>
                                          </p:stCondLst>
                                        </p:cTn>
                                        <p:tgtEl>
                                          <p:spTgt spid="5"/>
                                        </p:tgtEl>
                                        <p:attrNameLst>
                                          <p:attrName>xshear</p:attrName>
                                        </p:attrNameLst>
                                      </p:cBhvr>
                                    </p:anim>
                                    <p:animScale>
                                      <p:cBhvr>
                                        <p:cTn id="42" dur="200" decel="100000" autoRev="1" fill="hold">
                                          <p:stCondLst>
                                            <p:cond delay="600"/>
                                          </p:stCondLst>
                                        </p:cTn>
                                        <p:tgtEl>
                                          <p:spTgt spid="5"/>
                                        </p:tgtEl>
                                      </p:cBhvr>
                                      <p:from x="100000" y="100000"/>
                                      <p:to x="80000" y="100000"/>
                                    </p:animScale>
                                    <p:anim by="(#ppt_h/3+#ppt_w*0.1)" calcmode="lin" valueType="num">
                                      <p:cBhvr additive="sum">
                                        <p:cTn id="43" dur="200" decel="100000" autoRev="1" fill="hold">
                                          <p:stCondLst>
                                            <p:cond delay="600"/>
                                          </p:stCondLst>
                                        </p:cTn>
                                        <p:tgtEl>
                                          <p:spTgt spid="5"/>
                                        </p:tgtEl>
                                        <p:attrNameLst>
                                          <p:attrName>ppt_x</p:attrName>
                                        </p:attrNameLst>
                                      </p:cBhvr>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iterate type="lt">
                                    <p:tmPct val="5000"/>
                                  </p:iterate>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D-Green-Nature-Book-Wallpaper.jpg"/>
          <p:cNvPicPr>
            <a:picLocks noChangeAspect="1"/>
          </p:cNvPicPr>
          <p:nvPr/>
        </p:nvPicPr>
        <p:blipFill>
          <a:blip r:embed="rId2"/>
          <a:stretch>
            <a:fillRect/>
          </a:stretch>
        </p:blipFill>
        <p:spPr>
          <a:xfrm>
            <a:off x="0" y="857232"/>
            <a:ext cx="9144000" cy="6000768"/>
          </a:xfrm>
          <a:prstGeom prst="rect">
            <a:avLst/>
          </a:prstGeom>
        </p:spPr>
      </p:pic>
      <p:sp>
        <p:nvSpPr>
          <p:cNvPr id="16385" name="Title 352257"/>
          <p:cNvSpPr>
            <a:spLocks noGrp="1"/>
          </p:cNvSpPr>
          <p:nvPr>
            <p:ph type="title"/>
          </p:nvPr>
        </p:nvSpPr>
        <p:spPr>
          <a:xfrm>
            <a:off x="-5715" y="190500"/>
            <a:ext cx="9077325" cy="582930"/>
          </a:xfrm>
        </p:spPr>
        <p:txBody>
          <a:bodyPr anchor="ctr"/>
          <a:lstStyle/>
          <a:p>
            <a:r>
              <a:rPr lang="en-GB" dirty="0">
                <a:solidFill>
                  <a:srgbClr val="FF0000"/>
                </a:solidFill>
              </a:rPr>
              <a:t>Software requirements </a:t>
            </a:r>
            <a:r>
              <a:rPr lang="en-GB" dirty="0" smtClean="0">
                <a:solidFill>
                  <a:srgbClr val="FF0000"/>
                </a:solidFill>
              </a:rPr>
              <a:t>specification </a:t>
            </a:r>
            <a:r>
              <a:rPr lang="en-GB" dirty="0">
                <a:solidFill>
                  <a:srgbClr val="FF0000"/>
                </a:solidFill>
              </a:rPr>
              <a:t>(</a:t>
            </a:r>
            <a:r>
              <a:rPr lang="en-GB" dirty="0" smtClean="0">
                <a:solidFill>
                  <a:srgbClr val="FF0000"/>
                </a:solidFill>
              </a:rPr>
              <a:t>SRS</a:t>
            </a:r>
            <a:r>
              <a:rPr lang="en-GB" dirty="0">
                <a:solidFill>
                  <a:srgbClr val="FF0000"/>
                </a:solidFill>
              </a:rPr>
              <a:t>)</a:t>
            </a:r>
          </a:p>
        </p:txBody>
      </p:sp>
      <p:sp>
        <p:nvSpPr>
          <p:cNvPr id="16386" name="Text Placeholder 352258"/>
          <p:cNvSpPr>
            <a:spLocks noGrp="1"/>
          </p:cNvSpPr>
          <p:nvPr>
            <p:ph idx="1"/>
          </p:nvPr>
        </p:nvSpPr>
        <p:spPr/>
        <p:txBody>
          <a:bodyPr anchor="t"/>
          <a:lstStyle/>
          <a:p>
            <a:pPr algn="ctr">
              <a:buNone/>
            </a:pPr>
            <a:r>
              <a:rPr lang="en-GB" dirty="0"/>
              <a:t>     </a:t>
            </a:r>
            <a:endParaRPr lang="en-GB" sz="2800" dirty="0"/>
          </a:p>
        </p:txBody>
      </p:sp>
      <p:sp>
        <p:nvSpPr>
          <p:cNvPr id="16387" name="Text Box 352261"/>
          <p:cNvSpPr txBox="1"/>
          <p:nvPr/>
        </p:nvSpPr>
        <p:spPr>
          <a:xfrm>
            <a:off x="269875" y="1725295"/>
            <a:ext cx="8801735" cy="3046988"/>
          </a:xfrm>
          <a:prstGeom prst="rect">
            <a:avLst/>
          </a:prstGeom>
          <a:noFill/>
          <a:ln w="12700">
            <a:noFill/>
          </a:ln>
        </p:spPr>
        <p:txBody>
          <a:bodyPr wrap="square" anchor="t">
            <a:spAutoFit/>
          </a:bodyPr>
          <a:lstStyle/>
          <a:p>
            <a:pPr marL="342900" indent="-342900" eaLnBrk="0" hangingPunct="0">
              <a:spcBef>
                <a:spcPct val="50000"/>
              </a:spcBef>
              <a:buFont typeface="Arial" panose="020B0604020202020204" pitchFamily="34" charset="0"/>
              <a:buChar char="•"/>
            </a:pPr>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 A student information system (SIS) is a software application for education establishments to manage student data</a:t>
            </a:r>
            <a:r>
              <a:rPr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 The </a:t>
            </a:r>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aim of the project is to </a:t>
            </a:r>
            <a:r>
              <a:rPr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implement </a:t>
            </a:r>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a student information system suitable for a world class university, providing </a:t>
            </a:r>
            <a:r>
              <a:rPr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flexibility </a:t>
            </a:r>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rPr>
              <a:t>to adapt to new and changing requirements.</a:t>
            </a:r>
          </a:p>
        </p:txBody>
      </p:sp>
      <p:sp>
        <p:nvSpPr>
          <p:cNvPr id="16388" name="Text Box 352262"/>
          <p:cNvSpPr txBox="1"/>
          <p:nvPr/>
        </p:nvSpPr>
        <p:spPr>
          <a:xfrm>
            <a:off x="270510" y="922020"/>
            <a:ext cx="5825490" cy="645160"/>
          </a:xfrm>
          <a:prstGeom prst="rect">
            <a:avLst/>
          </a:prstGeom>
          <a:noFill/>
          <a:ln w="12700">
            <a:noFill/>
          </a:ln>
        </p:spPr>
        <p:txBody>
          <a:bodyPr wrap="square" anchor="t">
            <a:spAutoFit/>
          </a:bodyPr>
          <a:lstStyle/>
          <a:p>
            <a:pPr eaLnBrk="0" hangingPunct="0">
              <a:spcBef>
                <a:spcPct val="50000"/>
              </a:spcBef>
            </a:pPr>
            <a:r>
              <a:rPr lang="en-GB" sz="36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Background:</a:t>
            </a:r>
          </a:p>
        </p:txBody>
      </p:sp>
      <p:sp>
        <p:nvSpPr>
          <p:cNvPr id="16389" name="Slide Number Placeholder 1"/>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SimSun" panose="02010600030101010101" pitchFamily="2" charset="-122"/>
                <a:cs typeface="+mn-cs"/>
              </a:defRPr>
            </a:lvl5pPr>
          </a:lstStyle>
          <a:p>
            <a:pPr lvl="0" indent="0" algn="r">
              <a:spcBef>
                <a:spcPct val="50000"/>
              </a:spcBef>
            </a:pPr>
            <a:fld id="{9A0DB2DC-4C9A-4742-B13C-FB6460FD3503}" type="slidenum">
              <a:rPr lang="en-US" altLang="en-GB" sz="1400">
                <a:latin typeface="Times New Roman" panose="02020603050405020304" pitchFamily="18" charset="0"/>
              </a:rPr>
              <a:pPr lvl="0" indent="0" algn="r">
                <a:spcBef>
                  <a:spcPct val="50000"/>
                </a:spcBef>
              </a:pPr>
              <a:t>9</a:t>
            </a:fld>
            <a:endParaRPr lang="en-US" altLang="en-GB" sz="1400">
              <a:latin typeface="Times New Roman" panose="02020603050405020304" pitchFamily="18"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6385"/>
                                        </p:tgtEl>
                                        <p:attrNameLst>
                                          <p:attrName>style.visibility</p:attrName>
                                        </p:attrNameLst>
                                      </p:cBhvr>
                                      <p:to>
                                        <p:strVal val="visible"/>
                                      </p:to>
                                    </p:set>
                                    <p:anim calcmode="discrete" valueType="clr">
                                      <p:cBhvr override="childStyle">
                                        <p:cTn id="7" dur="80"/>
                                        <p:tgtEl>
                                          <p:spTgt spid="1638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385"/>
                                        </p:tgtEl>
                                        <p:attrNameLst>
                                          <p:attrName>fillcolor</p:attrName>
                                        </p:attrNameLst>
                                      </p:cBhvr>
                                      <p:tavLst>
                                        <p:tav tm="0">
                                          <p:val>
                                            <p:clrVal>
                                              <a:schemeClr val="accent2"/>
                                            </p:clrVal>
                                          </p:val>
                                        </p:tav>
                                        <p:tav tm="50000">
                                          <p:val>
                                            <p:clrVal>
                                              <a:schemeClr val="hlink"/>
                                            </p:clrVal>
                                          </p:val>
                                        </p:tav>
                                      </p:tavLst>
                                    </p:anim>
                                    <p:set>
                                      <p:cBhvr>
                                        <p:cTn id="9" dur="80"/>
                                        <p:tgtEl>
                                          <p:spTgt spid="1638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6388"/>
                                        </p:tgtEl>
                                        <p:attrNameLst>
                                          <p:attrName>style.visibility</p:attrName>
                                        </p:attrNameLst>
                                      </p:cBhvr>
                                      <p:to>
                                        <p:strVal val="visible"/>
                                      </p:to>
                                    </p:set>
                                    <p:anim calcmode="lin" valueType="num">
                                      <p:cBhvr>
                                        <p:cTn id="14" dur="1000" fill="hold"/>
                                        <p:tgtEl>
                                          <p:spTgt spid="16388"/>
                                        </p:tgtEl>
                                        <p:attrNameLst>
                                          <p:attrName>ppt_x</p:attrName>
                                        </p:attrNameLst>
                                      </p:cBhvr>
                                      <p:tavLst>
                                        <p:tav tm="0">
                                          <p:val>
                                            <p:strVal val="#ppt_x-.2"/>
                                          </p:val>
                                        </p:tav>
                                        <p:tav tm="100000">
                                          <p:val>
                                            <p:strVal val="#ppt_x"/>
                                          </p:val>
                                        </p:tav>
                                      </p:tavLst>
                                    </p:anim>
                                    <p:anim calcmode="lin" valueType="num">
                                      <p:cBhvr>
                                        <p:cTn id="15" dur="10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388"/>
                                        </p:tgtEl>
                                      </p:cBhvr>
                                    </p:animEffect>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grpId="0" nodeType="clickEffect">
                                  <p:stCondLst>
                                    <p:cond delay="0"/>
                                  </p:stCondLst>
                                  <p:childTnLst>
                                    <p:set>
                                      <p:cBhvr>
                                        <p:cTn id="20" dur="1" fill="hold">
                                          <p:stCondLst>
                                            <p:cond delay="0"/>
                                          </p:stCondLst>
                                        </p:cTn>
                                        <p:tgtEl>
                                          <p:spTgt spid="16387"/>
                                        </p:tgtEl>
                                        <p:attrNameLst>
                                          <p:attrName>style.visibility</p:attrName>
                                        </p:attrNameLst>
                                      </p:cBhvr>
                                      <p:to>
                                        <p:strVal val="visible"/>
                                      </p:to>
                                    </p:set>
                                    <p:animEffect transition="in" filter="fade">
                                      <p:cBhvr>
                                        <p:cTn id="21" dur="100"/>
                                        <p:tgtEl>
                                          <p:spTgt spid="16387"/>
                                        </p:tgtEl>
                                      </p:cBhvr>
                                    </p:animEffect>
                                    <p:anim calcmode="lin" valueType="num">
                                      <p:cBhvr>
                                        <p:cTn id="22" dur="400" fill="hold"/>
                                        <p:tgtEl>
                                          <p:spTgt spid="16387"/>
                                        </p:tgtEl>
                                        <p:attrNameLst>
                                          <p:attrName>ppt_x</p:attrName>
                                        </p:attrNameLst>
                                      </p:cBhvr>
                                      <p:tavLst>
                                        <p:tav tm="0">
                                          <p:val>
                                            <p:strVal val="#ppt_x"/>
                                          </p:val>
                                        </p:tav>
                                        <p:tav tm="100000">
                                          <p:val>
                                            <p:strVal val="#ppt_x"/>
                                          </p:val>
                                        </p:tav>
                                      </p:tavLst>
                                    </p:anim>
                                    <p:anim calcmode="lin" valueType="num">
                                      <p:cBhvr>
                                        <p:cTn id="23" dur="400" fill="hold"/>
                                        <p:tgtEl>
                                          <p:spTgt spid="16387"/>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1638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1638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16387" grpId="0"/>
      <p:bldP spid="16388" grpId="0"/>
    </p:bldLst>
  </p:timing>
</p:sld>
</file>

<file path=ppt/theme/theme1.xml><?xml version="1.0" encoding="utf-8"?>
<a:theme xmlns:a="http://schemas.openxmlformats.org/drawingml/2006/main" name="Data Pie Charts">
  <a:themeElements>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619</TotalTime>
  <Words>1204</Words>
  <Application>WPS Presentation</Application>
  <PresentationFormat>Letter Paper (8.5x11 in)</PresentationFormat>
  <Paragraphs>163</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Data Pie Charts</vt:lpstr>
      <vt:lpstr>                     INSTITUTE</vt:lpstr>
      <vt:lpstr>Slide 2</vt:lpstr>
      <vt:lpstr>Group Members Name</vt:lpstr>
      <vt:lpstr>      Problem Statement-</vt:lpstr>
      <vt:lpstr>Slide 5</vt:lpstr>
      <vt:lpstr>Slide 6</vt:lpstr>
      <vt:lpstr>Slide 7</vt:lpstr>
      <vt:lpstr>Slide 8</vt:lpstr>
      <vt:lpstr>Software requirements specification (SRS)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Confidentiality and Student Education Records: The Buckley Amendment (FERPA) </dc:title>
  <dc:creator>Central College</dc:creator>
  <cp:lastModifiedBy>NEO</cp:lastModifiedBy>
  <cp:revision>482</cp:revision>
  <cp:lastPrinted>2001-04-04T18:06:00Z</cp:lastPrinted>
  <dcterms:created xsi:type="dcterms:W3CDTF">1996-12-23T20:51:00Z</dcterms:created>
  <dcterms:modified xsi:type="dcterms:W3CDTF">2018-05-02T07:23:55Z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2057-10.2.0.5996</vt:lpwstr>
  </property>
</Properties>
</file>