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1" r:id="rId3"/>
    <p:sldId id="257" r:id="rId4"/>
    <p:sldId id="259" r:id="rId5"/>
    <p:sldId id="258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A8CF-F80F-4740-9524-199370E1CC25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9307-2499-4D9D-BE16-68C1A83ED7DE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412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A8CF-F80F-4740-9524-199370E1CC25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9307-2499-4D9D-BE16-68C1A83ED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6666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A8CF-F80F-4740-9524-199370E1CC25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9307-2499-4D9D-BE16-68C1A83ED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6253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A8CF-F80F-4740-9524-199370E1CC25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9307-2499-4D9D-BE16-68C1A83ED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0150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A8CF-F80F-4740-9524-199370E1CC25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9307-2499-4D9D-BE16-68C1A83ED7DE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763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A8CF-F80F-4740-9524-199370E1CC25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9307-2499-4D9D-BE16-68C1A83ED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578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A8CF-F80F-4740-9524-199370E1CC25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9307-2499-4D9D-BE16-68C1A83ED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0978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A8CF-F80F-4740-9524-199370E1CC25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9307-2499-4D9D-BE16-68C1A83ED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0310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A8CF-F80F-4740-9524-199370E1CC25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9307-2499-4D9D-BE16-68C1A83ED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556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5A5A8CF-F80F-4740-9524-199370E1CC25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419307-2499-4D9D-BE16-68C1A83ED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4255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A8CF-F80F-4740-9524-199370E1CC25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9307-2499-4D9D-BE16-68C1A83ED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307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5A5A8CF-F80F-4740-9524-199370E1CC25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0419307-2499-4D9D-BE16-68C1A83ED7DE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107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9600" b="1" dirty="0" smtClean="0"/>
              <a:t>SIMON SAYS</a:t>
            </a:r>
            <a:endParaRPr lang="en-IN" sz="9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Test memory and reflexes by replicating sequences of colours.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1166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3911" y="2428761"/>
            <a:ext cx="2906737" cy="1450757"/>
          </a:xfrm>
        </p:spPr>
        <p:txBody>
          <a:bodyPr/>
          <a:lstStyle/>
          <a:p>
            <a:r>
              <a:rPr lang="en-IN" dirty="0" smtClean="0"/>
              <a:t>Thank You!</a:t>
            </a:r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SIMON SAYS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7622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Welcome to Simon Says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3184" y="1846263"/>
            <a:ext cx="7505958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668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game starts with the button blink.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2210" y="1846263"/>
            <a:ext cx="7527906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5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Click on the Next Blinker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5163" y="1846263"/>
            <a:ext cx="7601999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205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Leveling</a:t>
            </a:r>
            <a:r>
              <a:rPr lang="en-IN" dirty="0" smtClean="0"/>
              <a:t> of Game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7478" y="1846263"/>
            <a:ext cx="7557369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124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Final Score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8901" y="1846263"/>
            <a:ext cx="7594524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189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JavaScript File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1172" y="1846263"/>
            <a:ext cx="7549982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78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HTML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6353" y="1846263"/>
            <a:ext cx="7579619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469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CSS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1172" y="1846263"/>
            <a:ext cx="7549982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51293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</TotalTime>
  <Words>44</Words>
  <Application>Microsoft Office PowerPoint</Application>
  <PresentationFormat>Widescreen</PresentationFormat>
  <Paragraphs>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Retrospect</vt:lpstr>
      <vt:lpstr>SIMON SAYS</vt:lpstr>
      <vt:lpstr>Welcome to Simon Says</vt:lpstr>
      <vt:lpstr>The game starts with the button blink.</vt:lpstr>
      <vt:lpstr>Click on the Next Blinker</vt:lpstr>
      <vt:lpstr>Leveling of Game</vt:lpstr>
      <vt:lpstr>The Final Score </vt:lpstr>
      <vt:lpstr>JavaScript File</vt:lpstr>
      <vt:lpstr>HTML </vt:lpstr>
      <vt:lpstr>CSS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SIMON SAYS</dc:title>
  <dc:creator>bhoomika</dc:creator>
  <cp:lastModifiedBy>bhoomika</cp:lastModifiedBy>
  <cp:revision>3</cp:revision>
  <dcterms:created xsi:type="dcterms:W3CDTF">2024-05-03T14:17:57Z</dcterms:created>
  <dcterms:modified xsi:type="dcterms:W3CDTF">2024-05-03T14:53:33Z</dcterms:modified>
</cp:coreProperties>
</file>