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a NS" userId="3a680fff1dc33096" providerId="LiveId" clId="{3349FA04-B37A-4A0C-980C-B23BB54BE514}"/>
    <pc:docChg chg="modSld">
      <pc:chgData name="Meghana NS" userId="3a680fff1dc33096" providerId="LiveId" clId="{3349FA04-B37A-4A0C-980C-B23BB54BE514}" dt="2024-10-23T15:07:20.550" v="73" actId="255"/>
      <pc:docMkLst>
        <pc:docMk/>
      </pc:docMkLst>
      <pc:sldChg chg="modSp mod">
        <pc:chgData name="Meghana NS" userId="3a680fff1dc33096" providerId="LiveId" clId="{3349FA04-B37A-4A0C-980C-B23BB54BE514}" dt="2024-10-23T15:07:20.550" v="73" actId="255"/>
        <pc:sldMkLst>
          <pc:docMk/>
          <pc:sldMk cId="0" sldId="256"/>
        </pc:sldMkLst>
        <pc:spChg chg="mod">
          <ac:chgData name="Meghana NS" userId="3a680fff1dc33096" providerId="LiveId" clId="{3349FA04-B37A-4A0C-980C-B23BB54BE514}" dt="2024-10-23T15:07:20.550" v="73" actId="255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br>
              <a:rPr lang="en-GB" sz="1800" dirty="0"/>
            </a:br>
            <a:r>
              <a:rPr lang="en-GB" sz="2880" dirty="0"/>
              <a:t> “GUARD TALK“</a:t>
            </a:r>
            <a:br>
              <a:rPr lang="en-GB" sz="2880" dirty="0"/>
            </a:br>
            <a:r>
              <a:rPr lang="en-GB" sz="2400" dirty="0"/>
              <a:t>(secure platform for communication)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Bhoomika Gowda H G (4AI22CD008)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 </a:t>
            </a:r>
            <a:r>
              <a:rPr lang="en-GB" sz="2900" b="1" dirty="0" err="1"/>
              <a:t>M</a:t>
            </a:r>
            <a:r>
              <a:rPr lang="en-GB" sz="2900" b="1" dirty="0"/>
              <a:t> Bhavya  (4AI22CD031)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Meghana N.S (4AI22CD034)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 err="1"/>
              <a:t>Rishitha</a:t>
            </a:r>
            <a:r>
              <a:rPr lang="en-GB" sz="2900" b="1" dirty="0"/>
              <a:t> N (4AI22CD043)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500" dirty="0"/>
              <a:t>Under the Guidance of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</a:t>
            </a:r>
            <a:r>
              <a:rPr lang="en-GB" sz="2900" b="1" dirty="0"/>
              <a:t>Prof. Shalini I S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About The Project (Description)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lnSpc>
                <a:spcPct val="110000"/>
              </a:lnSpc>
              <a:spcBef>
                <a:spcPts val="5"/>
              </a:spcBef>
              <a:buNone/>
            </a:pP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chat application is designed for secure one-to-one conversations, prioritizing privacy and simplicity. Messages are exchanged in real </a:t>
            </a:r>
            <a:r>
              <a:rPr lang="en-US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our platform, all text is erased once users navigate away from the chat page, ensuring that no conversation history is stored. This feature provides an added layer of </a:t>
            </a:r>
            <a:r>
              <a:rPr lang="en-US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confidentiality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streamlined with peace of mind, knowing 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that 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chats remain private 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ephemeral which also evokes some important </a:t>
            </a:r>
            <a:r>
              <a:rPr lang="en-US" sz="20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messages,which</a:t>
            </a: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securely stored in a spreadsheet for easy reference by overviewing it in the graphical form.</a:t>
            </a:r>
          </a:p>
          <a:p>
            <a:pPr marL="114300" indent="0" algn="just">
              <a:spcBef>
                <a:spcPts val="5"/>
              </a:spcBef>
              <a:buNone/>
            </a:pPr>
            <a:r>
              <a:rPr lang="en-US" sz="20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Motivation (Reasons for Choosing the Topic)</a:t>
            </a: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796212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7600" b="1" dirty="0"/>
              <a:t>Technical Motivations: 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600" dirty="0"/>
              <a:t>1.Learning and experimentation: Developing a chat application allows you to explore new technologies, frameworks, and programming languages.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600" dirty="0"/>
              <a:t>2.Enhancing coding skills: Building a chat application refines programming abilities.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600" b="1" dirty="0"/>
              <a:t>Practical Motivations: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600" dirty="0"/>
              <a:t>1.Communication facilitation: Creating a platform for people to connect and share ideas.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600" dirty="0"/>
              <a:t>2. Entrepreneurial opportunities: Potential to monetize the chat application.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76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BE69-33AA-E2FD-1210-8513DD3B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B2B7-EF7D-0F69-8359-161B5178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82498"/>
            <a:ext cx="8520600" cy="4286377"/>
          </a:xfrm>
        </p:spPr>
        <p:txBody>
          <a:bodyPr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b="1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Personal Motivations: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1.Personal satisfaction: Seeing our idea come to life and being proud of accomplishment.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2. Enhanced creativity: Designing a unique and engaging user interface.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Social Motivations: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1.User feedback: Gathering insights to improve the application.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Career Motivations: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1.Professional networking: Connecting with peers and industry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241369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Definition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lnSpc>
                <a:spcPct val="100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 project 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aims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and develop 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hat </a:t>
            </a:r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pplication 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provides a platform to conversate through texts and it also ensures to save some important information in the spreadsheet which helps to enhance information efficiently. 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Technology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>
              <a:spcBef>
                <a:spcPts val="910"/>
              </a:spcBef>
              <a:buFont typeface="Wingdings" panose="05000000000000000000" pitchFamily="2" charset="2"/>
              <a:buChar char="q"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 Technologies: </a:t>
            </a:r>
            <a:r>
              <a:rPr lang="en-US" sz="2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- A versatile language with libraries/frameworks like </a:t>
            </a:r>
            <a:r>
              <a:rPr lang="en-US" sz="2100" b="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Flask</a:t>
            </a:r>
            <a:r>
              <a:rPr lang="en-US" sz="2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creating dynamic and interactive chat features, </a:t>
            </a:r>
            <a:r>
              <a:rPr lang="en-US" sz="2100" b="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Openpyxl</a:t>
            </a:r>
            <a:r>
              <a:rPr lang="en-US" sz="2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read from and write to excel. </a:t>
            </a:r>
            <a:endParaRPr lang="en-IN" sz="2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- A robust language used to store user information, messages, and other application data.</a:t>
            </a:r>
            <a:endParaRPr lang="en-IN" sz="2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 Technologies:</a:t>
            </a:r>
            <a:r>
              <a:rPr lang="en-US" sz="2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HTML, CSS and JavaScript are the core technologies for web development.</a:t>
            </a:r>
            <a:endParaRPr lang="en-IN" sz="2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910"/>
              </a:spcBef>
              <a:buFont typeface="Wingdings" panose="05000000000000000000" pitchFamily="2" charset="2"/>
              <a:buChar char="q"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Optional : </a:t>
            </a:r>
            <a:r>
              <a:rPr lang="en-US" sz="21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 - A NoSQL database that is well-suited for handling unstructured data.</a:t>
            </a:r>
            <a:endParaRPr lang="en-IN" sz="21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915"/>
              </a:spcBef>
              <a:spcAft>
                <a:spcPts val="0"/>
              </a:spcAft>
              <a:buNone/>
              <a:tabLst>
                <a:tab pos="190754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One-to-One Chat functionality: 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send and receive messages in real-time.</a:t>
            </a:r>
            <a:endParaRPr lang="en-IN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 Erase: 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users navigate away from the chat room, all text messages are automatically erased, focusing on privacy and confidentiality. </a:t>
            </a:r>
            <a:endParaRPr lang="en-IN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Marked messages: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can mark important messages,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feature allow messages/numerical data exported to a spreadsheet (Excel), allowing users to keep track of important conversations, notes, or action items.</a:t>
            </a:r>
          </a:p>
          <a:p>
            <a:pPr marL="114300" indent="0" algn="just">
              <a:buNone/>
            </a:pPr>
            <a:r>
              <a:rPr lang="en-US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Overall, this project could provide a unique chat experience, emphasizing privacy and efficient message management while integrating useful features like marked messages to be exported to spreadsheet. </a:t>
            </a:r>
            <a:endParaRPr lang="en-IN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577</Words>
  <Application>Microsoft Office PowerPoint</Application>
  <PresentationFormat>On-screen Show (16:9)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Times New Roman</vt:lpstr>
      <vt:lpstr>Wingdings</vt:lpstr>
      <vt:lpstr>Geometric</vt:lpstr>
      <vt:lpstr>Mini Project - Synopsis on   “GUARD TALK“ (secure platform for communication)</vt:lpstr>
      <vt:lpstr>About The Project (Description)</vt:lpstr>
      <vt:lpstr>Motivation (Reasons for Choosing the Topic)</vt:lpstr>
      <vt:lpstr>PowerPoint Presentation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Meghana NS</dc:creator>
  <cp:lastModifiedBy>Meghana NS</cp:lastModifiedBy>
  <cp:revision>31</cp:revision>
  <dcterms:modified xsi:type="dcterms:W3CDTF">2024-10-23T15:07:24Z</dcterms:modified>
</cp:coreProperties>
</file>