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62" r:id="rId6"/>
    <p:sldId id="263" r:id="rId7"/>
    <p:sldId id="265" r:id="rId8"/>
    <p:sldId id="2146847057" r:id="rId9"/>
    <p:sldId id="2146847060" r:id="rId10"/>
    <p:sldId id="2146847062" r:id="rId11"/>
    <p:sldId id="2146847061"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CB96B8-4A2B-4CD9-9183-218BFE025104}" v="28" dt="2025-02-21T02:25:22.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oomika . R" userId="9aa06fadca2dc751" providerId="LiveId" clId="{47CB96B8-4A2B-4CD9-9183-218BFE025104}"/>
    <pc:docChg chg="undo custSel delSld modSld">
      <pc:chgData name="Bhoomika . R" userId="9aa06fadca2dc751" providerId="LiveId" clId="{47CB96B8-4A2B-4CD9-9183-218BFE025104}" dt="2025-02-21T02:36:09.322" v="707" actId="12"/>
      <pc:docMkLst>
        <pc:docMk/>
      </pc:docMkLst>
      <pc:sldChg chg="modSp mod">
        <pc:chgData name="Bhoomika . R" userId="9aa06fadca2dc751" providerId="LiveId" clId="{47CB96B8-4A2B-4CD9-9183-218BFE025104}" dt="2025-02-21T02:12:42.433" v="608" actId="20577"/>
        <pc:sldMkLst>
          <pc:docMk/>
          <pc:sldMk cId="953325580" sldId="256"/>
        </pc:sldMkLst>
        <pc:spChg chg="mod">
          <ac:chgData name="Bhoomika . R" userId="9aa06fadca2dc751" providerId="LiveId" clId="{47CB96B8-4A2B-4CD9-9183-218BFE025104}" dt="2025-02-19T13:06:05.662" v="61" actId="20577"/>
          <ac:spMkLst>
            <pc:docMk/>
            <pc:sldMk cId="953325580" sldId="256"/>
            <ac:spMk id="2" creationId="{A8A11E26-4C38-41A6-9857-11032CEECD80}"/>
          </ac:spMkLst>
        </pc:spChg>
        <pc:spChg chg="mod">
          <ac:chgData name="Bhoomika . R" userId="9aa06fadca2dc751" providerId="LiveId" clId="{47CB96B8-4A2B-4CD9-9183-218BFE025104}" dt="2025-02-21T02:12:42.433" v="608" actId="20577"/>
          <ac:spMkLst>
            <pc:docMk/>
            <pc:sldMk cId="953325580" sldId="256"/>
            <ac:spMk id="4" creationId="{00000000-0000-0000-0000-000000000000}"/>
          </ac:spMkLst>
        </pc:spChg>
      </pc:sldChg>
      <pc:sldChg chg="modSp mod">
        <pc:chgData name="Bhoomika . R" userId="9aa06fadca2dc751" providerId="LiveId" clId="{47CB96B8-4A2B-4CD9-9183-218BFE025104}" dt="2025-02-19T13:58:29.937" v="404" actId="2710"/>
        <pc:sldMkLst>
          <pc:docMk/>
          <pc:sldMk cId="1186421160" sldId="262"/>
        </pc:sldMkLst>
        <pc:spChg chg="mod">
          <ac:chgData name="Bhoomika . R" userId="9aa06fadca2dc751" providerId="LiveId" clId="{47CB96B8-4A2B-4CD9-9183-218BFE025104}" dt="2025-02-19T13:58:29.937" v="404" actId="2710"/>
          <ac:spMkLst>
            <pc:docMk/>
            <pc:sldMk cId="1186421160" sldId="262"/>
            <ac:spMk id="2" creationId="{8FEE4A9C-3F57-7DA7-91FD-715C3FB47F93}"/>
          </ac:spMkLst>
        </pc:spChg>
        <pc:spChg chg="mod">
          <ac:chgData name="Bhoomika . R" userId="9aa06fadca2dc751" providerId="LiveId" clId="{47CB96B8-4A2B-4CD9-9183-218BFE025104}" dt="2025-02-19T13:58:22.755" v="403" actId="1076"/>
          <ac:spMkLst>
            <pc:docMk/>
            <pc:sldMk cId="1186421160" sldId="262"/>
            <ac:spMk id="5" creationId="{8FBA75B4-2DD5-42EB-9397-F36BFB8BA723}"/>
          </ac:spMkLst>
        </pc:spChg>
      </pc:sldChg>
      <pc:sldChg chg="addSp delSp modSp mod">
        <pc:chgData name="Bhoomika . R" userId="9aa06fadca2dc751" providerId="LiveId" clId="{47CB96B8-4A2B-4CD9-9183-218BFE025104}" dt="2025-02-21T02:16:39.305" v="661" actId="1076"/>
        <pc:sldMkLst>
          <pc:docMk/>
          <pc:sldMk cId="3210358481" sldId="263"/>
        </pc:sldMkLst>
        <pc:spChg chg="add mod">
          <ac:chgData name="Bhoomika . R" userId="9aa06fadca2dc751" providerId="LiveId" clId="{47CB96B8-4A2B-4CD9-9183-218BFE025104}" dt="2025-02-21T02:16:39.305" v="661" actId="1076"/>
          <ac:spMkLst>
            <pc:docMk/>
            <pc:sldMk cId="3210358481" sldId="263"/>
            <ac:spMk id="4" creationId="{C3D2775F-6BE3-04F8-8823-C73668D4BB88}"/>
          </ac:spMkLst>
        </pc:spChg>
      </pc:sldChg>
      <pc:sldChg chg="addSp delSp modSp mod">
        <pc:chgData name="Bhoomika . R" userId="9aa06fadca2dc751" providerId="LiveId" clId="{47CB96B8-4A2B-4CD9-9183-218BFE025104}" dt="2025-02-21T02:36:09.322" v="707" actId="12"/>
        <pc:sldMkLst>
          <pc:docMk/>
          <pc:sldMk cId="3202024527" sldId="265"/>
        </pc:sldMkLst>
        <pc:spChg chg="mod">
          <ac:chgData name="Bhoomika . R" userId="9aa06fadca2dc751" providerId="LiveId" clId="{47CB96B8-4A2B-4CD9-9183-218BFE025104}" dt="2025-02-21T02:36:09.322" v="707" actId="12"/>
          <ac:spMkLst>
            <pc:docMk/>
            <pc:sldMk cId="3202024527" sldId="265"/>
            <ac:spMk id="2" creationId="{C4FFAF3C-BA60-9181-132C-C36C403AAEA7}"/>
          </ac:spMkLst>
        </pc:spChg>
        <pc:spChg chg="mod">
          <ac:chgData name="Bhoomika . R" userId="9aa06fadca2dc751" providerId="LiveId" clId="{47CB96B8-4A2B-4CD9-9183-218BFE025104}" dt="2025-02-19T13:57:30.440" v="400" actId="1076"/>
          <ac:spMkLst>
            <pc:docMk/>
            <pc:sldMk cId="3202024527" sldId="265"/>
            <ac:spMk id="5" creationId="{8FBA75B4-2DD5-42EB-9397-F36BFB8BA723}"/>
          </ac:spMkLst>
        </pc:spChg>
      </pc:sldChg>
      <pc:sldChg chg="del">
        <pc:chgData name="Bhoomika . R" userId="9aa06fadca2dc751" providerId="LiveId" clId="{47CB96B8-4A2B-4CD9-9183-218BFE025104}" dt="2025-02-21T01:03:34.193" v="555" actId="47"/>
        <pc:sldMkLst>
          <pc:docMk/>
          <pc:sldMk cId="2900153716" sldId="2146847054"/>
        </pc:sldMkLst>
      </pc:sldChg>
      <pc:sldChg chg="modSp mod">
        <pc:chgData name="Bhoomika . R" userId="9aa06fadca2dc751" providerId="LiveId" clId="{47CB96B8-4A2B-4CD9-9183-218BFE025104}" dt="2025-02-21T02:26:38.077" v="681" actId="20577"/>
        <pc:sldMkLst>
          <pc:docMk/>
          <pc:sldMk cId="614882681" sldId="2146847055"/>
        </pc:sldMkLst>
        <pc:spChg chg="mod">
          <ac:chgData name="Bhoomika . R" userId="9aa06fadca2dc751" providerId="LiveId" clId="{47CB96B8-4A2B-4CD9-9183-218BFE025104}" dt="2025-02-20T15:57:09.593" v="554" actId="12"/>
          <ac:spMkLst>
            <pc:docMk/>
            <pc:sldMk cId="614882681" sldId="2146847055"/>
            <ac:spMk id="3" creationId="{A6638FD1-D00E-E75B-705C-564F06D93D7B}"/>
          </ac:spMkLst>
        </pc:spChg>
        <pc:spChg chg="mod">
          <ac:chgData name="Bhoomika . R" userId="9aa06fadca2dc751" providerId="LiveId" clId="{47CB96B8-4A2B-4CD9-9183-218BFE025104}" dt="2025-02-21T02:26:38.077" v="681" actId="20577"/>
          <ac:spMkLst>
            <pc:docMk/>
            <pc:sldMk cId="614882681" sldId="2146847055"/>
            <ac:spMk id="5" creationId="{3F968F13-9AC4-7120-7ACD-9F752C767D5D}"/>
          </ac:spMkLst>
        </pc:spChg>
      </pc:sldChg>
      <pc:sldChg chg="addSp delSp modSp mod">
        <pc:chgData name="Bhoomika . R" userId="9aa06fadca2dc751" providerId="LiveId" clId="{47CB96B8-4A2B-4CD9-9183-218BFE025104}" dt="2025-02-19T13:53:34.837" v="334" actId="20577"/>
        <pc:sldMkLst>
          <pc:docMk/>
          <pc:sldMk cId="3819043843" sldId="2146847057"/>
        </pc:sldMkLst>
        <pc:spChg chg="add mod">
          <ac:chgData name="Bhoomika . R" userId="9aa06fadca2dc751" providerId="LiveId" clId="{47CB96B8-4A2B-4CD9-9183-218BFE025104}" dt="2025-02-19T13:53:34.837" v="334" actId="20577"/>
          <ac:spMkLst>
            <pc:docMk/>
            <pc:sldMk cId="3819043843" sldId="2146847057"/>
            <ac:spMk id="4" creationId="{0D09625A-F3C1-D00E-B27E-2D016D244A84}"/>
          </ac:spMkLst>
        </pc:spChg>
      </pc:sldChg>
      <pc:sldChg chg="addSp delSp modSp mod">
        <pc:chgData name="Bhoomika . R" userId="9aa06fadca2dc751" providerId="LiveId" clId="{47CB96B8-4A2B-4CD9-9183-218BFE025104}" dt="2025-02-21T02:32:39.462" v="697" actId="14100"/>
        <pc:sldMkLst>
          <pc:docMk/>
          <pc:sldMk cId="2083715239" sldId="2146847060"/>
        </pc:sldMkLst>
        <pc:spChg chg="mod">
          <ac:chgData name="Bhoomika . R" userId="9aa06fadca2dc751" providerId="LiveId" clId="{47CB96B8-4A2B-4CD9-9183-218BFE025104}" dt="2025-02-21T01:44:24.774" v="573" actId="1076"/>
          <ac:spMkLst>
            <pc:docMk/>
            <pc:sldMk cId="2083715239" sldId="2146847060"/>
            <ac:spMk id="2" creationId="{A4F8070C-FF0D-BBE3-3D8A-C3794CCCE8A2}"/>
          </ac:spMkLst>
        </pc:spChg>
        <pc:spChg chg="del mod">
          <ac:chgData name="Bhoomika . R" userId="9aa06fadca2dc751" providerId="LiveId" clId="{47CB96B8-4A2B-4CD9-9183-218BFE025104}" dt="2025-02-20T15:48:02.870" v="543" actId="478"/>
          <ac:spMkLst>
            <pc:docMk/>
            <pc:sldMk cId="2083715239" sldId="2146847060"/>
            <ac:spMk id="3" creationId="{805D7125-AC62-752D-6E68-9EB88BCC631C}"/>
          </ac:spMkLst>
        </pc:spChg>
        <pc:picChg chg="add del mod modCrop">
          <ac:chgData name="Bhoomika . R" userId="9aa06fadca2dc751" providerId="LiveId" clId="{47CB96B8-4A2B-4CD9-9183-218BFE025104}" dt="2025-02-21T01:39:18.511" v="565" actId="478"/>
          <ac:picMkLst>
            <pc:docMk/>
            <pc:sldMk cId="2083715239" sldId="2146847060"/>
            <ac:picMk id="4" creationId="{A1D5DEAC-B4AF-3173-B685-06067EFE66C0}"/>
          </ac:picMkLst>
        </pc:picChg>
        <pc:picChg chg="add del mod modCrop">
          <ac:chgData name="Bhoomika . R" userId="9aa06fadca2dc751" providerId="LiveId" clId="{47CB96B8-4A2B-4CD9-9183-218BFE025104}" dt="2025-02-21T01:05:13.404" v="556" actId="478"/>
          <ac:picMkLst>
            <pc:docMk/>
            <pc:sldMk cId="2083715239" sldId="2146847060"/>
            <ac:picMk id="5" creationId="{7709043A-ADB6-DFCA-9240-0E91372E05BC}"/>
          </ac:picMkLst>
        </pc:picChg>
        <pc:picChg chg="add mod modCrop">
          <ac:chgData name="Bhoomika . R" userId="9aa06fadca2dc751" providerId="LiveId" clId="{47CB96B8-4A2B-4CD9-9183-218BFE025104}" dt="2025-02-21T02:11:05.677" v="592" actId="14100"/>
          <ac:picMkLst>
            <pc:docMk/>
            <pc:sldMk cId="2083715239" sldId="2146847060"/>
            <ac:picMk id="7" creationId="{CC1BC730-C4F8-8D45-0F95-6C1B7A4868D3}"/>
          </ac:picMkLst>
        </pc:picChg>
        <pc:picChg chg="add del mod">
          <ac:chgData name="Bhoomika . R" userId="9aa06fadca2dc751" providerId="LiveId" clId="{47CB96B8-4A2B-4CD9-9183-218BFE025104}" dt="2025-02-21T01:45:17.652" v="580" actId="478"/>
          <ac:picMkLst>
            <pc:docMk/>
            <pc:sldMk cId="2083715239" sldId="2146847060"/>
            <ac:picMk id="9" creationId="{DA11FDC6-B150-3A50-9CAC-B63846FE321F}"/>
          </ac:picMkLst>
        </pc:picChg>
        <pc:picChg chg="add mod">
          <ac:chgData name="Bhoomika . R" userId="9aa06fadca2dc751" providerId="LiveId" clId="{47CB96B8-4A2B-4CD9-9183-218BFE025104}" dt="2025-02-21T02:09:58.480" v="581" actId="931"/>
          <ac:picMkLst>
            <pc:docMk/>
            <pc:sldMk cId="2083715239" sldId="2146847060"/>
            <ac:picMk id="11" creationId="{4F5E2CB7-22BC-E64D-B429-37C22B2504CB}"/>
          </ac:picMkLst>
        </pc:picChg>
        <pc:picChg chg="add mod modCrop">
          <ac:chgData name="Bhoomika . R" userId="9aa06fadca2dc751" providerId="LiveId" clId="{47CB96B8-4A2B-4CD9-9183-218BFE025104}" dt="2025-02-21T02:32:29.587" v="695" actId="14100"/>
          <ac:picMkLst>
            <pc:docMk/>
            <pc:sldMk cId="2083715239" sldId="2146847060"/>
            <ac:picMk id="13" creationId="{CEEFC235-CA91-89D1-CC50-7DC9489BC785}"/>
          </ac:picMkLst>
        </pc:picChg>
        <pc:picChg chg="add del mod">
          <ac:chgData name="Bhoomika . R" userId="9aa06fadca2dc751" providerId="LiveId" clId="{47CB96B8-4A2B-4CD9-9183-218BFE025104}" dt="2025-02-21T02:31:59.105" v="688" actId="478"/>
          <ac:picMkLst>
            <pc:docMk/>
            <pc:sldMk cId="2083715239" sldId="2146847060"/>
            <ac:picMk id="15" creationId="{6F810E3E-96E5-E6B4-E991-30DBCD4BE02B}"/>
          </ac:picMkLst>
        </pc:picChg>
        <pc:picChg chg="add mod">
          <ac:chgData name="Bhoomika . R" userId="9aa06fadca2dc751" providerId="LiveId" clId="{47CB96B8-4A2B-4CD9-9183-218BFE025104}" dt="2025-02-21T02:32:39.462" v="697" actId="14100"/>
          <ac:picMkLst>
            <pc:docMk/>
            <pc:sldMk cId="2083715239" sldId="2146847060"/>
            <ac:picMk id="17" creationId="{FA10C7A9-622A-0061-8EF8-EE9A60C34013}"/>
          </ac:picMkLst>
        </pc:picChg>
      </pc:sldChg>
      <pc:sldChg chg="modSp mod">
        <pc:chgData name="Bhoomika . R" userId="9aa06fadca2dc751" providerId="LiveId" clId="{47CB96B8-4A2B-4CD9-9183-218BFE025104}" dt="2025-02-21T02:34:24.174" v="704" actId="5793"/>
        <pc:sldMkLst>
          <pc:docMk/>
          <pc:sldMk cId="2230664768" sldId="2146847061"/>
        </pc:sldMkLst>
        <pc:spChg chg="mod">
          <ac:chgData name="Bhoomika . R" userId="9aa06fadca2dc751" providerId="LiveId" clId="{47CB96B8-4A2B-4CD9-9183-218BFE025104}" dt="2025-02-21T02:34:24.174" v="704" actId="5793"/>
          <ac:spMkLst>
            <pc:docMk/>
            <pc:sldMk cId="2230664768" sldId="2146847061"/>
            <ac:spMk id="3" creationId="{51A299DD-46FA-7866-41D8-C1BFCC2F69DD}"/>
          </ac:spMkLst>
        </pc:spChg>
      </pc:sldChg>
      <pc:sldChg chg="modSp mod">
        <pc:chgData name="Bhoomika . R" userId="9aa06fadca2dc751" providerId="LiveId" clId="{47CB96B8-4A2B-4CD9-9183-218BFE025104}" dt="2025-02-19T13:59:11.293" v="408" actId="2710"/>
        <pc:sldMkLst>
          <pc:docMk/>
          <pc:sldMk cId="4233882376" sldId="2146847062"/>
        </pc:sldMkLst>
        <pc:spChg chg="mod">
          <ac:chgData name="Bhoomika . R" userId="9aa06fadca2dc751" providerId="LiveId" clId="{47CB96B8-4A2B-4CD9-9183-218BFE025104}" dt="2025-02-19T13:59:11.293" v="408" actId="2710"/>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bhoomikar386/my-_1_git-project.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STEGANAGRAPHY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7049" y="393612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BHOOMIKA .R</a:t>
            </a:r>
          </a:p>
          <a:p>
            <a:r>
              <a:rPr lang="en-US" sz="2000" b="1" dirty="0">
                <a:solidFill>
                  <a:schemeClr val="accent1">
                    <a:lumMod val="75000"/>
                  </a:schemeClr>
                </a:solidFill>
                <a:latin typeface="Arial"/>
                <a:cs typeface="Arial"/>
              </a:rPr>
              <a:t>Student Name : BHOOMIKA.R</a:t>
            </a:r>
          </a:p>
          <a:p>
            <a:r>
              <a:rPr lang="en-US" sz="2000" b="1" dirty="0">
                <a:solidFill>
                  <a:schemeClr val="accent1">
                    <a:lumMod val="75000"/>
                  </a:schemeClr>
                </a:solidFill>
                <a:latin typeface="Arial"/>
                <a:cs typeface="Arial"/>
              </a:rPr>
              <a:t>College Name :CHANNABASAVESHWARA INSTITUTE OF TECHNOLOGY,GUBBI </a:t>
            </a:r>
          </a:p>
          <a:p>
            <a:r>
              <a:rPr lang="en-US" sz="2000" b="1" dirty="0">
                <a:solidFill>
                  <a:schemeClr val="accent1">
                    <a:lumMod val="75000"/>
                  </a:schemeClr>
                </a:solidFill>
                <a:latin typeface="Arial"/>
                <a:cs typeface="Arial"/>
              </a:rPr>
              <a:t>Department: COMPUTER SCIENCE AND ENGINERING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9172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522024"/>
            <a:ext cx="11029615" cy="3858636"/>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Develop a secure data-hiding technique using steganography to embed confidential information within digital images while ensuring minimal perceptual distortion and resistance to unauthorized extraction. The solution should focus on enhancing data security, maintaining image quality, and preventing detection by steganalysis methods.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C3D2775F-6BE3-04F8-8823-C73668D4BB88}"/>
              </a:ext>
            </a:extLst>
          </p:cNvPr>
          <p:cNvSpPr>
            <a:spLocks noGrp="1" noChangeArrowheads="1"/>
          </p:cNvSpPr>
          <p:nvPr>
            <p:ph idx="1"/>
          </p:nvPr>
        </p:nvSpPr>
        <p:spPr bwMode="auto">
          <a:xfrm>
            <a:off x="469582" y="1953468"/>
            <a:ext cx="11252836"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Steganography Techniques: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LSB (Least Significant Bit), DCT (Discrete Cosine Transform), DWT (Discrete Wavelet Transform)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Cryptography: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AES (Advanced Encryption Standard) for added security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Processing Libraries: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OpenCV, PIL (Python Imaging Library)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Compression Algorithms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JPEG Compression</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800" b="1" dirty="0">
                <a:solidFill>
                  <a:schemeClr val="tx1"/>
                </a:solidFill>
                <a:latin typeface="Times New Roman" panose="02020603050405020304" pitchFamily="18" charset="0"/>
                <a:cs typeface="Times New Roman" panose="02020603050405020304" pitchFamily="18" charset="0"/>
              </a:rPr>
              <a:t>Platform : W</a:t>
            </a:r>
            <a:r>
              <a:rPr lang="en-US" altLang="en-US" sz="1800" dirty="0">
                <a:solidFill>
                  <a:schemeClr val="tx1"/>
                </a:solidFill>
                <a:latin typeface="Times New Roman" panose="02020603050405020304" pitchFamily="18" charset="0"/>
                <a:cs typeface="Times New Roman" panose="02020603050405020304" pitchFamily="18" charset="0"/>
              </a:rPr>
              <a:t>indows11</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0" y="651987"/>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0" y="2038003"/>
            <a:ext cx="11029615" cy="4569626"/>
          </a:xfrm>
        </p:spPr>
        <p:txBody>
          <a:bodyPr>
            <a:normAutofit fontScale="25000" lnSpcReduction="20000"/>
          </a:bodyPr>
          <a:lstStyle/>
          <a:p>
            <a:pPr>
              <a:lnSpc>
                <a:spcPct val="160000"/>
              </a:lnSpc>
            </a:pPr>
            <a:r>
              <a:rPr lang="en-US" sz="7200" b="1" dirty="0">
                <a:latin typeface="Times New Roman" panose="02020603050405020304" pitchFamily="18" charset="0"/>
                <a:cs typeface="Times New Roman" panose="02020603050405020304" pitchFamily="18" charset="0"/>
              </a:rPr>
              <a:t>Robust Extraction &amp; Error Handling</a:t>
            </a:r>
          </a:p>
          <a:p>
            <a:pPr marL="0" indent="0">
              <a:lnSpc>
                <a:spcPct val="160000"/>
              </a:lnSpc>
              <a:buNone/>
            </a:pPr>
            <a:r>
              <a:rPr lang="en-US" sz="7200" dirty="0">
                <a:latin typeface="Times New Roman" panose="02020603050405020304" pitchFamily="18" charset="0"/>
                <a:cs typeface="Times New Roman" panose="02020603050405020304" pitchFamily="18" charset="0"/>
              </a:rPr>
              <a:t>Even if the image is slightly modified (cropping, compression), error correction techniques ensure accurate data retrieval.</a:t>
            </a:r>
          </a:p>
          <a:p>
            <a:pPr>
              <a:lnSpc>
                <a:spcPct val="160000"/>
              </a:lnSpc>
            </a:pPr>
            <a:r>
              <a:rPr lang="en-US" sz="7200" b="1" dirty="0">
                <a:latin typeface="Times New Roman" panose="02020603050405020304" pitchFamily="18" charset="0"/>
                <a:cs typeface="Times New Roman" panose="02020603050405020304" pitchFamily="18" charset="0"/>
              </a:rPr>
              <a:t>Remote Access &amp; Cloud Storage Integration</a:t>
            </a:r>
          </a:p>
          <a:p>
            <a:pPr marL="0" indent="0">
              <a:lnSpc>
                <a:spcPct val="160000"/>
              </a:lnSpc>
              <a:buNone/>
            </a:pPr>
            <a:r>
              <a:rPr lang="en-US" sz="7200" dirty="0">
                <a:latin typeface="Times New Roman" panose="02020603050405020304" pitchFamily="18" charset="0"/>
                <a:cs typeface="Times New Roman" panose="02020603050405020304" pitchFamily="18" charset="0"/>
              </a:rPr>
              <a:t>Allows secure cloud-based storage and retrieval of </a:t>
            </a:r>
            <a:r>
              <a:rPr lang="en-US" sz="7200" dirty="0" err="1">
                <a:latin typeface="Times New Roman" panose="02020603050405020304" pitchFamily="18" charset="0"/>
                <a:cs typeface="Times New Roman" panose="02020603050405020304" pitchFamily="18" charset="0"/>
              </a:rPr>
              <a:t>stego</a:t>
            </a:r>
            <a:r>
              <a:rPr lang="en-US" sz="7200" dirty="0">
                <a:latin typeface="Times New Roman" panose="02020603050405020304" pitchFamily="18" charset="0"/>
                <a:cs typeface="Times New Roman" panose="02020603050405020304" pitchFamily="18" charset="0"/>
              </a:rPr>
              <a:t>-images with hidden data, ensuring accessibility from anywhere</a:t>
            </a:r>
          </a:p>
          <a:p>
            <a:pPr>
              <a:lnSpc>
                <a:spcPct val="160000"/>
              </a:lnSpc>
            </a:pPr>
            <a:r>
              <a:rPr kumimoji="0" lang="en-US" altLang="en-US" sz="7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Image Distortion</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7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adaptive encoding techniques to ensure high-quality images after embedding, making changes imperceptible to the human eye.</a:t>
            </a:r>
          </a:p>
          <a:p>
            <a:pPr defTabSz="914400" eaLnBrk="0" fontAlgn="base" hangingPunct="0">
              <a:lnSpc>
                <a:spcPct val="160000"/>
              </a:lnSpc>
              <a:spcBef>
                <a:spcPct val="0"/>
              </a:spcBef>
              <a:spcAft>
                <a:spcPct val="0"/>
              </a:spcAft>
              <a:buClrTx/>
              <a:buSzTx/>
            </a:pPr>
            <a:r>
              <a:rPr kumimoji="0" lang="en-US" altLang="en-US" sz="7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Capacity Data Hiding</a:t>
            </a:r>
          </a:p>
          <a:p>
            <a:pPr marL="0" marR="0" lvl="0" indent="0" algn="l" defTabSz="914400" rtl="0" eaLnBrk="0" fontAlgn="base" latinLnBrk="0" hangingPunct="0">
              <a:lnSpc>
                <a:spcPct val="160000"/>
              </a:lnSpc>
              <a:spcBef>
                <a:spcPct val="0"/>
              </a:spcBef>
              <a:spcAft>
                <a:spcPct val="0"/>
              </a:spcAft>
              <a:buClrTx/>
              <a:buSzTx/>
              <a:buNone/>
              <a:tabLst/>
            </a:pPr>
            <a:r>
              <a:rPr kumimoji="0" lang="en-US" altLang="en-US" sz="7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Optimized algorithms allow embedding more data without significantly affecting image quality, making it superior to traditional methods.</a:t>
            </a:r>
          </a:p>
          <a:p>
            <a:pPr marL="0" indent="0">
              <a:lnSpc>
                <a:spcPct val="160000"/>
              </a:lnSpc>
              <a:buNone/>
            </a:pPr>
            <a:endParaRPr lang="en-US" sz="3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0D09625A-F3C1-D00E-B27E-2D016D244A84}"/>
              </a:ext>
            </a:extLst>
          </p:cNvPr>
          <p:cNvSpPr>
            <a:spLocks noGrp="1" noChangeArrowheads="1"/>
          </p:cNvSpPr>
          <p:nvPr>
            <p:ph idx="1"/>
          </p:nvPr>
        </p:nvSpPr>
        <p:spPr bwMode="auto">
          <a:xfrm>
            <a:off x="581192" y="1376530"/>
            <a:ext cx="1102961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 &amp; Ethical Hackers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steganography for secure communication and data protection in high-risk environments.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Government &amp; Intelligence Agencies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Securely transmit classified information without detectio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Journalists &amp; Whistleblowers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Hide sensitive documents or messages in images to avoid censorship and government surveillance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Military &amp; Defense Organizations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steganography to secure military communication and prevent data interception.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Corporate Sector &amp; Businesses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 confidential business data, trade secrets, and sensitive client information from cyber threats.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1904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49112" y="507660"/>
            <a:ext cx="11029616" cy="530296"/>
          </a:xfrm>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CC1BC730-C4F8-8D45-0F95-6C1B7A4868D3}"/>
              </a:ext>
            </a:extLst>
          </p:cNvPr>
          <p:cNvPicPr>
            <a:picLocks noChangeAspect="1"/>
          </p:cNvPicPr>
          <p:nvPr/>
        </p:nvPicPr>
        <p:blipFill>
          <a:blip r:embed="rId2"/>
          <a:srcRect r="8440"/>
          <a:stretch/>
        </p:blipFill>
        <p:spPr>
          <a:xfrm>
            <a:off x="449112" y="1037956"/>
            <a:ext cx="5210008" cy="5423974"/>
          </a:xfrm>
          <a:prstGeom prst="rect">
            <a:avLst/>
          </a:prstGeom>
        </p:spPr>
      </p:pic>
      <p:pic>
        <p:nvPicPr>
          <p:cNvPr id="13" name="Picture 12">
            <a:extLst>
              <a:ext uri="{FF2B5EF4-FFF2-40B4-BE49-F238E27FC236}">
                <a16:creationId xmlns:a16="http://schemas.microsoft.com/office/drawing/2014/main" id="{CEEFC235-CA91-89D1-CC50-7DC9489BC785}"/>
              </a:ext>
            </a:extLst>
          </p:cNvPr>
          <p:cNvPicPr>
            <a:picLocks noChangeAspect="1"/>
          </p:cNvPicPr>
          <p:nvPr/>
        </p:nvPicPr>
        <p:blipFill>
          <a:blip r:embed="rId3"/>
          <a:srcRect t="3886"/>
          <a:stretch/>
        </p:blipFill>
        <p:spPr>
          <a:xfrm>
            <a:off x="6268720" y="1119236"/>
            <a:ext cx="5210008" cy="1855668"/>
          </a:xfrm>
          <a:prstGeom prst="rect">
            <a:avLst/>
          </a:prstGeom>
        </p:spPr>
      </p:pic>
      <p:pic>
        <p:nvPicPr>
          <p:cNvPr id="17" name="Picture 16">
            <a:extLst>
              <a:ext uri="{FF2B5EF4-FFF2-40B4-BE49-F238E27FC236}">
                <a16:creationId xmlns:a16="http://schemas.microsoft.com/office/drawing/2014/main" id="{FA10C7A9-622A-0061-8EF8-EE9A60C34013}"/>
              </a:ext>
            </a:extLst>
          </p:cNvPr>
          <p:cNvPicPr>
            <a:picLocks noChangeAspect="1"/>
          </p:cNvPicPr>
          <p:nvPr/>
        </p:nvPicPr>
        <p:blipFill>
          <a:blip r:embed="rId4"/>
          <a:stretch>
            <a:fillRect/>
          </a:stretch>
        </p:blipFill>
        <p:spPr>
          <a:xfrm>
            <a:off x="6435279" y="3883097"/>
            <a:ext cx="4110801" cy="187635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nSpc>
                <a:spcPct val="150000"/>
              </a:lnSpc>
            </a:pPr>
            <a:r>
              <a:rPr lang="en-US" sz="1800" dirty="0">
                <a:latin typeface="Times New Roman" panose="02020603050405020304" pitchFamily="18" charset="0"/>
                <a:cs typeface="Times New Roman" panose="02020603050405020304" pitchFamily="18" charset="0"/>
              </a:rPr>
              <a:t>This project successfully addresses the challenge of </a:t>
            </a:r>
            <a:r>
              <a:rPr lang="en-US" sz="1800" b="1" dirty="0">
                <a:latin typeface="Times New Roman" panose="02020603050405020304" pitchFamily="18" charset="0"/>
                <a:cs typeface="Times New Roman" panose="02020603050405020304" pitchFamily="18" charset="0"/>
              </a:rPr>
              <a:t>secure data hiding in images using steganography</a:t>
            </a:r>
            <a:r>
              <a:rPr lang="en-US" sz="1800" dirty="0">
                <a:latin typeface="Times New Roman" panose="02020603050405020304" pitchFamily="18" charset="0"/>
                <a:cs typeface="Times New Roman" panose="02020603050405020304" pitchFamily="18" charset="0"/>
              </a:rPr>
              <a:t> by implementing </a:t>
            </a:r>
            <a:r>
              <a:rPr lang="en-US" sz="1800" b="1" dirty="0">
                <a:latin typeface="Times New Roman" panose="02020603050405020304" pitchFamily="18" charset="0"/>
                <a:cs typeface="Times New Roman" panose="02020603050405020304" pitchFamily="18" charset="0"/>
              </a:rPr>
              <a:t>advanced encoding techniques</a:t>
            </a:r>
            <a:r>
              <a:rPr lang="en-US" sz="1800" dirty="0">
                <a:latin typeface="Times New Roman" panose="02020603050405020304" pitchFamily="18" charset="0"/>
                <a:cs typeface="Times New Roman" panose="02020603050405020304" pitchFamily="18" charset="0"/>
              </a:rPr>
              <a:t> that ensure confidentiality, minimal image distortion, and resistance to detection. By integrating encryption (AES) and multiple steganographic methods (LSB, DCT, DWT), the solution enhances security while maintaining high image quality.</a:t>
            </a:r>
          </a:p>
          <a:p>
            <a:pPr>
              <a:lnSpc>
                <a:spcPct val="150000"/>
              </a:lnSpc>
            </a:pPr>
            <a:r>
              <a:rPr lang="en-US" sz="1800" dirty="0">
                <a:latin typeface="Times New Roman" panose="02020603050405020304" pitchFamily="18" charset="0"/>
                <a:cs typeface="Times New Roman" panose="02020603050405020304" pitchFamily="18" charset="0"/>
              </a:rPr>
              <a:t>The project stands out due to its </a:t>
            </a:r>
            <a:r>
              <a:rPr lang="en-US" sz="1800" b="1" dirty="0">
                <a:latin typeface="Times New Roman" panose="02020603050405020304" pitchFamily="18" charset="0"/>
                <a:cs typeface="Times New Roman" panose="02020603050405020304" pitchFamily="18" charset="0"/>
              </a:rPr>
              <a:t>high-capacity data embedding, cross-platform compatibility, and potential AI-powered optimizations</a:t>
            </a:r>
            <a:r>
              <a:rPr lang="en-US" sz="1800" dirty="0">
                <a:latin typeface="Times New Roman" panose="02020603050405020304" pitchFamily="18" charset="0"/>
                <a:cs typeface="Times New Roman" panose="02020603050405020304" pitchFamily="18" charset="0"/>
              </a:rPr>
              <a:t>. It provides a robust and efficient method for secure communication, catering to end-users such as cybersecurity professionals, government agencies, businesses, and privacy-conscious individuals.</a:t>
            </a:r>
          </a:p>
          <a:p>
            <a:pPr>
              <a:lnSpc>
                <a:spcPct val="150000"/>
              </a:lnSpc>
            </a:pPr>
            <a:r>
              <a:rPr lang="en-US" sz="1800" dirty="0">
                <a:latin typeface="Times New Roman" panose="02020603050405020304" pitchFamily="18" charset="0"/>
                <a:cs typeface="Times New Roman" panose="02020603050405020304" pitchFamily="18" charset="0"/>
              </a:rPr>
              <a:t>In conclusion, this system offers a </a:t>
            </a:r>
            <a:r>
              <a:rPr lang="en-US" sz="1800" b="1" dirty="0">
                <a:latin typeface="Times New Roman" panose="02020603050405020304" pitchFamily="18" charset="0"/>
                <a:cs typeface="Times New Roman" panose="02020603050405020304" pitchFamily="18" charset="0"/>
              </a:rPr>
              <a:t>practical, secure, and innovative</a:t>
            </a:r>
            <a:r>
              <a:rPr lang="en-US" sz="1800" dirty="0">
                <a:latin typeface="Times New Roman" panose="02020603050405020304" pitchFamily="18" charset="0"/>
                <a:cs typeface="Times New Roman" panose="02020603050405020304" pitchFamily="18" charset="0"/>
              </a:rPr>
              <a:t> approach to modern steganography, making it an essential tool for </a:t>
            </a:r>
            <a:r>
              <a:rPr lang="en-US" sz="1800" b="1" dirty="0">
                <a:latin typeface="Times New Roman" panose="02020603050405020304" pitchFamily="18" charset="0"/>
                <a:cs typeface="Times New Roman" panose="02020603050405020304" pitchFamily="18" charset="0"/>
              </a:rPr>
              <a:t>covert communication and data protection</a:t>
            </a:r>
            <a:r>
              <a:rPr lang="en-US" sz="1800" dirty="0">
                <a:latin typeface="Times New Roman" panose="02020603050405020304" pitchFamily="18" charset="0"/>
                <a:cs typeface="Times New Roman" panose="02020603050405020304" pitchFamily="18" charset="0"/>
              </a:rPr>
              <a:t> in today's digital world</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https://github.com/bhoomikar386/my-_1_git-project.git</a:t>
            </a:r>
            <a:endParaRPr lang="en-IN" dirty="0"/>
          </a:p>
          <a:p>
            <a:pPr marL="0" indent="0">
              <a:lnSpc>
                <a:spcPts val="2025"/>
              </a:lnSpc>
              <a:buNone/>
            </a:pPr>
            <a:endParaRPr lang="en-US" b="0" dirty="0">
              <a:solidFill>
                <a:srgbClr val="E6E8EF"/>
              </a:solidFill>
              <a:effectLst/>
              <a:latin typeface="Consolas" panose="020B0609020204030204" pitchFamily="49" charset="0"/>
            </a:endParaRPr>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51803" y="2966162"/>
            <a:ext cx="11288394" cy="2150124"/>
          </a:xfrm>
          <a:noFill/>
        </p:spPr>
        <p:txBody>
          <a:bodyPr>
            <a:normAutofit fontScale="25000" lnSpcReduction="20000"/>
          </a:bodyPr>
          <a:lstStyle/>
          <a:p>
            <a:pPr algn="just">
              <a:lnSpc>
                <a:spcPct val="170000"/>
              </a:lnSpc>
            </a:pPr>
            <a:r>
              <a:rPr lang="en-US" sz="7200" b="1" dirty="0">
                <a:latin typeface="Times New Roman" panose="02020603050405020304" pitchFamily="18" charset="0"/>
                <a:cs typeface="Times New Roman" panose="02020603050405020304" pitchFamily="18" charset="0"/>
              </a:rPr>
              <a:t>Blockchain and Cryptography Integration</a:t>
            </a:r>
          </a:p>
          <a:p>
            <a:pPr marL="0" indent="0" algn="just">
              <a:lnSpc>
                <a:spcPct val="170000"/>
              </a:lnSpc>
              <a:buNone/>
            </a:pPr>
            <a:r>
              <a:rPr lang="en-US" sz="7200" b="1" dirty="0">
                <a:latin typeface="Times New Roman" panose="02020603050405020304" pitchFamily="18" charset="0"/>
                <a:cs typeface="Times New Roman" panose="02020603050405020304" pitchFamily="18" charset="0"/>
              </a:rPr>
              <a:t>Secure Transactions:</a:t>
            </a:r>
            <a:r>
              <a:rPr lang="en-US" sz="7200" dirty="0">
                <a:latin typeface="Times New Roman" panose="02020603050405020304" pitchFamily="18" charset="0"/>
                <a:cs typeface="Times New Roman" panose="02020603050405020304" pitchFamily="18" charset="0"/>
              </a:rPr>
              <a:t> Embedding transactional details within blockchain records for additional security. </a:t>
            </a:r>
            <a:r>
              <a:rPr lang="en-US" sz="7200" b="1" dirty="0">
                <a:latin typeface="Times New Roman" panose="02020603050405020304" pitchFamily="18" charset="0"/>
                <a:cs typeface="Times New Roman" panose="02020603050405020304" pitchFamily="18" charset="0"/>
              </a:rPr>
              <a:t>Enhanced Encryption:</a:t>
            </a:r>
            <a:r>
              <a:rPr lang="en-US" sz="7200" dirty="0">
                <a:latin typeface="Times New Roman" panose="02020603050405020304" pitchFamily="18" charset="0"/>
                <a:cs typeface="Times New Roman" panose="02020603050405020304" pitchFamily="18" charset="0"/>
              </a:rPr>
              <a:t> Combining cryptography and steganography for double-layer security in data transmission.</a:t>
            </a:r>
          </a:p>
          <a:p>
            <a:pPr algn="just">
              <a:lnSpc>
                <a:spcPct val="170000"/>
              </a:lnSpc>
            </a:pPr>
            <a:r>
              <a:rPr lang="en-US" sz="7200" b="1" dirty="0">
                <a:latin typeface="Times New Roman" panose="02020603050405020304" pitchFamily="18" charset="0"/>
                <a:cs typeface="Times New Roman" panose="02020603050405020304" pitchFamily="18" charset="0"/>
              </a:rPr>
              <a:t> Artificial Intelligence and Machine Learning Applications</a:t>
            </a:r>
          </a:p>
          <a:p>
            <a:pPr marL="0" indent="0" algn="just">
              <a:lnSpc>
                <a:spcPct val="170000"/>
              </a:lnSpc>
              <a:buNone/>
            </a:pPr>
            <a:r>
              <a:rPr lang="en-US" sz="7200" b="1" dirty="0">
                <a:latin typeface="Times New Roman" panose="02020603050405020304" pitchFamily="18" charset="0"/>
                <a:cs typeface="Times New Roman" panose="02020603050405020304" pitchFamily="18" charset="0"/>
              </a:rPr>
              <a:t>AI-Powered Steganalysis:</a:t>
            </a:r>
            <a:r>
              <a:rPr lang="en-US" sz="7200" dirty="0">
                <a:latin typeface="Times New Roman" panose="02020603050405020304" pitchFamily="18" charset="0"/>
                <a:cs typeface="Times New Roman" panose="02020603050405020304" pitchFamily="18" charset="0"/>
              </a:rPr>
              <a:t> Detecting hidden messages in steganographic content using machine learning. </a:t>
            </a:r>
            <a:r>
              <a:rPr lang="en-US" sz="7200" b="1" dirty="0">
                <a:latin typeface="Times New Roman" panose="02020603050405020304" pitchFamily="18" charset="0"/>
                <a:cs typeface="Times New Roman" panose="02020603050405020304" pitchFamily="18" charset="0"/>
              </a:rPr>
              <a:t>Automated Steganographic Techniques:</a:t>
            </a:r>
            <a:r>
              <a:rPr lang="en-US" sz="7200" dirty="0">
                <a:latin typeface="Times New Roman" panose="02020603050405020304" pitchFamily="18" charset="0"/>
                <a:cs typeface="Times New Roman" panose="02020603050405020304" pitchFamily="18" charset="0"/>
              </a:rPr>
              <a:t> AI-driven methods for more efficient and untraceable data hiding.</a:t>
            </a:r>
          </a:p>
          <a:p>
            <a:pPr algn="just">
              <a:lnSpc>
                <a:spcPct val="170000"/>
              </a:lnSpc>
            </a:pPr>
            <a:r>
              <a:rPr lang="en-US" sz="7200" b="1" dirty="0">
                <a:latin typeface="Times New Roman" panose="02020603050405020304" pitchFamily="18" charset="0"/>
                <a:cs typeface="Times New Roman" panose="02020603050405020304" pitchFamily="18" charset="0"/>
              </a:rPr>
              <a:t> Medical and Forensic Applications</a:t>
            </a:r>
          </a:p>
          <a:p>
            <a:pPr marL="0" indent="0" algn="just">
              <a:lnSpc>
                <a:spcPct val="170000"/>
              </a:lnSpc>
              <a:buNone/>
            </a:pPr>
            <a:r>
              <a:rPr lang="en-US" sz="7200" b="1" dirty="0">
                <a:latin typeface="Times New Roman" panose="02020603050405020304" pitchFamily="18" charset="0"/>
                <a:cs typeface="Times New Roman" panose="02020603050405020304" pitchFamily="18" charset="0"/>
              </a:rPr>
              <a:t>Medical Data Security:</a:t>
            </a:r>
            <a:r>
              <a:rPr lang="en-US" sz="7200" dirty="0">
                <a:latin typeface="Times New Roman" panose="02020603050405020304" pitchFamily="18" charset="0"/>
                <a:cs typeface="Times New Roman" panose="02020603050405020304" pitchFamily="18" charset="0"/>
              </a:rPr>
              <a:t> Concealing patient records within medical images like MRIs or X-rays for privacy. </a:t>
            </a:r>
            <a:r>
              <a:rPr lang="en-US" sz="7200" b="1" dirty="0">
                <a:latin typeface="Times New Roman" panose="02020603050405020304" pitchFamily="18" charset="0"/>
                <a:cs typeface="Times New Roman" panose="02020603050405020304" pitchFamily="18" charset="0"/>
              </a:rPr>
              <a:t>Digital Forensics:</a:t>
            </a:r>
            <a:r>
              <a:rPr lang="en-US" sz="7200" dirty="0">
                <a:latin typeface="Times New Roman" panose="02020603050405020304" pitchFamily="18" charset="0"/>
                <a:cs typeface="Times New Roman" panose="02020603050405020304" pitchFamily="18" charset="0"/>
              </a:rPr>
              <a:t> Tracing hidden communications in criminal investigations and cybercrime case</a:t>
            </a:r>
          </a:p>
          <a:p>
            <a:pPr marL="305435" indent="-305435" algn="just"/>
            <a:endParaRPr lang="en-US" sz="1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37550" y="770351"/>
            <a:ext cx="11029616" cy="53029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212</TotalTime>
  <Words>589</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Consolas</vt:lpstr>
      <vt:lpstr>Franklin Gothic Book</vt:lpstr>
      <vt:lpstr>Franklin Gothic Demi</vt:lpstr>
      <vt:lpstr>Times New Roman</vt:lpstr>
      <vt:lpstr>Wingdings 2</vt:lpstr>
      <vt:lpstr>DividendVTI</vt:lpstr>
      <vt:lpstr>SECURE DATA HIDING IN IMAGES USING STEGANAGRAPHY</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Bhoomika . R</cp:lastModifiedBy>
  <cp:revision>26</cp:revision>
  <dcterms:created xsi:type="dcterms:W3CDTF">2021-05-26T16:50:10Z</dcterms:created>
  <dcterms:modified xsi:type="dcterms:W3CDTF">2025-02-21T02:36:15Z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