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9585C-17DB-4918-9FCB-B250A1C46B19}" v="36" dt="2024-04-01T08:02:53.049"/>
    <p1510:client id="{2BA75BDD-5E46-474B-B312-86DA650C9BC7}" v="83" dt="2024-04-01T08:03:1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am 40" clId="Web-{2BA75BDD-5E46-474B-B312-86DA650C9BC7}"/>
    <pc:docChg chg="addSld modSld">
      <pc:chgData name="team 40" userId="" providerId="" clId="Web-{2BA75BDD-5E46-474B-B312-86DA650C9BC7}" dt="2024-04-01T08:03:19.599" v="80" actId="20577"/>
      <pc:docMkLst>
        <pc:docMk/>
      </pc:docMkLst>
      <pc:sldChg chg="modSp">
        <pc:chgData name="team 40" userId="" providerId="" clId="Web-{2BA75BDD-5E46-474B-B312-86DA650C9BC7}" dt="2024-04-01T08:02:56.614" v="12" actId="20577"/>
        <pc:sldMkLst>
          <pc:docMk/>
          <pc:sldMk cId="109857222" sldId="256"/>
        </pc:sldMkLst>
        <pc:spChg chg="mod">
          <ac:chgData name="team 40" userId="" providerId="" clId="Web-{2BA75BDD-5E46-474B-B312-86DA650C9BC7}" dt="2024-04-01T08:02:00.910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eam 40" userId="" providerId="" clId="Web-{2BA75BDD-5E46-474B-B312-86DA650C9BC7}" dt="2024-04-01T08:02:56.614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team 40" userId="" providerId="" clId="Web-{2BA75BDD-5E46-474B-B312-86DA650C9BC7}" dt="2024-04-01T08:03:19.599" v="80" actId="20577"/>
        <pc:sldMkLst>
          <pc:docMk/>
          <pc:sldMk cId="1819799241" sldId="258"/>
        </pc:sldMkLst>
        <pc:spChg chg="mod">
          <ac:chgData name="team 40" userId="" providerId="" clId="Web-{2BA75BDD-5E46-474B-B312-86DA650C9BC7}" dt="2024-04-01T08:03:06.036" v="33" actId="20577"/>
          <ac:spMkLst>
            <pc:docMk/>
            <pc:sldMk cId="1819799241" sldId="258"/>
            <ac:spMk id="2" creationId="{BC407AB8-0ECD-8FD6-EDAD-E1A093FCE027}"/>
          </ac:spMkLst>
        </pc:spChg>
        <pc:spChg chg="mod">
          <ac:chgData name="team 40" userId="" providerId="" clId="Web-{2BA75BDD-5E46-474B-B312-86DA650C9BC7}" dt="2024-04-01T08:03:19.599" v="80" actId="20577"/>
          <ac:spMkLst>
            <pc:docMk/>
            <pc:sldMk cId="1819799241" sldId="258"/>
            <ac:spMk id="3" creationId="{A26091DB-FBCF-8120-378D-B164DC2A2EBF}"/>
          </ac:spMkLst>
        </pc:spChg>
      </pc:sldChg>
    </pc:docChg>
  </pc:docChgLst>
  <pc:docChgLst>
    <pc:chgData name="new 128" clId="Web-{2939585C-17DB-4918-9FCB-B250A1C46B19}"/>
    <pc:docChg chg="addSld modSld">
      <pc:chgData name="new 128" userId="" providerId="" clId="Web-{2939585C-17DB-4918-9FCB-B250A1C46B19}" dt="2024-04-01T08:02:53.049" v="34" actId="20577"/>
      <pc:docMkLst>
        <pc:docMk/>
      </pc:docMkLst>
      <pc:sldChg chg="modSp new">
        <pc:chgData name="new 128" userId="" providerId="" clId="Web-{2939585C-17DB-4918-9FCB-B250A1C46B19}" dt="2024-04-01T08:02:53.049" v="34" actId="20577"/>
        <pc:sldMkLst>
          <pc:docMk/>
          <pc:sldMk cId="2217810700" sldId="257"/>
        </pc:sldMkLst>
        <pc:spChg chg="mod">
          <ac:chgData name="new 128" userId="" providerId="" clId="Web-{2939585C-17DB-4918-9FCB-B250A1C46B19}" dt="2024-04-01T08:02:49.049" v="18" actId="20577"/>
          <ac:spMkLst>
            <pc:docMk/>
            <pc:sldMk cId="2217810700" sldId="257"/>
            <ac:spMk id="2" creationId="{778180B6-7B9D-16D7-5CB9-9D1FC3A872C0}"/>
          </ac:spMkLst>
        </pc:spChg>
        <pc:spChg chg="mod">
          <ac:chgData name="new 128" userId="" providerId="" clId="Web-{2939585C-17DB-4918-9FCB-B250A1C46B19}" dt="2024-04-01T08:02:53.049" v="34" actId="20577"/>
          <ac:spMkLst>
            <pc:docMk/>
            <pc:sldMk cId="2217810700" sldId="257"/>
            <ac:spMk id="3" creationId="{D56EB076-6520-E933-0C86-D6CE566444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Added by owner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First slide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80B6-7B9D-16D7-5CB9-9D1FC3A8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Added by </a:t>
            </a:r>
            <a:r>
              <a:rPr lang="en-US" dirty="0">
                <a:ea typeface="Calibri Light"/>
                <a:cs typeface="Calibri Light"/>
              </a:rPr>
              <a:t>contributor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EB076-6520-E933-0C86-D6CE5664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Wkejnwk ewknrew rekwnr werkjnwejkr wejrnwe rw 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7AB8-0ECD-8FD6-EDAD-E1A093FC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Added by owner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91DB-FBCF-8120-378D-B164DC2A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Then refresh page by checking analytics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Added by owner </vt:lpstr>
      <vt:lpstr>Added by contributor </vt:lpstr>
      <vt:lpstr>Added by owner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</cp:revision>
  <dcterms:created xsi:type="dcterms:W3CDTF">2024-04-01T08:01:50Z</dcterms:created>
  <dcterms:modified xsi:type="dcterms:W3CDTF">2024-04-01T08:03:19Z</dcterms:modified>
</cp:coreProperties>
</file>