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9038F-3707-4039-A431-88A0981791E6}" v="20" dt="2024-12-09T09:57:36.83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4" y="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ran Kumari" userId="f667530291db17f1" providerId="LiveId" clId="{FCF9038F-3707-4039-A431-88A0981791E6}"/>
    <pc:docChg chg="undo custSel addSld modSld">
      <pc:chgData name="Simran Kumari" userId="f667530291db17f1" providerId="LiveId" clId="{FCF9038F-3707-4039-A431-88A0981791E6}" dt="2024-12-09T09:58:34.361" v="207" actId="20577"/>
      <pc:docMkLst>
        <pc:docMk/>
      </pc:docMkLst>
      <pc:sldChg chg="addSp modSp mod">
        <pc:chgData name="Simran Kumari" userId="f667530291db17f1" providerId="LiveId" clId="{FCF9038F-3707-4039-A431-88A0981791E6}" dt="2024-12-09T09:43:35.463" v="176" actId="20577"/>
        <pc:sldMkLst>
          <pc:docMk/>
          <pc:sldMk cId="0" sldId="257"/>
        </pc:sldMkLst>
        <pc:spChg chg="mod">
          <ac:chgData name="Simran Kumari" userId="f667530291db17f1" providerId="LiveId" clId="{FCF9038F-3707-4039-A431-88A0981791E6}" dt="2024-12-09T09:43:35.463" v="176" actId="20577"/>
          <ac:spMkLst>
            <pc:docMk/>
            <pc:sldMk cId="0" sldId="257"/>
            <ac:spMk id="5" creationId="{00000000-0000-0000-0000-000000000000}"/>
          </ac:spMkLst>
        </pc:spChg>
        <pc:spChg chg="add">
          <ac:chgData name="Simran Kumari" userId="f667530291db17f1" providerId="LiveId" clId="{FCF9038F-3707-4039-A431-88A0981791E6}" dt="2024-12-09T09:32:55.248" v="52"/>
          <ac:spMkLst>
            <pc:docMk/>
            <pc:sldMk cId="0" sldId="257"/>
            <ac:spMk id="9" creationId="{6E5F9AF2-D737-864B-7CD0-9557421E69AD}"/>
          </ac:spMkLst>
        </pc:spChg>
        <pc:spChg chg="add mod">
          <ac:chgData name="Simran Kumari" userId="f667530291db17f1" providerId="LiveId" clId="{FCF9038F-3707-4039-A431-88A0981791E6}" dt="2024-12-09T09:34:15.903" v="93"/>
          <ac:spMkLst>
            <pc:docMk/>
            <pc:sldMk cId="0" sldId="257"/>
            <ac:spMk id="10" creationId="{8003F80C-A81A-4330-9562-D7C21FCA9640}"/>
          </ac:spMkLst>
        </pc:spChg>
        <pc:spChg chg="add mod">
          <ac:chgData name="Simran Kumari" userId="f667530291db17f1" providerId="LiveId" clId="{FCF9038F-3707-4039-A431-88A0981791E6}" dt="2024-12-09T09:34:15.431" v="92"/>
          <ac:spMkLst>
            <pc:docMk/>
            <pc:sldMk cId="0" sldId="257"/>
            <ac:spMk id="11" creationId="{49E16D5A-D6EE-951A-3046-BB1B111E952A}"/>
          </ac:spMkLst>
        </pc:spChg>
      </pc:sldChg>
      <pc:sldChg chg="addSp delSp modSp new mod">
        <pc:chgData name="Simran Kumari" userId="f667530291db17f1" providerId="LiveId" clId="{FCF9038F-3707-4039-A431-88A0981791E6}" dt="2024-12-09T09:58:34.361" v="207" actId="20577"/>
        <pc:sldMkLst>
          <pc:docMk/>
          <pc:sldMk cId="4113120599" sldId="262"/>
        </pc:sldMkLst>
        <pc:spChg chg="add del mod">
          <ac:chgData name="Simran Kumari" userId="f667530291db17f1" providerId="LiveId" clId="{FCF9038F-3707-4039-A431-88A0981791E6}" dt="2024-12-09T09:24:02.967" v="8" actId="22"/>
          <ac:spMkLst>
            <pc:docMk/>
            <pc:sldMk cId="4113120599" sldId="262"/>
            <ac:spMk id="7" creationId="{A8D596BC-E9E8-A19F-263C-47BA5C30D20F}"/>
          </ac:spMkLst>
        </pc:spChg>
        <pc:spChg chg="add mod">
          <ac:chgData name="Simran Kumari" userId="f667530291db17f1" providerId="LiveId" clId="{FCF9038F-3707-4039-A431-88A0981791E6}" dt="2024-12-09T09:53:35.870" v="178"/>
          <ac:spMkLst>
            <pc:docMk/>
            <pc:sldMk cId="4113120599" sldId="262"/>
            <ac:spMk id="8" creationId="{5AF6AE78-AB54-F2B2-E5E6-61AF8B18D098}"/>
          </ac:spMkLst>
        </pc:spChg>
        <pc:spChg chg="add mod">
          <ac:chgData name="Simran Kumari" userId="f667530291db17f1" providerId="LiveId" clId="{FCF9038F-3707-4039-A431-88A0981791E6}" dt="2024-12-09T09:58:34.361" v="207" actId="20577"/>
          <ac:spMkLst>
            <pc:docMk/>
            <pc:sldMk cId="4113120599" sldId="262"/>
            <ac:spMk id="10" creationId="{D4FF8094-68F4-BBDD-F2E2-5B81D1FBED6D}"/>
          </ac:spMkLst>
        </pc:spChg>
        <pc:spChg chg="add mod">
          <ac:chgData name="Simran Kumari" userId="f667530291db17f1" providerId="LiveId" clId="{FCF9038F-3707-4039-A431-88A0981791E6}" dt="2024-12-09T09:53:35.870" v="178"/>
          <ac:spMkLst>
            <pc:docMk/>
            <pc:sldMk cId="4113120599" sldId="262"/>
            <ac:spMk id="11" creationId="{0286C593-770A-9AE2-C950-C9C42D1AA3F6}"/>
          </ac:spMkLst>
        </pc:spChg>
        <pc:spChg chg="add mod">
          <ac:chgData name="Simran Kumari" userId="f667530291db17f1" providerId="LiveId" clId="{FCF9038F-3707-4039-A431-88A0981791E6}" dt="2024-12-09T09:53:35.870" v="178"/>
          <ac:spMkLst>
            <pc:docMk/>
            <pc:sldMk cId="4113120599" sldId="262"/>
            <ac:spMk id="12" creationId="{97C99BF4-B55B-AA2A-FF05-197AAB049285}"/>
          </ac:spMkLst>
        </pc:spChg>
        <pc:spChg chg="add">
          <ac:chgData name="Simran Kumari" userId="f667530291db17f1" providerId="LiveId" clId="{FCF9038F-3707-4039-A431-88A0981791E6}" dt="2024-12-09T09:55:06.740" v="183"/>
          <ac:spMkLst>
            <pc:docMk/>
            <pc:sldMk cId="4113120599" sldId="262"/>
            <ac:spMk id="14" creationId="{86BF95D5-288B-53A7-05F2-99342B709ADD}"/>
          </ac:spMkLst>
        </pc:spChg>
        <pc:spChg chg="add">
          <ac:chgData name="Simran Kumari" userId="f667530291db17f1" providerId="LiveId" clId="{FCF9038F-3707-4039-A431-88A0981791E6}" dt="2024-12-09T09:55:13.648" v="185"/>
          <ac:spMkLst>
            <pc:docMk/>
            <pc:sldMk cId="4113120599" sldId="262"/>
            <ac:spMk id="15" creationId="{6E9FBE32-57E9-776A-B1FB-B875A8CEB4DF}"/>
          </ac:spMkLst>
        </pc:spChg>
        <pc:spChg chg="add">
          <ac:chgData name="Simran Kumari" userId="f667530291db17f1" providerId="LiveId" clId="{FCF9038F-3707-4039-A431-88A0981791E6}" dt="2024-12-09T09:57:24.846" v="198"/>
          <ac:spMkLst>
            <pc:docMk/>
            <pc:sldMk cId="4113120599" sldId="262"/>
            <ac:spMk id="16" creationId="{C252F764-81E2-60D4-3870-FF92233653EE}"/>
          </ac:spMkLst>
        </pc:spChg>
        <pc:picChg chg="add del mod">
          <ac:chgData name="Simran Kumari" userId="f667530291db17f1" providerId="LiveId" clId="{FCF9038F-3707-4039-A431-88A0981791E6}" dt="2024-12-09T09:53:21.739" v="177" actId="478"/>
          <ac:picMkLst>
            <pc:docMk/>
            <pc:sldMk cId="4113120599" sldId="262"/>
            <ac:picMk id="2" creationId="{DD17F252-48AE-C307-02C2-8FC9769CF956}"/>
          </ac:picMkLst>
        </pc:picChg>
        <pc:picChg chg="add mod">
          <ac:chgData name="Simran Kumari" userId="f667530291db17f1" providerId="LiveId" clId="{FCF9038F-3707-4039-A431-88A0981791E6}" dt="2024-12-09T09:22:41.618" v="2"/>
          <ac:picMkLst>
            <pc:docMk/>
            <pc:sldMk cId="4113120599" sldId="262"/>
            <ac:picMk id="3" creationId="{EF3EF3FC-A96B-799A-73B6-0A13E41A05A6}"/>
          </ac:picMkLst>
        </pc:picChg>
        <pc:picChg chg="add mod">
          <ac:chgData name="Simran Kumari" userId="f667530291db17f1" providerId="LiveId" clId="{FCF9038F-3707-4039-A431-88A0981791E6}" dt="2024-12-09T09:23:17.041" v="3"/>
          <ac:picMkLst>
            <pc:docMk/>
            <pc:sldMk cId="4113120599" sldId="262"/>
            <ac:picMk id="4" creationId="{A6073992-56FF-C3CA-357D-EC8F00487B89}"/>
          </ac:picMkLst>
        </pc:picChg>
        <pc:picChg chg="add mod">
          <ac:chgData name="Simran Kumari" userId="f667530291db17f1" providerId="LiveId" clId="{FCF9038F-3707-4039-A431-88A0981791E6}" dt="2024-12-09T09:23:27.631" v="4"/>
          <ac:picMkLst>
            <pc:docMk/>
            <pc:sldMk cId="4113120599" sldId="262"/>
            <ac:picMk id="5" creationId="{C3895ACC-1983-A2A4-A47F-FBDC4D0C21D9}"/>
          </ac:picMkLst>
        </pc:picChg>
        <pc:picChg chg="add mod">
          <ac:chgData name="Simran Kumari" userId="f667530291db17f1" providerId="LiveId" clId="{FCF9038F-3707-4039-A431-88A0981791E6}" dt="2024-12-09T09:53:35.870" v="178"/>
          <ac:picMkLst>
            <pc:docMk/>
            <pc:sldMk cId="4113120599" sldId="262"/>
            <ac:picMk id="9" creationId="{60E518B3-E89D-FC46-1263-CFBA1328E8C7}"/>
          </ac:picMkLst>
        </pc:picChg>
        <pc:picChg chg="add mod">
          <ac:chgData name="Simran Kumari" userId="f667530291db17f1" providerId="LiveId" clId="{FCF9038F-3707-4039-A431-88A0981791E6}" dt="2024-12-09T09:53:35.870" v="178"/>
          <ac:picMkLst>
            <pc:docMk/>
            <pc:sldMk cId="4113120599" sldId="262"/>
            <ac:picMk id="13" creationId="{03141410-BFFA-9E65-5BD7-F4DF5E1329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22B01-0191-4198-A752-C6E6C6502BEF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A0326-2F17-42CF-9F17-3B828AD86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029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A0326-2F17-42CF-9F17-3B828AD86C0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443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 u="sng">
                <a:solidFill>
                  <a:srgbClr val="7AA65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1264" y="-18473"/>
            <a:ext cx="694947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457" y="1089448"/>
            <a:ext cx="9603105" cy="326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 u="sng">
                <a:solidFill>
                  <a:srgbClr val="7AA65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13822" y="6462715"/>
            <a:ext cx="16129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jp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9.jpg"/><Relationship Id="rId17" Type="http://schemas.openxmlformats.org/officeDocument/2006/relationships/image" Target="../media/image34.jpg"/><Relationship Id="rId2" Type="http://schemas.openxmlformats.org/officeDocument/2006/relationships/image" Target="../media/image20.jpg"/><Relationship Id="rId16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8.jpg"/><Relationship Id="rId5" Type="http://schemas.openxmlformats.org/officeDocument/2006/relationships/image" Target="../media/image23.png"/><Relationship Id="rId15" Type="http://schemas.openxmlformats.org/officeDocument/2006/relationships/image" Target="../media/image32.jp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hyperlink" Target="http://www.mentorconnect.ca/" TargetMode="External"/><Relationship Id="rId2" Type="http://schemas.openxmlformats.org/officeDocument/2006/relationships/image" Target="../media/image37.png"/><Relationship Id="rId16" Type="http://schemas.openxmlformats.org/officeDocument/2006/relationships/hyperlink" Target="http://www.scholarmates.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56779" y="12552"/>
            <a:ext cx="6393815" cy="5994400"/>
            <a:chOff x="5656779" y="12552"/>
            <a:chExt cx="6393815" cy="5994400"/>
          </a:xfrm>
        </p:grpSpPr>
        <p:sp>
          <p:nvSpPr>
            <p:cNvPr id="3" name="object 3"/>
            <p:cNvSpPr/>
            <p:nvPr/>
          </p:nvSpPr>
          <p:spPr>
            <a:xfrm>
              <a:off x="5656779" y="851520"/>
              <a:ext cx="4638675" cy="5155565"/>
            </a:xfrm>
            <a:custGeom>
              <a:avLst/>
              <a:gdLst/>
              <a:ahLst/>
              <a:cxnLst/>
              <a:rect l="l" t="t" r="r" b="b"/>
              <a:pathLst>
                <a:path w="4638675" h="5155565">
                  <a:moveTo>
                    <a:pt x="1873246" y="0"/>
                  </a:moveTo>
                  <a:lnTo>
                    <a:pt x="1179951" y="0"/>
                  </a:lnTo>
                  <a:lnTo>
                    <a:pt x="1147313" y="5781"/>
                  </a:lnTo>
                  <a:lnTo>
                    <a:pt x="1092143" y="48673"/>
                  </a:lnTo>
                  <a:lnTo>
                    <a:pt x="1072139" y="83545"/>
                  </a:lnTo>
                  <a:lnTo>
                    <a:pt x="726239" y="881195"/>
                  </a:lnTo>
                  <a:lnTo>
                    <a:pt x="713605" y="920669"/>
                  </a:lnTo>
                  <a:lnTo>
                    <a:pt x="709394" y="962752"/>
                  </a:lnTo>
                  <a:lnTo>
                    <a:pt x="713605" y="1004835"/>
                  </a:lnTo>
                  <a:lnTo>
                    <a:pt x="726239" y="1044307"/>
                  </a:lnTo>
                  <a:lnTo>
                    <a:pt x="1072139" y="1841959"/>
                  </a:lnTo>
                  <a:lnTo>
                    <a:pt x="1092144" y="1876832"/>
                  </a:lnTo>
                  <a:lnTo>
                    <a:pt x="1118530" y="1903633"/>
                  </a:lnTo>
                  <a:lnTo>
                    <a:pt x="786932" y="2668304"/>
                  </a:lnTo>
                  <a:lnTo>
                    <a:pt x="769383" y="2714133"/>
                  </a:lnTo>
                  <a:lnTo>
                    <a:pt x="756848" y="2762294"/>
                  </a:lnTo>
                  <a:lnTo>
                    <a:pt x="749327" y="2812008"/>
                  </a:lnTo>
                  <a:lnTo>
                    <a:pt x="746820" y="2862500"/>
                  </a:lnTo>
                  <a:lnTo>
                    <a:pt x="749327" y="2912992"/>
                  </a:lnTo>
                  <a:lnTo>
                    <a:pt x="756848" y="2962707"/>
                  </a:lnTo>
                  <a:lnTo>
                    <a:pt x="769383" y="3010868"/>
                  </a:lnTo>
                  <a:lnTo>
                    <a:pt x="786932" y="3056698"/>
                  </a:lnTo>
                  <a:lnTo>
                    <a:pt x="1610571" y="4956034"/>
                  </a:lnTo>
                  <a:lnTo>
                    <a:pt x="1636018" y="5005830"/>
                  </a:lnTo>
                  <a:lnTo>
                    <a:pt x="1666144" y="5049328"/>
                  </a:lnTo>
                  <a:lnTo>
                    <a:pt x="1700386" y="5086032"/>
                  </a:lnTo>
                  <a:lnTo>
                    <a:pt x="1738182" y="5115445"/>
                  </a:lnTo>
                  <a:lnTo>
                    <a:pt x="1778973" y="5137070"/>
                  </a:lnTo>
                  <a:lnTo>
                    <a:pt x="1822196" y="5150410"/>
                  </a:lnTo>
                  <a:lnTo>
                    <a:pt x="1867290" y="5154966"/>
                  </a:lnTo>
                  <a:lnTo>
                    <a:pt x="3518134" y="5154966"/>
                  </a:lnTo>
                  <a:lnTo>
                    <a:pt x="3562095" y="5150410"/>
                  </a:lnTo>
                  <a:lnTo>
                    <a:pt x="3604809" y="5137070"/>
                  </a:lnTo>
                  <a:lnTo>
                    <a:pt x="3645464" y="5115445"/>
                  </a:lnTo>
                  <a:lnTo>
                    <a:pt x="3683251" y="5086032"/>
                  </a:lnTo>
                  <a:lnTo>
                    <a:pt x="3717357" y="5049328"/>
                  </a:lnTo>
                  <a:lnTo>
                    <a:pt x="3746973" y="5005830"/>
                  </a:lnTo>
                  <a:lnTo>
                    <a:pt x="3771288" y="4956034"/>
                  </a:lnTo>
                  <a:lnTo>
                    <a:pt x="4598492" y="3056698"/>
                  </a:lnTo>
                  <a:lnTo>
                    <a:pt x="4616041" y="3010868"/>
                  </a:lnTo>
                  <a:lnTo>
                    <a:pt x="4628576" y="2962707"/>
                  </a:lnTo>
                  <a:lnTo>
                    <a:pt x="4636097" y="2912992"/>
                  </a:lnTo>
                  <a:lnTo>
                    <a:pt x="4638604" y="2862500"/>
                  </a:lnTo>
                  <a:lnTo>
                    <a:pt x="4636097" y="2812008"/>
                  </a:lnTo>
                  <a:lnTo>
                    <a:pt x="4628576" y="2762294"/>
                  </a:lnTo>
                  <a:lnTo>
                    <a:pt x="4616041" y="2714133"/>
                  </a:lnTo>
                  <a:lnTo>
                    <a:pt x="4598492" y="2668304"/>
                  </a:lnTo>
                  <a:lnTo>
                    <a:pt x="4270920" y="1916169"/>
                  </a:lnTo>
                  <a:lnTo>
                    <a:pt x="1177013" y="1916169"/>
                  </a:lnTo>
                  <a:lnTo>
                    <a:pt x="1168646" y="1915799"/>
                  </a:lnTo>
                  <a:lnTo>
                    <a:pt x="1160405" y="1914701"/>
                  </a:lnTo>
                  <a:lnTo>
                    <a:pt x="1152308" y="1912892"/>
                  </a:lnTo>
                  <a:lnTo>
                    <a:pt x="1144374" y="1910388"/>
                  </a:lnTo>
                  <a:lnTo>
                    <a:pt x="1125080" y="1899603"/>
                  </a:lnTo>
                  <a:lnTo>
                    <a:pt x="1168695" y="1799028"/>
                  </a:lnTo>
                  <a:lnTo>
                    <a:pt x="1164029" y="1796421"/>
                  </a:lnTo>
                  <a:lnTo>
                    <a:pt x="1131897" y="1758542"/>
                  </a:lnTo>
                  <a:lnTo>
                    <a:pt x="817032" y="1034973"/>
                  </a:lnTo>
                  <a:lnTo>
                    <a:pt x="802123" y="962752"/>
                  </a:lnTo>
                  <a:lnTo>
                    <a:pt x="805856" y="925444"/>
                  </a:lnTo>
                  <a:lnTo>
                    <a:pt x="1123706" y="183309"/>
                  </a:lnTo>
                  <a:lnTo>
                    <a:pt x="1164029" y="129082"/>
                  </a:lnTo>
                  <a:lnTo>
                    <a:pt x="1219285" y="109242"/>
                  </a:lnTo>
                  <a:lnTo>
                    <a:pt x="1990752" y="109242"/>
                  </a:lnTo>
                  <a:lnTo>
                    <a:pt x="1979561" y="83545"/>
                  </a:lnTo>
                  <a:lnTo>
                    <a:pt x="1960211" y="48673"/>
                  </a:lnTo>
                  <a:lnTo>
                    <a:pt x="1934826" y="22378"/>
                  </a:lnTo>
                  <a:lnTo>
                    <a:pt x="1905229" y="5781"/>
                  </a:lnTo>
                  <a:lnTo>
                    <a:pt x="1873246" y="0"/>
                  </a:lnTo>
                  <a:close/>
                </a:path>
                <a:path w="4638675" h="5155565">
                  <a:moveTo>
                    <a:pt x="673702" y="3125190"/>
                  </a:moveTo>
                  <a:lnTo>
                    <a:pt x="272383" y="3125190"/>
                  </a:lnTo>
                  <a:lnTo>
                    <a:pt x="253491" y="3128537"/>
                  </a:lnTo>
                  <a:lnTo>
                    <a:pt x="221557" y="3153365"/>
                  </a:lnTo>
                  <a:lnTo>
                    <a:pt x="9751" y="3635277"/>
                  </a:lnTo>
                  <a:lnTo>
                    <a:pt x="0" y="3682485"/>
                  </a:lnTo>
                  <a:lnTo>
                    <a:pt x="2437" y="3706845"/>
                  </a:lnTo>
                  <a:lnTo>
                    <a:pt x="209977" y="4191420"/>
                  </a:lnTo>
                  <a:lnTo>
                    <a:pt x="236305" y="4226827"/>
                  </a:lnTo>
                  <a:lnTo>
                    <a:pt x="272383" y="4239780"/>
                  </a:lnTo>
                  <a:lnTo>
                    <a:pt x="673702" y="4239780"/>
                  </a:lnTo>
                  <a:lnTo>
                    <a:pt x="724043" y="4211606"/>
                  </a:lnTo>
                  <a:lnTo>
                    <a:pt x="936336" y="3729695"/>
                  </a:lnTo>
                  <a:lnTo>
                    <a:pt x="946087" y="3682485"/>
                  </a:lnTo>
                  <a:lnTo>
                    <a:pt x="943649" y="3658125"/>
                  </a:lnTo>
                  <a:lnTo>
                    <a:pt x="735244" y="3173550"/>
                  </a:lnTo>
                  <a:lnTo>
                    <a:pt x="709349" y="3138144"/>
                  </a:lnTo>
                  <a:lnTo>
                    <a:pt x="673702" y="3125190"/>
                  </a:lnTo>
                  <a:close/>
                </a:path>
                <a:path w="4638675" h="5155565">
                  <a:moveTo>
                    <a:pt x="3518134" y="570034"/>
                  </a:moveTo>
                  <a:lnTo>
                    <a:pt x="2192566" y="570034"/>
                  </a:lnTo>
                  <a:lnTo>
                    <a:pt x="2324020" y="871862"/>
                  </a:lnTo>
                  <a:lnTo>
                    <a:pt x="2336654" y="911335"/>
                  </a:lnTo>
                  <a:lnTo>
                    <a:pt x="2340865" y="953419"/>
                  </a:lnTo>
                  <a:lnTo>
                    <a:pt x="2336654" y="995502"/>
                  </a:lnTo>
                  <a:lnTo>
                    <a:pt x="2323985" y="1035053"/>
                  </a:lnTo>
                  <a:lnTo>
                    <a:pt x="1976623" y="1832626"/>
                  </a:lnTo>
                  <a:lnTo>
                    <a:pt x="1957274" y="1867498"/>
                  </a:lnTo>
                  <a:lnTo>
                    <a:pt x="1902287" y="1910389"/>
                  </a:lnTo>
                  <a:lnTo>
                    <a:pt x="1870309" y="1916169"/>
                  </a:lnTo>
                  <a:lnTo>
                    <a:pt x="4270920" y="1916169"/>
                  </a:lnTo>
                  <a:lnTo>
                    <a:pt x="3771288" y="768968"/>
                  </a:lnTo>
                  <a:lnTo>
                    <a:pt x="3746973" y="719172"/>
                  </a:lnTo>
                  <a:lnTo>
                    <a:pt x="3717357" y="675674"/>
                  </a:lnTo>
                  <a:lnTo>
                    <a:pt x="3683251" y="638969"/>
                  </a:lnTo>
                  <a:lnTo>
                    <a:pt x="3645464" y="609556"/>
                  </a:lnTo>
                  <a:lnTo>
                    <a:pt x="3604809" y="587931"/>
                  </a:lnTo>
                  <a:lnTo>
                    <a:pt x="3562095" y="574591"/>
                  </a:lnTo>
                  <a:lnTo>
                    <a:pt x="3518134" y="570034"/>
                  </a:lnTo>
                  <a:close/>
                </a:path>
                <a:path w="4638675" h="5155565">
                  <a:moveTo>
                    <a:pt x="2097719" y="570034"/>
                  </a:moveTo>
                  <a:lnTo>
                    <a:pt x="1867290" y="570034"/>
                  </a:lnTo>
                  <a:lnTo>
                    <a:pt x="1822196" y="574591"/>
                  </a:lnTo>
                  <a:lnTo>
                    <a:pt x="1778973" y="587931"/>
                  </a:lnTo>
                  <a:lnTo>
                    <a:pt x="1738182" y="609556"/>
                  </a:lnTo>
                  <a:lnTo>
                    <a:pt x="1700386" y="638969"/>
                  </a:lnTo>
                  <a:lnTo>
                    <a:pt x="1666144" y="675674"/>
                  </a:lnTo>
                  <a:lnTo>
                    <a:pt x="1636018" y="719172"/>
                  </a:lnTo>
                  <a:lnTo>
                    <a:pt x="1610571" y="768968"/>
                  </a:lnTo>
                  <a:lnTo>
                    <a:pt x="1167512" y="1790677"/>
                  </a:lnTo>
                  <a:lnTo>
                    <a:pt x="1187413" y="1801802"/>
                  </a:lnTo>
                  <a:lnTo>
                    <a:pt x="1194446" y="1804020"/>
                  </a:lnTo>
                  <a:lnTo>
                    <a:pt x="1201624" y="1805624"/>
                  </a:lnTo>
                  <a:lnTo>
                    <a:pt x="1208930" y="1806598"/>
                  </a:lnTo>
                  <a:lnTo>
                    <a:pt x="1216348" y="1806926"/>
                  </a:lnTo>
                  <a:lnTo>
                    <a:pt x="1830974" y="1806926"/>
                  </a:lnTo>
                  <a:lnTo>
                    <a:pt x="1885567" y="1787087"/>
                  </a:lnTo>
                  <a:lnTo>
                    <a:pt x="1925226" y="1732862"/>
                  </a:lnTo>
                  <a:lnTo>
                    <a:pt x="2233202" y="1025719"/>
                  </a:lnTo>
                  <a:lnTo>
                    <a:pt x="2248137" y="953418"/>
                  </a:lnTo>
                  <a:lnTo>
                    <a:pt x="2244403" y="916110"/>
                  </a:lnTo>
                  <a:lnTo>
                    <a:pt x="2233202" y="881117"/>
                  </a:lnTo>
                  <a:lnTo>
                    <a:pt x="2097719" y="570034"/>
                  </a:lnTo>
                  <a:close/>
                </a:path>
                <a:path w="4638675" h="5155565">
                  <a:moveTo>
                    <a:pt x="1990752" y="109242"/>
                  </a:moveTo>
                  <a:lnTo>
                    <a:pt x="1833912" y="109242"/>
                  </a:lnTo>
                  <a:lnTo>
                    <a:pt x="1862266" y="114367"/>
                  </a:lnTo>
                  <a:lnTo>
                    <a:pt x="1888504" y="129082"/>
                  </a:lnTo>
                  <a:lnTo>
                    <a:pt x="1911009" y="152393"/>
                  </a:lnTo>
                  <a:lnTo>
                    <a:pt x="1928164" y="183309"/>
                  </a:lnTo>
                  <a:lnTo>
                    <a:pt x="2092099" y="559719"/>
                  </a:lnTo>
                  <a:lnTo>
                    <a:pt x="2186945" y="559719"/>
                  </a:lnTo>
                  <a:lnTo>
                    <a:pt x="1990752" y="109242"/>
                  </a:lnTo>
                  <a:close/>
                </a:path>
              </a:pathLst>
            </a:custGeom>
            <a:solidFill>
              <a:srgbClr val="7F7F7F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4890" y="1715881"/>
              <a:ext cx="3203508" cy="34262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03910" y="12552"/>
              <a:ext cx="2246575" cy="11490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70044" y="147265"/>
            <a:ext cx="80860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none" spc="-135" dirty="0">
                <a:solidFill>
                  <a:srgbClr val="1F497D"/>
                </a:solidFill>
              </a:rPr>
              <a:t>SMART</a:t>
            </a:r>
            <a:r>
              <a:rPr sz="4000" u="none" spc="-20" dirty="0">
                <a:solidFill>
                  <a:srgbClr val="1F497D"/>
                </a:solidFill>
              </a:rPr>
              <a:t> </a:t>
            </a:r>
            <a:r>
              <a:rPr sz="4000" u="none" spc="100" dirty="0">
                <a:solidFill>
                  <a:srgbClr val="1F497D"/>
                </a:solidFill>
              </a:rPr>
              <a:t>INDIA</a:t>
            </a:r>
            <a:r>
              <a:rPr sz="4000" u="none" spc="-15" dirty="0">
                <a:solidFill>
                  <a:srgbClr val="1F497D"/>
                </a:solidFill>
              </a:rPr>
              <a:t> </a:t>
            </a:r>
            <a:r>
              <a:rPr sz="4000" u="none" spc="20" dirty="0">
                <a:solidFill>
                  <a:srgbClr val="1F497D"/>
                </a:solidFill>
              </a:rPr>
              <a:t>HACKATHON</a:t>
            </a:r>
            <a:r>
              <a:rPr sz="4000" u="none" spc="-25" dirty="0">
                <a:solidFill>
                  <a:srgbClr val="1F497D"/>
                </a:solidFill>
              </a:rPr>
              <a:t> </a:t>
            </a:r>
            <a:r>
              <a:rPr sz="4000" u="none" spc="-130" dirty="0">
                <a:solidFill>
                  <a:srgbClr val="1F497D"/>
                </a:solidFill>
              </a:rPr>
              <a:t>2024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341199" y="1321118"/>
            <a:ext cx="4996180" cy="3497579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b="1" spc="-5" dirty="0">
                <a:latin typeface="Arial"/>
                <a:cs typeface="Arial"/>
              </a:rPr>
              <a:t>Problem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Statement ID- </a:t>
            </a:r>
            <a:r>
              <a:rPr sz="1800" spc="-5" dirty="0">
                <a:latin typeface="Arial MT"/>
                <a:cs typeface="Arial MT"/>
              </a:rPr>
              <a:t>SIH1630</a:t>
            </a: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0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b="1" spc="-5" dirty="0">
                <a:latin typeface="Arial"/>
                <a:cs typeface="Arial"/>
              </a:rPr>
              <a:t>Problem Statement </a:t>
            </a:r>
            <a:r>
              <a:rPr sz="2000" b="1" spc="-10" dirty="0">
                <a:latin typeface="Arial"/>
                <a:cs typeface="Arial"/>
              </a:rPr>
              <a:t>Title-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Mentor </a:t>
            </a:r>
            <a:r>
              <a:rPr sz="1800" dirty="0">
                <a:latin typeface="Arial MT"/>
                <a:cs typeface="Arial MT"/>
              </a:rPr>
              <a:t>Connect</a:t>
            </a: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b="1" spc="-5" dirty="0">
                <a:latin typeface="Arial"/>
                <a:cs typeface="Arial"/>
              </a:rPr>
              <a:t>Theme-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Smart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Education</a:t>
            </a: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0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b="1" dirty="0">
                <a:latin typeface="Arial"/>
                <a:cs typeface="Arial"/>
              </a:rPr>
              <a:t>PS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Category-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Software</a:t>
            </a: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b="1" spc="-40" dirty="0">
                <a:latin typeface="Arial"/>
                <a:cs typeface="Arial"/>
              </a:rPr>
              <a:t>Team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ID-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12929</a:t>
            </a: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b="1" spc="-40" dirty="0">
                <a:latin typeface="Arial"/>
                <a:cs typeface="Arial"/>
              </a:rPr>
              <a:t>Team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Name-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Connexus</a:t>
            </a: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b="1" spc="-10" dirty="0">
                <a:latin typeface="Arial"/>
                <a:cs typeface="Arial"/>
              </a:rPr>
              <a:t>Website</a:t>
            </a:r>
            <a:r>
              <a:rPr sz="2000" b="1" spc="-5" dirty="0">
                <a:latin typeface="Arial"/>
                <a:cs typeface="Arial"/>
              </a:rPr>
              <a:t> link: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Connexus </a:t>
            </a:r>
            <a:r>
              <a:rPr sz="1800" b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Website</a:t>
            </a:r>
            <a:r>
              <a:rPr sz="1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Link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01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b="1" spc="-5" dirty="0">
                <a:latin typeface="Arial"/>
                <a:cs typeface="Arial"/>
              </a:rPr>
              <a:t>GitHub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Repo: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GitHub</a:t>
            </a:r>
            <a:r>
              <a:rPr sz="1800" b="1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9222" y="642766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229" y="175790"/>
            <a:ext cx="35858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u="none" spc="-5" dirty="0"/>
              <a:t>Mentor</a:t>
            </a:r>
            <a:r>
              <a:rPr sz="4000" u="none" spc="-125" dirty="0"/>
              <a:t> </a:t>
            </a:r>
            <a:r>
              <a:rPr sz="4000" u="none" spc="-5" dirty="0"/>
              <a:t>Connect</a:t>
            </a:r>
            <a:endParaRPr sz="4000"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03910" y="2719"/>
            <a:ext cx="2246575" cy="11490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5396" y="274778"/>
            <a:ext cx="1375748" cy="37348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688457" y="1089448"/>
            <a:ext cx="9603105" cy="3073277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55600" indent="-342900">
              <a:spcBef>
                <a:spcPts val="1345"/>
              </a:spcBef>
              <a:buFont typeface="Arial" panose="020B0604020202020204" pitchFamily="34" charset="0"/>
              <a:buChar char="•"/>
            </a:pPr>
            <a:r>
              <a:rPr lang="en-IN" dirty="0"/>
              <a:t>Concept and Goal</a:t>
            </a:r>
          </a:p>
          <a:p>
            <a:pPr marL="12700">
              <a:spcBef>
                <a:spcPts val="1345"/>
              </a:spcBef>
            </a:pPr>
            <a:r>
              <a:rPr lang="en-US" sz="1800" b="1" u="none" dirty="0">
                <a:solidFill>
                  <a:srgbClr val="0070C0"/>
                </a:solidFill>
              </a:rPr>
              <a:t>      Primary Goal</a:t>
            </a:r>
            <a:r>
              <a:rPr lang="en-US" sz="1800" u="none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a platform to bridge the gap between students and opportunities by offering personalized career guidance and efficient access to offline/virtual events.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Key Deliverables</a:t>
            </a:r>
            <a:r>
              <a:rPr lang="en-US" sz="2000" dirty="0">
                <a:solidFill>
                  <a:srgbClr val="0070C0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Focus on a </a:t>
            </a:r>
            <a:r>
              <a:rPr lang="en-US" b="1" dirty="0"/>
              <a:t>user-centric interface</a:t>
            </a:r>
            <a:r>
              <a:rPr lang="en-US" dirty="0"/>
              <a:t> that is intuitive and accessible for all.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tools and features that encourage participation in </a:t>
            </a:r>
            <a:r>
              <a:rPr lang="en-US" b="1" dirty="0"/>
              <a:t>events</a:t>
            </a:r>
            <a:r>
              <a:rPr lang="en-US" dirty="0"/>
              <a:t> and </a:t>
            </a:r>
            <a:r>
              <a:rPr lang="en-US" b="1" dirty="0"/>
              <a:t>skill-building activities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endParaRPr sz="1600" dirty="0">
              <a:latin typeface="Arial MT"/>
              <a:cs typeface="Arial MT"/>
            </a:endParaRPr>
          </a:p>
          <a:p>
            <a:pPr marL="36830">
              <a:lnSpc>
                <a:spcPct val="100000"/>
              </a:lnSpc>
              <a:spcBef>
                <a:spcPts val="1410"/>
              </a:spcBef>
            </a:pPr>
            <a:r>
              <a:rPr spc="-15" dirty="0"/>
              <a:t>UNIQUENESS</a:t>
            </a:r>
            <a:r>
              <a:rPr spc="-60" dirty="0"/>
              <a:t> </a:t>
            </a:r>
            <a:r>
              <a:rPr dirty="0"/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8340" y="4303873"/>
            <a:ext cx="97155" cy="181863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dirty="0"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dirty="0"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dirty="0"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600" dirty="0"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dirty="0"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4089" y="4289733"/>
            <a:ext cx="4563110" cy="1818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71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Follows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MVC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architecture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organised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structure.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Implements </a:t>
            </a:r>
            <a:r>
              <a:rPr sz="1600" dirty="0">
                <a:latin typeface="Calibri"/>
                <a:cs typeface="Calibri"/>
              </a:rPr>
              <a:t>user </a:t>
            </a:r>
            <a:r>
              <a:rPr sz="1600" spc="-5" dirty="0">
                <a:latin typeface="Calibri"/>
                <a:cs typeface="Calibri"/>
              </a:rPr>
              <a:t>authentication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secure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access.</a:t>
            </a:r>
            <a:endParaRPr sz="1600" dirty="0">
              <a:latin typeface="Calibri"/>
              <a:cs typeface="Calibri"/>
            </a:endParaRPr>
          </a:p>
          <a:p>
            <a:pPr marL="12700" marR="944880">
              <a:lnSpc>
                <a:spcPct val="147100"/>
              </a:lnSpc>
            </a:pPr>
            <a:r>
              <a:rPr sz="1600" dirty="0">
                <a:latin typeface="Calibri"/>
                <a:cs typeface="Calibri"/>
              </a:rPr>
              <a:t>Includes an </a:t>
            </a:r>
            <a:r>
              <a:rPr sz="1600" spc="-5" dirty="0">
                <a:latin typeface="Calibri"/>
                <a:cs typeface="Calibri"/>
              </a:rPr>
              <a:t>emergency donation portal.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Allocates</a:t>
            </a:r>
            <a:r>
              <a:rPr sz="1600" spc="-5" dirty="0">
                <a:latin typeface="Calibri"/>
                <a:cs typeface="Calibri"/>
              </a:rPr>
              <a:t> points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-5" dirty="0">
                <a:latin typeface="Calibri"/>
                <a:cs typeface="Calibri"/>
              </a:rPr>
              <a:t> every</a:t>
            </a:r>
            <a:r>
              <a:rPr sz="1600" dirty="0">
                <a:latin typeface="Calibri"/>
                <a:cs typeface="Calibri"/>
              </a:rPr>
              <a:t> user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activity. </a:t>
            </a:r>
            <a:r>
              <a:rPr sz="1600" spc="-10" dirty="0">
                <a:latin typeface="Calibri"/>
                <a:cs typeface="Calibri"/>
              </a:rPr>
              <a:t> Creates </a:t>
            </a:r>
            <a:r>
              <a:rPr sz="1600" dirty="0">
                <a:latin typeface="Calibri"/>
                <a:cs typeface="Calibri"/>
              </a:rPr>
              <a:t>user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groups 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enhance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interaction.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79200" y="4134343"/>
            <a:ext cx="5552899" cy="21664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5AF6AE78-AB54-F2B2-E5E6-61AF8B18D098}"/>
              </a:ext>
            </a:extLst>
          </p:cNvPr>
          <p:cNvSpPr txBox="1">
            <a:spLocks/>
          </p:cNvSpPr>
          <p:nvPr/>
        </p:nvSpPr>
        <p:spPr>
          <a:xfrm>
            <a:off x="3835229" y="175790"/>
            <a:ext cx="35858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4000" kern="0" spc="-5">
                <a:solidFill>
                  <a:sysClr val="windowText" lastClr="000000"/>
                </a:solidFill>
              </a:rPr>
              <a:t>Mentor</a:t>
            </a:r>
            <a:r>
              <a:rPr lang="en-IN" sz="4000" kern="0" spc="-125">
                <a:solidFill>
                  <a:sysClr val="windowText" lastClr="000000"/>
                </a:solidFill>
              </a:rPr>
              <a:t> </a:t>
            </a:r>
            <a:r>
              <a:rPr lang="en-IN" sz="4000" kern="0" spc="-5">
                <a:solidFill>
                  <a:sysClr val="windowText" lastClr="000000"/>
                </a:solidFill>
              </a:rPr>
              <a:t>Connect</a:t>
            </a:r>
            <a:endParaRPr lang="en-IN" sz="4000" kern="0" dirty="0">
              <a:solidFill>
                <a:sysClr val="windowText" lastClr="000000"/>
              </a:solidFill>
            </a:endParaRPr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60E518B3-E89D-FC46-1263-CFBA1328E8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396" y="274778"/>
            <a:ext cx="1375748" cy="373481"/>
          </a:xfrm>
          <a:prstGeom prst="rect">
            <a:avLst/>
          </a:prstGeom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D4FF8094-68F4-BBDD-F2E2-5B81D1FBED6D}"/>
              </a:ext>
            </a:extLst>
          </p:cNvPr>
          <p:cNvSpPr txBox="1">
            <a:spLocks/>
          </p:cNvSpPr>
          <p:nvPr/>
        </p:nvSpPr>
        <p:spPr>
          <a:xfrm>
            <a:off x="688457" y="1089448"/>
            <a:ext cx="9603105" cy="2875787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55600" indent="-342900">
              <a:spcBef>
                <a:spcPts val="1345"/>
              </a:spcBef>
              <a:buFont typeface="Arial" panose="020B0604020202020204" pitchFamily="34" charset="0"/>
              <a:buChar char="•"/>
            </a:pPr>
            <a:r>
              <a:rPr lang="en-US" sz="2000" b="1" u="sng" kern="0" dirty="0">
                <a:solidFill>
                  <a:srgbClr val="92D050"/>
                </a:solidFill>
              </a:rPr>
              <a:t>Concept and Goal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Objective: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Create an impactful platform for </a:t>
            </a:r>
            <a:r>
              <a:rPr lang="en-US" b="1" dirty="0"/>
              <a:t>personalized career guidance</a:t>
            </a:r>
            <a:r>
              <a:rPr lang="en-US" dirty="0"/>
              <a:t> and streamlined student opportunities.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70C0"/>
                </a:solidFill>
              </a:rPr>
              <a:t>Core Features:-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User-centric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Resourceful tools for offline/virtual event participation.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Easy navigation for all users</a:t>
            </a:r>
            <a:r>
              <a:rPr lang="en-US" kern="0" dirty="0">
                <a:solidFill>
                  <a:sysClr val="windowText" lastClr="000000"/>
                </a:solidFill>
              </a:rPr>
              <a:t>.</a:t>
            </a:r>
          </a:p>
          <a:p>
            <a:endParaRPr lang="en-US" sz="1600" kern="0" dirty="0">
              <a:solidFill>
                <a:sysClr val="windowText" lastClr="000000"/>
              </a:solidFill>
              <a:latin typeface="Arial MT"/>
              <a:cs typeface="Arial MT"/>
            </a:endParaRPr>
          </a:p>
          <a:p>
            <a:pPr marL="36830">
              <a:spcBef>
                <a:spcPts val="1410"/>
              </a:spcBef>
            </a:pPr>
            <a:r>
              <a:rPr lang="en-US" kern="0" spc="-15" dirty="0">
                <a:solidFill>
                  <a:sysClr val="windowText" lastClr="000000"/>
                </a:solidFill>
              </a:rPr>
              <a:t>UNIQUENESS</a:t>
            </a:r>
            <a:r>
              <a:rPr lang="en-US" kern="0" spc="-60" dirty="0">
                <a:solidFill>
                  <a:sysClr val="windowText" lastClr="000000"/>
                </a:solidFill>
              </a:rPr>
              <a:t> </a:t>
            </a:r>
            <a:r>
              <a:rPr lang="en-US" kern="0" dirty="0">
                <a:solidFill>
                  <a:sysClr val="windowText" lastClr="000000"/>
                </a:solidFill>
              </a:rPr>
              <a:t>: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0286C593-770A-9AE2-C950-C9C42D1AA3F6}"/>
              </a:ext>
            </a:extLst>
          </p:cNvPr>
          <p:cNvSpPr txBox="1"/>
          <p:nvPr/>
        </p:nvSpPr>
        <p:spPr>
          <a:xfrm>
            <a:off x="688340" y="4303873"/>
            <a:ext cx="97155" cy="181863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dirty="0"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dirty="0"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dirty="0"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600" dirty="0"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dirty="0">
                <a:latin typeface="Arial MT"/>
                <a:cs typeface="Arial MT"/>
              </a:rPr>
              <a:t>•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97C99BF4-B55B-AA2A-FF05-197AAB049285}"/>
              </a:ext>
            </a:extLst>
          </p:cNvPr>
          <p:cNvSpPr txBox="1"/>
          <p:nvPr/>
        </p:nvSpPr>
        <p:spPr>
          <a:xfrm>
            <a:off x="974089" y="4289733"/>
            <a:ext cx="4563110" cy="1818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71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Follows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MVC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architecture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organised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structure.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Implements </a:t>
            </a:r>
            <a:r>
              <a:rPr sz="1600" dirty="0">
                <a:latin typeface="Calibri"/>
                <a:cs typeface="Calibri"/>
              </a:rPr>
              <a:t>user </a:t>
            </a:r>
            <a:r>
              <a:rPr sz="1600" spc="-5" dirty="0">
                <a:latin typeface="Calibri"/>
                <a:cs typeface="Calibri"/>
              </a:rPr>
              <a:t>authentication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secure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access.</a:t>
            </a:r>
            <a:endParaRPr sz="1600" dirty="0">
              <a:latin typeface="Calibri"/>
              <a:cs typeface="Calibri"/>
            </a:endParaRPr>
          </a:p>
          <a:p>
            <a:pPr marL="12700" marR="944880">
              <a:lnSpc>
                <a:spcPct val="147100"/>
              </a:lnSpc>
            </a:pPr>
            <a:r>
              <a:rPr sz="1600" dirty="0">
                <a:latin typeface="Calibri"/>
                <a:cs typeface="Calibri"/>
              </a:rPr>
              <a:t>Includes an </a:t>
            </a:r>
            <a:r>
              <a:rPr sz="1600" spc="-5" dirty="0">
                <a:latin typeface="Calibri"/>
                <a:cs typeface="Calibri"/>
              </a:rPr>
              <a:t>emergency donation portal.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Allocates</a:t>
            </a:r>
            <a:r>
              <a:rPr sz="1600" spc="-5" dirty="0">
                <a:latin typeface="Calibri"/>
                <a:cs typeface="Calibri"/>
              </a:rPr>
              <a:t> points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-5" dirty="0">
                <a:latin typeface="Calibri"/>
                <a:cs typeface="Calibri"/>
              </a:rPr>
              <a:t> every</a:t>
            </a:r>
            <a:r>
              <a:rPr sz="1600" dirty="0">
                <a:latin typeface="Calibri"/>
                <a:cs typeface="Calibri"/>
              </a:rPr>
              <a:t> user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activity. </a:t>
            </a:r>
            <a:r>
              <a:rPr sz="1600" spc="-10" dirty="0">
                <a:latin typeface="Calibri"/>
                <a:cs typeface="Calibri"/>
              </a:rPr>
              <a:t> Creates </a:t>
            </a:r>
            <a:r>
              <a:rPr sz="1600" dirty="0">
                <a:latin typeface="Calibri"/>
                <a:cs typeface="Calibri"/>
              </a:rPr>
              <a:t>user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groups to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enhance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interaction.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13" name="object 8">
            <a:extLst>
              <a:ext uri="{FF2B5EF4-FFF2-40B4-BE49-F238E27FC236}">
                <a16:creationId xmlns:a16="http://schemas.microsoft.com/office/drawing/2014/main" id="{03141410-BFFA-9E65-5BD7-F4DF5E13290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79200" y="4134343"/>
            <a:ext cx="5552899" cy="216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2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1576" y="209976"/>
            <a:ext cx="5449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/>
              <a:t>TEC</a:t>
            </a:r>
            <a:r>
              <a:rPr u="none" spc="-5" dirty="0"/>
              <a:t>H</a:t>
            </a:r>
            <a:r>
              <a:rPr u="none" dirty="0"/>
              <a:t>NICAL</a:t>
            </a:r>
            <a:r>
              <a:rPr u="none" spc="-400" dirty="0"/>
              <a:t> </a:t>
            </a:r>
            <a:r>
              <a:rPr u="none" dirty="0"/>
              <a:t>A</a:t>
            </a:r>
            <a:r>
              <a:rPr u="none" spc="-5" dirty="0"/>
              <a:t>PP</a:t>
            </a:r>
            <a:r>
              <a:rPr u="none" dirty="0"/>
              <a:t>R</a:t>
            </a:r>
            <a:r>
              <a:rPr u="none" spc="-5" dirty="0"/>
              <a:t>O</a:t>
            </a:r>
            <a:r>
              <a:rPr u="none" dirty="0"/>
              <a:t>ACH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396" y="274778"/>
            <a:ext cx="1375748" cy="37348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54024" y="81375"/>
            <a:ext cx="11797030" cy="4606290"/>
            <a:chOff x="254024" y="81375"/>
            <a:chExt cx="11797030" cy="46062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03910" y="81375"/>
              <a:ext cx="2246575" cy="11490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03944" y="1152568"/>
              <a:ext cx="5911850" cy="353480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024" y="1386003"/>
              <a:ext cx="5651500" cy="303189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09600" y="4524579"/>
            <a:ext cx="4585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70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3200" b="1" spc="-114" dirty="0">
                <a:solidFill>
                  <a:srgbClr val="7BA654"/>
                </a:solidFill>
                <a:latin typeface="Arial"/>
                <a:cs typeface="Arial"/>
              </a:rPr>
              <a:t>e</a:t>
            </a:r>
            <a:r>
              <a:rPr sz="3200" b="1" spc="-110" dirty="0">
                <a:solidFill>
                  <a:srgbClr val="7BA654"/>
                </a:solidFill>
                <a:latin typeface="Arial"/>
                <a:cs typeface="Arial"/>
              </a:rPr>
              <a:t>c</a:t>
            </a:r>
            <a:r>
              <a:rPr sz="3200" b="1" spc="-125" dirty="0">
                <a:solidFill>
                  <a:srgbClr val="7BA654"/>
                </a:solidFill>
                <a:latin typeface="Arial"/>
                <a:cs typeface="Arial"/>
              </a:rPr>
              <a:t>h</a:t>
            </a:r>
            <a:r>
              <a:rPr sz="3200" b="1" spc="-135" dirty="0">
                <a:solidFill>
                  <a:srgbClr val="7BA654"/>
                </a:solidFill>
                <a:latin typeface="Arial"/>
                <a:cs typeface="Arial"/>
              </a:rPr>
              <a:t>n</a:t>
            </a:r>
            <a:r>
              <a:rPr sz="3200" b="1" spc="-110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3200" b="1" spc="-114" dirty="0">
                <a:solidFill>
                  <a:srgbClr val="7BA654"/>
                </a:solidFill>
                <a:latin typeface="Arial"/>
                <a:cs typeface="Arial"/>
              </a:rPr>
              <a:t>l</a:t>
            </a:r>
            <a:r>
              <a:rPr sz="3200" b="1" spc="-155" dirty="0">
                <a:solidFill>
                  <a:srgbClr val="7BA654"/>
                </a:solidFill>
                <a:latin typeface="Arial"/>
                <a:cs typeface="Arial"/>
              </a:rPr>
              <a:t>o</a:t>
            </a:r>
            <a:r>
              <a:rPr sz="3200" b="1" spc="-204" dirty="0">
                <a:solidFill>
                  <a:srgbClr val="7BA654"/>
                </a:solidFill>
                <a:latin typeface="Arial"/>
                <a:cs typeface="Arial"/>
              </a:rPr>
              <a:t>g</a:t>
            </a:r>
            <a:r>
              <a:rPr sz="3200" b="1" dirty="0">
                <a:solidFill>
                  <a:srgbClr val="7BA654"/>
                </a:solidFill>
                <a:latin typeface="Arial"/>
                <a:cs typeface="Arial"/>
              </a:rPr>
              <a:t>y</a:t>
            </a:r>
            <a:r>
              <a:rPr sz="3200" b="1" spc="-229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3200" b="1" spc="-80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3200" b="1" spc="-85" dirty="0">
                <a:solidFill>
                  <a:srgbClr val="7BA654"/>
                </a:solidFill>
                <a:latin typeface="Arial"/>
                <a:cs typeface="Arial"/>
              </a:rPr>
              <a:t>t</a:t>
            </a:r>
            <a:r>
              <a:rPr sz="3200" b="1" spc="-100" dirty="0">
                <a:solidFill>
                  <a:srgbClr val="7BA654"/>
                </a:solidFill>
                <a:latin typeface="Arial"/>
                <a:cs typeface="Arial"/>
              </a:rPr>
              <a:t>a</a:t>
            </a:r>
            <a:r>
              <a:rPr sz="3200" b="1" spc="-135" dirty="0">
                <a:solidFill>
                  <a:srgbClr val="7BA654"/>
                </a:solidFill>
                <a:latin typeface="Arial"/>
                <a:cs typeface="Arial"/>
              </a:rPr>
              <a:t>ck</a:t>
            </a:r>
            <a:r>
              <a:rPr sz="3200" b="1" dirty="0">
                <a:solidFill>
                  <a:srgbClr val="7BA654"/>
                </a:solidFill>
                <a:latin typeface="Arial"/>
                <a:cs typeface="Arial"/>
              </a:rPr>
              <a:t>s</a:t>
            </a:r>
            <a:r>
              <a:rPr sz="3200" b="1" spc="-17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3200" b="1" spc="-125" dirty="0">
                <a:solidFill>
                  <a:srgbClr val="7BA654"/>
                </a:solidFill>
                <a:latin typeface="Arial"/>
                <a:cs typeface="Arial"/>
              </a:rPr>
              <a:t>use</a:t>
            </a:r>
            <a:r>
              <a:rPr sz="3200" b="1" dirty="0">
                <a:solidFill>
                  <a:srgbClr val="7BA654"/>
                </a:solidFill>
                <a:latin typeface="Arial"/>
                <a:cs typeface="Arial"/>
              </a:rPr>
              <a:t>d</a:t>
            </a:r>
            <a:r>
              <a:rPr sz="3200" b="1" spc="-254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0920" y="5185221"/>
            <a:ext cx="0" cy="1077595"/>
          </a:xfrm>
          <a:custGeom>
            <a:avLst/>
            <a:gdLst/>
            <a:ahLst/>
            <a:cxnLst/>
            <a:rect l="l" t="t" r="r" b="b"/>
            <a:pathLst>
              <a:path h="1077595">
                <a:moveTo>
                  <a:pt x="0" y="0"/>
                </a:moveTo>
                <a:lnTo>
                  <a:pt x="0" y="107726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40493" y="5208092"/>
            <a:ext cx="0" cy="1085850"/>
          </a:xfrm>
          <a:custGeom>
            <a:avLst/>
            <a:gdLst/>
            <a:ahLst/>
            <a:cxnLst/>
            <a:rect l="l" t="t" r="r" b="b"/>
            <a:pathLst>
              <a:path h="1085850">
                <a:moveTo>
                  <a:pt x="0" y="0"/>
                </a:moveTo>
                <a:lnTo>
                  <a:pt x="0" y="108526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7676" y="6312093"/>
            <a:ext cx="1449070" cy="371475"/>
          </a:xfrm>
          <a:prstGeom prst="rect">
            <a:avLst/>
          </a:prstGeom>
          <a:solidFill>
            <a:srgbClr val="AA5781"/>
          </a:solidFill>
          <a:ln w="25400">
            <a:solidFill>
              <a:srgbClr val="451F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2795"/>
              </a:lnSpc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Frontend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85686" y="5145623"/>
            <a:ext cx="1513840" cy="1099820"/>
            <a:chOff x="685686" y="5145623"/>
            <a:chExt cx="1513840" cy="109982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5261" y="5162293"/>
              <a:ext cx="733790" cy="5929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5686" y="5145623"/>
              <a:ext cx="620203" cy="6096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1735" y="5785903"/>
              <a:ext cx="620203" cy="45909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9302684" y="6281151"/>
            <a:ext cx="2559050" cy="371475"/>
          </a:xfrm>
          <a:prstGeom prst="rect">
            <a:avLst/>
          </a:prstGeom>
          <a:solidFill>
            <a:srgbClr val="AA5781"/>
          </a:solidFill>
          <a:ln w="25400">
            <a:solidFill>
              <a:srgbClr val="451F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2795"/>
              </a:lnSpc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Ap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Developm</a:t>
            </a:r>
            <a:r>
              <a:rPr sz="2400" spc="-91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baseline="-6944" dirty="0">
                <a:solidFill>
                  <a:srgbClr val="898989"/>
                </a:solidFill>
                <a:latin typeface="Arial MT"/>
                <a:cs typeface="Arial MT"/>
              </a:rPr>
              <a:t>3</a:t>
            </a:r>
            <a:r>
              <a:rPr sz="1800" spc="-157" baseline="-6944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nt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703924" y="5124512"/>
            <a:ext cx="907172" cy="99145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446963" y="5666461"/>
            <a:ext cx="1138970" cy="27590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788400" y="5178793"/>
            <a:ext cx="860920" cy="41036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740808" y="5689686"/>
            <a:ext cx="965610" cy="44450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438606" y="6316193"/>
            <a:ext cx="1449070" cy="371475"/>
          </a:xfrm>
          <a:prstGeom prst="rect">
            <a:avLst/>
          </a:prstGeom>
          <a:solidFill>
            <a:srgbClr val="AA5781"/>
          </a:solidFill>
          <a:ln w="25400">
            <a:solidFill>
              <a:srgbClr val="451F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3505">
              <a:lnSpc>
                <a:spcPts val="2795"/>
              </a:lnSpc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Backend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56312" y="6293567"/>
            <a:ext cx="1837055" cy="371475"/>
          </a:xfrm>
          <a:prstGeom prst="rect">
            <a:avLst/>
          </a:prstGeom>
          <a:solidFill>
            <a:srgbClr val="AA5781"/>
          </a:solidFill>
          <a:ln w="25400">
            <a:solidFill>
              <a:srgbClr val="451F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2795"/>
              </a:lnSpc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API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Cloud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960729" y="5093117"/>
            <a:ext cx="1644650" cy="1169670"/>
            <a:chOff x="6960729" y="5093117"/>
            <a:chExt cx="1644650" cy="1169670"/>
          </a:xfrm>
        </p:grpSpPr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41337" y="5101885"/>
              <a:ext cx="663845" cy="56631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17991" y="5093117"/>
              <a:ext cx="1081546" cy="63090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38294" y="5587347"/>
              <a:ext cx="918935" cy="66384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973429" y="5176966"/>
              <a:ext cx="0" cy="1085850"/>
            </a:xfrm>
            <a:custGeom>
              <a:avLst/>
              <a:gdLst/>
              <a:ahLst/>
              <a:cxnLst/>
              <a:rect l="l" t="t" r="r" b="b"/>
              <a:pathLst>
                <a:path h="1085850">
                  <a:moveTo>
                    <a:pt x="0" y="0"/>
                  </a:moveTo>
                  <a:lnTo>
                    <a:pt x="0" y="10852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157119" y="5538424"/>
            <a:ext cx="542678" cy="542678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5955262" y="6294687"/>
            <a:ext cx="884555" cy="371475"/>
          </a:xfrm>
          <a:prstGeom prst="rect">
            <a:avLst/>
          </a:prstGeom>
          <a:solidFill>
            <a:srgbClr val="AA5781"/>
          </a:solidFill>
          <a:ln w="25400">
            <a:solidFill>
              <a:srgbClr val="451F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3505">
              <a:lnSpc>
                <a:spcPts val="2795"/>
              </a:lnSpc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Host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37715" y="6057103"/>
            <a:ext cx="3759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dirty="0">
                <a:latin typeface="Arial"/>
                <a:cs typeface="Arial"/>
              </a:rPr>
              <a:t>Render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13693" y="6316192"/>
            <a:ext cx="1449070" cy="371475"/>
          </a:xfrm>
          <a:prstGeom prst="rect">
            <a:avLst/>
          </a:prstGeom>
          <a:solidFill>
            <a:srgbClr val="AA5781"/>
          </a:solidFill>
          <a:ln w="25400">
            <a:solidFill>
              <a:srgbClr val="451F3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2795"/>
              </a:lnSpc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Database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101851" y="5195300"/>
            <a:ext cx="1728470" cy="1089025"/>
            <a:chOff x="4101851" y="5195300"/>
            <a:chExt cx="1728470" cy="1089025"/>
          </a:xfrm>
        </p:grpSpPr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52659" y="5273280"/>
              <a:ext cx="535930" cy="58631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101851" y="5822929"/>
              <a:ext cx="1728260" cy="46087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803945" y="5195300"/>
              <a:ext cx="0" cy="1085850"/>
            </a:xfrm>
            <a:custGeom>
              <a:avLst/>
              <a:gdLst/>
              <a:ahLst/>
              <a:cxnLst/>
              <a:rect l="l" t="t" r="r" b="b"/>
              <a:pathLst>
                <a:path h="1085850">
                  <a:moveTo>
                    <a:pt x="0" y="0"/>
                  </a:moveTo>
                  <a:lnTo>
                    <a:pt x="0" y="108526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9137508" y="5176966"/>
            <a:ext cx="0" cy="1085850"/>
          </a:xfrm>
          <a:custGeom>
            <a:avLst/>
            <a:gdLst/>
            <a:ahLst/>
            <a:cxnLst/>
            <a:rect l="l" t="t" r="r" b="b"/>
            <a:pathLst>
              <a:path h="1085850">
                <a:moveTo>
                  <a:pt x="0" y="0"/>
                </a:moveTo>
                <a:lnTo>
                  <a:pt x="0" y="108526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5434" y="65290"/>
            <a:ext cx="621728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u="none" spc="-5" dirty="0"/>
              <a:t>F</a:t>
            </a:r>
            <a:r>
              <a:rPr sz="3400" u="none" dirty="0"/>
              <a:t>EASIBILITY</a:t>
            </a:r>
            <a:r>
              <a:rPr sz="3400" u="none" spc="-315" dirty="0"/>
              <a:t> </a:t>
            </a:r>
            <a:r>
              <a:rPr sz="3400" u="none" dirty="0"/>
              <a:t>AND</a:t>
            </a:r>
            <a:r>
              <a:rPr sz="3400" u="none" spc="-65" dirty="0"/>
              <a:t> </a:t>
            </a:r>
            <a:r>
              <a:rPr sz="3400" u="none" dirty="0"/>
              <a:t>VIABILITY</a:t>
            </a:r>
            <a:endParaRPr sz="3400"/>
          </a:p>
        </p:txBody>
      </p:sp>
      <p:grpSp>
        <p:nvGrpSpPr>
          <p:cNvPr id="3" name="object 3"/>
          <p:cNvGrpSpPr/>
          <p:nvPr/>
        </p:nvGrpSpPr>
        <p:grpSpPr>
          <a:xfrm>
            <a:off x="248364" y="1876"/>
            <a:ext cx="11882120" cy="3490595"/>
            <a:chOff x="248364" y="1876"/>
            <a:chExt cx="11882120" cy="3490595"/>
          </a:xfrm>
        </p:grpSpPr>
        <p:sp>
          <p:nvSpPr>
            <p:cNvPr id="4" name="object 4"/>
            <p:cNvSpPr/>
            <p:nvPr/>
          </p:nvSpPr>
          <p:spPr>
            <a:xfrm>
              <a:off x="2748134" y="556808"/>
              <a:ext cx="6191250" cy="0"/>
            </a:xfrm>
            <a:custGeom>
              <a:avLst/>
              <a:gdLst/>
              <a:ahLst/>
              <a:cxnLst/>
              <a:rect l="l" t="t" r="r" b="b"/>
              <a:pathLst>
                <a:path w="6191250">
                  <a:moveTo>
                    <a:pt x="0" y="0"/>
                  </a:moveTo>
                  <a:lnTo>
                    <a:pt x="6191101" y="0"/>
                  </a:lnTo>
                </a:path>
              </a:pathLst>
            </a:custGeom>
            <a:ln w="41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364" y="1341641"/>
              <a:ext cx="3452016" cy="21507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3706" y="1876"/>
              <a:ext cx="2246574" cy="114907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45003" y="1426597"/>
            <a:ext cx="2458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Arial"/>
                <a:cs typeface="Arial"/>
              </a:rPr>
              <a:t>Web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Capabilities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745" y="2193560"/>
            <a:ext cx="318897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31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Leverages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existing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technologies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 </a:t>
            </a:r>
            <a:r>
              <a:rPr sz="1400" spc="-5" dirty="0">
                <a:latin typeface="Arial MT"/>
                <a:cs typeface="Arial MT"/>
              </a:rPr>
              <a:t>efficient </a:t>
            </a:r>
            <a:r>
              <a:rPr sz="1400" dirty="0">
                <a:latin typeface="Arial MT"/>
                <a:cs typeface="Arial MT"/>
              </a:rPr>
              <a:t>and scalable alumni network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association.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0716" y="1341641"/>
            <a:ext cx="3452016" cy="215074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33883" y="1426597"/>
            <a:ext cx="3006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Mobile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Compatibility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56486" y="2193560"/>
            <a:ext cx="3345815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1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Uses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modern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mobile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frameworks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(such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Kotlin or Android </a:t>
            </a:r>
            <a:r>
              <a:rPr sz="1400" spc="-5" dirty="0">
                <a:latin typeface="Arial MT"/>
                <a:cs typeface="Arial MT"/>
              </a:rPr>
              <a:t>Studio) </a:t>
            </a:r>
            <a:r>
              <a:rPr sz="1400" dirty="0">
                <a:latin typeface="Arial MT"/>
                <a:cs typeface="Arial MT"/>
              </a:rPr>
              <a:t>to make the app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accessible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various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devices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759" y="1341641"/>
            <a:ext cx="3452016" cy="215074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814355" y="1426597"/>
            <a:ext cx="2548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Cloud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Integration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67287" y="2193560"/>
            <a:ext cx="3227705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31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Employs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cloud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services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storage,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processing, and </a:t>
            </a:r>
            <a:r>
              <a:rPr sz="1400" spc="-5" dirty="0">
                <a:latin typeface="Arial MT"/>
                <a:cs typeface="Arial MT"/>
              </a:rPr>
              <a:t>analytics, </a:t>
            </a:r>
            <a:r>
              <a:rPr sz="1400" dirty="0">
                <a:latin typeface="Arial MT"/>
                <a:cs typeface="Arial MT"/>
              </a:rPr>
              <a:t>ensuring real-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time </a:t>
            </a:r>
            <a:r>
              <a:rPr sz="1400" spc="-5" dirty="0">
                <a:latin typeface="Arial MT"/>
                <a:cs typeface="Arial MT"/>
              </a:rPr>
              <a:t>performance </a:t>
            </a:r>
            <a:r>
              <a:rPr sz="1400" dirty="0">
                <a:latin typeface="Arial MT"/>
                <a:cs typeface="Arial MT"/>
              </a:rPr>
              <a:t>and scalability to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manage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growing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5396" y="257217"/>
            <a:ext cx="9766935" cy="1208405"/>
            <a:chOff x="235396" y="257217"/>
            <a:chExt cx="9766935" cy="120840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1412" y="257217"/>
              <a:ext cx="1203700" cy="11751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98560" y="257217"/>
              <a:ext cx="1203700" cy="11751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5396" y="274778"/>
              <a:ext cx="1375748" cy="37348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21368" y="519649"/>
              <a:ext cx="175260" cy="94562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608998" y="537749"/>
              <a:ext cx="0" cy="805180"/>
            </a:xfrm>
            <a:custGeom>
              <a:avLst/>
              <a:gdLst/>
              <a:ahLst/>
              <a:cxnLst/>
              <a:rect l="l" t="t" r="r" b="b"/>
              <a:pathLst>
                <a:path h="805180">
                  <a:moveTo>
                    <a:pt x="0" y="0"/>
                  </a:moveTo>
                  <a:lnTo>
                    <a:pt x="0" y="804659"/>
                  </a:lnTo>
                </a:path>
              </a:pathLst>
            </a:custGeom>
            <a:ln w="190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59468" y="1308117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59" h="99059">
                  <a:moveTo>
                    <a:pt x="99059" y="0"/>
                  </a:moveTo>
                  <a:lnTo>
                    <a:pt x="49529" y="24764"/>
                  </a:lnTo>
                  <a:lnTo>
                    <a:pt x="0" y="0"/>
                  </a:lnTo>
                  <a:lnTo>
                    <a:pt x="49529" y="99060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581082"/>
            <a:ext cx="12191999" cy="6095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648629" y="3763226"/>
            <a:ext cx="4011929" cy="2751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00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Strategies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28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Overcoming</a:t>
            </a:r>
            <a:endParaRPr sz="2800">
              <a:latin typeface="Calibri"/>
              <a:cs typeface="Calibri"/>
            </a:endParaRPr>
          </a:p>
          <a:p>
            <a:pPr marL="175895" marR="105410" indent="-163830">
              <a:lnSpc>
                <a:spcPct val="116700"/>
              </a:lnSpc>
              <a:spcBef>
                <a:spcPts val="1300"/>
              </a:spcBef>
              <a:buChar char="•"/>
              <a:tabLst>
                <a:tab pos="176530" algn="l"/>
              </a:tabLst>
            </a:pPr>
            <a:r>
              <a:rPr sz="1500" dirty="0">
                <a:latin typeface="Arial MT"/>
                <a:cs typeface="Arial MT"/>
              </a:rPr>
              <a:t>need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API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verify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admin's</a:t>
            </a:r>
            <a:r>
              <a:rPr sz="1500" spc="-5" dirty="0">
                <a:latin typeface="Arial MT"/>
                <a:cs typeface="Arial MT"/>
              </a:rPr>
              <a:t> registration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roll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number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college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alumnus.</a:t>
            </a:r>
            <a:endParaRPr sz="1500">
              <a:latin typeface="Arial MT"/>
              <a:cs typeface="Arial MT"/>
            </a:endParaRPr>
          </a:p>
          <a:p>
            <a:pPr marL="175895" marR="5080" indent="-163830">
              <a:lnSpc>
                <a:spcPct val="116700"/>
              </a:lnSpc>
              <a:buChar char="•"/>
              <a:tabLst>
                <a:tab pos="176530" algn="l"/>
              </a:tabLst>
            </a:pPr>
            <a:r>
              <a:rPr sz="1500" dirty="0">
                <a:latin typeface="Arial MT"/>
                <a:cs typeface="Arial MT"/>
              </a:rPr>
              <a:t>created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groups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chat,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quizzes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&amp;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comments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</a:t>
            </a:r>
            <a:r>
              <a:rPr sz="1500" spc="-5" dirty="0">
                <a:latin typeface="Arial MT"/>
                <a:cs typeface="Arial MT"/>
              </a:rPr>
              <a:t> posts</a:t>
            </a:r>
            <a:r>
              <a:rPr sz="1500" dirty="0">
                <a:latin typeface="Arial MT"/>
                <a:cs typeface="Arial MT"/>
              </a:rPr>
              <a:t> to boost</a:t>
            </a:r>
            <a:r>
              <a:rPr sz="1500" spc="-5" dirty="0">
                <a:latin typeface="Arial MT"/>
                <a:cs typeface="Arial MT"/>
              </a:rPr>
              <a:t> interaction.</a:t>
            </a:r>
            <a:endParaRPr sz="1500">
              <a:latin typeface="Arial MT"/>
              <a:cs typeface="Arial MT"/>
            </a:endParaRPr>
          </a:p>
          <a:p>
            <a:pPr marL="175895" marR="279400" indent="-163830">
              <a:lnSpc>
                <a:spcPct val="116700"/>
              </a:lnSpc>
              <a:buChar char="•"/>
              <a:tabLst>
                <a:tab pos="176530" algn="l"/>
              </a:tabLst>
            </a:pPr>
            <a:r>
              <a:rPr sz="1500" dirty="0">
                <a:latin typeface="Arial MT"/>
                <a:cs typeface="Arial MT"/>
              </a:rPr>
              <a:t>added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point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reward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system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boost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user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activity.</a:t>
            </a:r>
            <a:endParaRPr sz="1500">
              <a:latin typeface="Arial MT"/>
              <a:cs typeface="Arial MT"/>
            </a:endParaRPr>
          </a:p>
          <a:p>
            <a:pPr marL="175895" marR="57150" indent="-163830">
              <a:lnSpc>
                <a:spcPct val="116700"/>
              </a:lnSpc>
              <a:buChar char="•"/>
              <a:tabLst>
                <a:tab pos="176530" algn="l"/>
              </a:tabLst>
            </a:pPr>
            <a:r>
              <a:rPr sz="1500" dirty="0">
                <a:latin typeface="Arial MT"/>
                <a:cs typeface="Arial MT"/>
              </a:rPr>
              <a:t>added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report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button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admin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portal </a:t>
            </a:r>
            <a:r>
              <a:rPr sz="1500" dirty="0">
                <a:latin typeface="Arial MT"/>
                <a:cs typeface="Arial MT"/>
              </a:rPr>
              <a:t>to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maintain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content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relevance.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1999" y="3650450"/>
            <a:ext cx="51168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Potential</a:t>
            </a: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Challenges</a:t>
            </a: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Solutions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43821" y="4219819"/>
            <a:ext cx="7115809" cy="1367790"/>
            <a:chOff x="243821" y="4219819"/>
            <a:chExt cx="7115809" cy="1367790"/>
          </a:xfrm>
        </p:grpSpPr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3821" y="4219819"/>
              <a:ext cx="7115643" cy="136730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6683" y="4239682"/>
              <a:ext cx="7029918" cy="128158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86684" y="4239681"/>
              <a:ext cx="7030084" cy="1282065"/>
            </a:xfrm>
            <a:custGeom>
              <a:avLst/>
              <a:gdLst/>
              <a:ahLst/>
              <a:cxnLst/>
              <a:rect l="l" t="t" r="r" b="b"/>
              <a:pathLst>
                <a:path w="7030084" h="1282064">
                  <a:moveTo>
                    <a:pt x="0" y="0"/>
                  </a:moveTo>
                  <a:lnTo>
                    <a:pt x="7029918" y="0"/>
                  </a:lnTo>
                  <a:lnTo>
                    <a:pt x="7029918" y="1281582"/>
                  </a:lnTo>
                  <a:lnTo>
                    <a:pt x="0" y="128158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17245" y="4705137"/>
            <a:ext cx="1106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EEECE1"/>
                </a:solidFill>
                <a:latin typeface="Calibri"/>
                <a:cs typeface="Calibri"/>
              </a:rPr>
              <a:t>Challenges: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64071" y="4196185"/>
            <a:ext cx="17595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84150">
              <a:lnSpc>
                <a:spcPct val="100000"/>
              </a:lnSpc>
              <a:spcBef>
                <a:spcPts val="100"/>
              </a:spcBef>
              <a:buFont typeface="MS UI Gothic"/>
              <a:buChar char="✓"/>
              <a:tabLst>
                <a:tab pos="184150" algn="l"/>
              </a:tabLst>
            </a:pPr>
            <a:r>
              <a:rPr sz="1500" b="1" dirty="0">
                <a:latin typeface="Calibri"/>
                <a:cs typeface="Calibri"/>
              </a:rPr>
              <a:t>User</a:t>
            </a:r>
            <a:r>
              <a:rPr sz="1500" b="1" spc="-3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Engagement</a:t>
            </a:r>
            <a:r>
              <a:rPr sz="1500" b="1" spc="-3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&amp; </a:t>
            </a:r>
            <a:r>
              <a:rPr sz="1500" b="1" spc="-32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Adoption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08534" y="4188707"/>
            <a:ext cx="1824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84150">
              <a:lnSpc>
                <a:spcPct val="100000"/>
              </a:lnSpc>
              <a:spcBef>
                <a:spcPts val="100"/>
              </a:spcBef>
              <a:buFont typeface="MS UI Gothic"/>
              <a:buChar char="✓"/>
              <a:tabLst>
                <a:tab pos="184150" algn="l"/>
              </a:tabLst>
            </a:pPr>
            <a:r>
              <a:rPr sz="1500" b="1" spc="-5" dirty="0">
                <a:latin typeface="Calibri"/>
                <a:cs typeface="Calibri"/>
              </a:rPr>
              <a:t>Maintaining</a:t>
            </a:r>
            <a:r>
              <a:rPr sz="1500" b="1" spc="-6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Content </a:t>
            </a:r>
            <a:r>
              <a:rPr sz="1500" b="1" spc="-32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Relevance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32700" y="4217836"/>
            <a:ext cx="16217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100"/>
              </a:spcBef>
              <a:buFont typeface="MS UI Gothic"/>
              <a:buChar char="✓"/>
              <a:tabLst>
                <a:tab pos="184150" algn="l"/>
              </a:tabLst>
            </a:pPr>
            <a:r>
              <a:rPr sz="1500" b="1" spc="-10" dirty="0">
                <a:latin typeface="Calibri"/>
                <a:cs typeface="Calibri"/>
              </a:rPr>
              <a:t>Privacy</a:t>
            </a:r>
            <a:r>
              <a:rPr sz="1500" b="1" spc="-3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&amp;</a:t>
            </a:r>
            <a:r>
              <a:rPr sz="1500" b="1" spc="-3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Security </a:t>
            </a:r>
            <a:r>
              <a:rPr sz="1500" b="1" spc="-32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Concerns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73983" y="4799687"/>
            <a:ext cx="7055484" cy="2004695"/>
            <a:chOff x="273983" y="4799687"/>
            <a:chExt cx="7055484" cy="2004695"/>
          </a:xfrm>
        </p:grpSpPr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02988" y="4813265"/>
              <a:ext cx="2166844" cy="63930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10461" y="4799687"/>
              <a:ext cx="1789455" cy="67574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20816" y="4813265"/>
              <a:ext cx="1695782" cy="66016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6683" y="5504699"/>
              <a:ext cx="7029918" cy="128158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86683" y="5504699"/>
              <a:ext cx="7030084" cy="1282065"/>
            </a:xfrm>
            <a:custGeom>
              <a:avLst/>
              <a:gdLst/>
              <a:ahLst/>
              <a:cxnLst/>
              <a:rect l="l" t="t" r="r" b="b"/>
              <a:pathLst>
                <a:path w="7030084" h="1282065">
                  <a:moveTo>
                    <a:pt x="0" y="0"/>
                  </a:moveTo>
                  <a:lnTo>
                    <a:pt x="7029918" y="0"/>
                  </a:lnTo>
                  <a:lnTo>
                    <a:pt x="7029918" y="1281582"/>
                  </a:lnTo>
                  <a:lnTo>
                    <a:pt x="0" y="128158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136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32708" y="5522277"/>
              <a:ext cx="2158485" cy="128158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10462" y="5522277"/>
              <a:ext cx="1789454" cy="124368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10837" y="5532211"/>
              <a:ext cx="1705758" cy="1259168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449243" y="5914831"/>
            <a:ext cx="958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EECE1"/>
                </a:solidFill>
                <a:latin typeface="Calibri"/>
                <a:cs typeface="Calibri"/>
              </a:rPr>
              <a:t>Solutions: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220" y="75741"/>
            <a:ext cx="5292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</a:t>
            </a:r>
            <a:r>
              <a:rPr spc="-5" dirty="0"/>
              <a:t>M</a:t>
            </a:r>
            <a:r>
              <a:rPr spc="-270" dirty="0"/>
              <a:t>P</a:t>
            </a:r>
            <a:r>
              <a:rPr dirty="0"/>
              <a:t>ACT</a:t>
            </a:r>
            <a:r>
              <a:rPr spc="-265" dirty="0"/>
              <a:t> </a:t>
            </a:r>
            <a:r>
              <a:rPr dirty="0"/>
              <a:t>AND BENE</a:t>
            </a:r>
            <a:r>
              <a:rPr spc="-5" dirty="0"/>
              <a:t>F</a:t>
            </a:r>
            <a:r>
              <a:rPr dirty="0"/>
              <a:t>ITS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46853" y="0"/>
            <a:ext cx="2157102" cy="1089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850" y="1138560"/>
            <a:ext cx="2923579" cy="266051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61220" y="1560211"/>
            <a:ext cx="2439670" cy="15506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05155" marR="416559" indent="-173355">
              <a:lnSpc>
                <a:spcPct val="101899"/>
              </a:lnSpc>
              <a:spcBef>
                <a:spcPts val="55"/>
              </a:spcBef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Stronger</a:t>
            </a:r>
            <a:r>
              <a:rPr sz="18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Mentor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Engagement</a:t>
            </a:r>
            <a:r>
              <a:rPr sz="1800" b="1" spc="-1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645"/>
              </a:lnSpc>
            </a:pPr>
            <a:r>
              <a:rPr sz="1600" spc="-5" dirty="0">
                <a:latin typeface="Calibri"/>
                <a:cs typeface="Calibri"/>
              </a:rPr>
              <a:t>Reconnects</a:t>
            </a:r>
            <a:r>
              <a:rPr sz="1600" spc="-30" dirty="0">
                <a:latin typeface="Calibri"/>
                <a:cs typeface="Calibri"/>
              </a:rPr>
              <a:t> mentor,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fostering</a:t>
            </a:r>
            <a:endParaRPr sz="1600">
              <a:latin typeface="Calibri"/>
              <a:cs typeface="Calibri"/>
            </a:endParaRPr>
          </a:p>
          <a:p>
            <a:pPr marL="12700" marR="398145">
              <a:lnSpc>
                <a:spcPct val="104200"/>
              </a:lnSpc>
            </a:pPr>
            <a:r>
              <a:rPr sz="1600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lasting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community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deepening ties </a:t>
            </a:r>
            <a:r>
              <a:rPr sz="1600" spc="-5" dirty="0">
                <a:latin typeface="Calibri"/>
                <a:cs typeface="Calibri"/>
              </a:rPr>
              <a:t>with </a:t>
            </a:r>
            <a:r>
              <a:rPr sz="1600" dirty="0">
                <a:latin typeface="Calibri"/>
                <a:cs typeface="Calibri"/>
              </a:rPr>
              <a:t>the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institution.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469" y="3927149"/>
            <a:ext cx="2923580" cy="266051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27264" y="4372009"/>
            <a:ext cx="2262505" cy="14465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-635" algn="ctr">
              <a:lnSpc>
                <a:spcPct val="113700"/>
              </a:lnSpc>
              <a:spcBef>
                <a:spcPts val="75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Finding 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Teammate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Arial MT"/>
                <a:cs typeface="Arial MT"/>
              </a:rPr>
              <a:t>Finding </a:t>
            </a:r>
            <a:r>
              <a:rPr sz="1600" dirty="0">
                <a:latin typeface="Arial MT"/>
                <a:cs typeface="Arial MT"/>
              </a:rPr>
              <a:t>skilled </a:t>
            </a:r>
            <a:r>
              <a:rPr sz="1600" spc="-5" dirty="0">
                <a:latin typeface="Arial MT"/>
                <a:cs typeface="Arial MT"/>
              </a:rPr>
              <a:t>teams for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each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stacks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tough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due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 </a:t>
            </a:r>
            <a:r>
              <a:rPr sz="1600" dirty="0">
                <a:latin typeface="Arial MT"/>
                <a:cs typeface="Arial MT"/>
              </a:rPr>
              <a:t>high demand and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niche</a:t>
            </a:r>
            <a:r>
              <a:rPr sz="1600" spc="-5" dirty="0">
                <a:latin typeface="Arial MT"/>
                <a:cs typeface="Arial MT"/>
              </a:rPr>
              <a:t> expertise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86625" y="3927149"/>
            <a:ext cx="2923579" cy="266051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957156" y="4405071"/>
            <a:ext cx="2183130" cy="16916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1120" marR="62865" algn="ctr">
              <a:lnSpc>
                <a:spcPct val="101899"/>
              </a:lnSpc>
              <a:spcBef>
                <a:spcPts val="55"/>
              </a:spcBef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Support</a:t>
            </a:r>
            <a:r>
              <a:rPr sz="18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social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cause:</a:t>
            </a:r>
            <a:endParaRPr sz="1800">
              <a:latin typeface="Calibri"/>
              <a:cs typeface="Calibri"/>
            </a:endParaRPr>
          </a:p>
          <a:p>
            <a:pPr marL="12065" marR="5080" indent="-635" algn="ctr">
              <a:lnSpc>
                <a:spcPts val="2200"/>
              </a:lnSpc>
              <a:spcBef>
                <a:spcPts val="60"/>
              </a:spcBef>
            </a:pPr>
            <a:r>
              <a:rPr sz="16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Calibri"/>
                <a:cs typeface="Calibri"/>
              </a:rPr>
              <a:t>Integrated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payment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gateway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-5" dirty="0">
                <a:latin typeface="Calibri"/>
                <a:cs typeface="Calibri"/>
              </a:rPr>
              <a:t>emergency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donation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features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simplify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contribution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process.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24604" y="3927149"/>
            <a:ext cx="2923580" cy="266051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926707" y="4440018"/>
            <a:ext cx="2016125" cy="144653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38735" algn="ctr">
              <a:lnSpc>
                <a:spcPct val="100000"/>
              </a:lnSpc>
              <a:spcBef>
                <a:spcPts val="370"/>
              </a:spcBef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Recognition:</a:t>
            </a:r>
            <a:endParaRPr sz="1800">
              <a:latin typeface="Calibri"/>
              <a:cs typeface="Calibri"/>
            </a:endParaRPr>
          </a:p>
          <a:p>
            <a:pPr marL="12065" marR="5080" algn="ctr">
              <a:lnSpc>
                <a:spcPts val="2200"/>
              </a:lnSpc>
              <a:spcBef>
                <a:spcPts val="60"/>
              </a:spcBef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Star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Mentor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section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motivates mentor</a:t>
            </a:r>
            <a:r>
              <a:rPr sz="1600" spc="-5" dirty="0">
                <a:latin typeface="Calibri"/>
                <a:cs typeface="Calibri"/>
              </a:rPr>
              <a:t> by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highlighting notable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achievements.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86625" y="1138560"/>
            <a:ext cx="2923579" cy="266051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956900" y="1562384"/>
            <a:ext cx="2252980" cy="14465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-19050" algn="ctr">
              <a:lnSpc>
                <a:spcPct val="113700"/>
              </a:lnSpc>
              <a:spcBef>
                <a:spcPts val="75"/>
              </a:spcBef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Career</a:t>
            </a:r>
            <a:r>
              <a:rPr sz="1800" b="1" u="heavy" spc="4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Support: 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Provides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platform </a:t>
            </a:r>
            <a:r>
              <a:rPr sz="1600" spc="-15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job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opportunities, networking,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-10" dirty="0">
                <a:latin typeface="Calibri"/>
                <a:cs typeface="Calibri"/>
              </a:rPr>
              <a:t>mentorship, </a:t>
            </a:r>
            <a:r>
              <a:rPr sz="1600" dirty="0">
                <a:latin typeface="Calibri"/>
                <a:cs typeface="Calibri"/>
              </a:rPr>
              <a:t>aiding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alumni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career growth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24604" y="1138560"/>
            <a:ext cx="2923580" cy="266051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751431" y="1613592"/>
            <a:ext cx="2397125" cy="144653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370"/>
              </a:spcBef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Peer</a:t>
            </a:r>
            <a:r>
              <a:rPr sz="18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Connections:</a:t>
            </a:r>
            <a:endParaRPr sz="1800">
              <a:latin typeface="Calibri"/>
              <a:cs typeface="Calibri"/>
            </a:endParaRPr>
          </a:p>
          <a:p>
            <a:pPr marL="12700" marR="5080" algn="ctr">
              <a:lnSpc>
                <a:spcPts val="2200"/>
              </a:lnSpc>
              <a:spcBef>
                <a:spcPts val="60"/>
              </a:spcBef>
            </a:pPr>
            <a:r>
              <a:rPr sz="1600" spc="-10" dirty="0">
                <a:latin typeface="Calibri"/>
                <a:cs typeface="Calibri"/>
              </a:rPr>
              <a:t>Groups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shared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interests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promote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collaboration, </a:t>
            </a:r>
            <a:r>
              <a:rPr sz="1600" spc="-5" dirty="0">
                <a:latin typeface="Calibri"/>
                <a:cs typeface="Calibri"/>
              </a:rPr>
              <a:t> knowledge </a:t>
            </a:r>
            <a:r>
              <a:rPr sz="1600" spc="-10" dirty="0">
                <a:latin typeface="Calibri"/>
                <a:cs typeface="Calibri"/>
              </a:rPr>
              <a:t>exchange,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community-building.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5396" y="235450"/>
            <a:ext cx="1375748" cy="373481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46853" y="0"/>
            <a:ext cx="2157102" cy="10009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2757170" algn="l"/>
              </a:tabLst>
            </a:pPr>
            <a:r>
              <a:rPr dirty="0"/>
              <a:t>RESEARCH	AND</a:t>
            </a:r>
            <a:r>
              <a:rPr spc="-50" dirty="0"/>
              <a:t> </a:t>
            </a:r>
            <a:r>
              <a:rPr spc="-5" dirty="0"/>
              <a:t>REFERENCES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26364" y="4198939"/>
            <a:ext cx="7404100" cy="2484120"/>
            <a:chOff x="1926364" y="4198939"/>
            <a:chExt cx="7404100" cy="24841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7348" y="6300515"/>
              <a:ext cx="6652919" cy="3825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6364" y="4198939"/>
              <a:ext cx="1308265" cy="11432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9226" y="4218801"/>
              <a:ext cx="1222540" cy="10575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69226" y="4218801"/>
              <a:ext cx="1223010" cy="1057910"/>
            </a:xfrm>
            <a:custGeom>
              <a:avLst/>
              <a:gdLst/>
              <a:ahLst/>
              <a:cxnLst/>
              <a:rect l="l" t="t" r="r" b="b"/>
              <a:pathLst>
                <a:path w="1223010" h="1057910">
                  <a:moveTo>
                    <a:pt x="0" y="528774"/>
                  </a:moveTo>
                  <a:lnTo>
                    <a:pt x="302141" y="0"/>
                  </a:lnTo>
                  <a:lnTo>
                    <a:pt x="920399" y="0"/>
                  </a:lnTo>
                  <a:lnTo>
                    <a:pt x="1222539" y="528774"/>
                  </a:lnTo>
                  <a:lnTo>
                    <a:pt x="920399" y="1057547"/>
                  </a:lnTo>
                  <a:lnTo>
                    <a:pt x="302141" y="1057547"/>
                  </a:lnTo>
                  <a:lnTo>
                    <a:pt x="0" y="528774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5396" y="146962"/>
            <a:ext cx="1375748" cy="3734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40108" y="3033862"/>
            <a:ext cx="6443980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500"/>
              </a:lnSpc>
              <a:spcBef>
                <a:spcPts val="100"/>
              </a:spcBef>
              <a:tabLst>
                <a:tab pos="835025" algn="l"/>
                <a:tab pos="1235075" algn="l"/>
                <a:tab pos="1864360" algn="l"/>
                <a:tab pos="2772410" algn="l"/>
                <a:tab pos="4252595" algn="l"/>
                <a:tab pos="4855845" algn="l"/>
                <a:tab pos="5408295" algn="l"/>
                <a:tab pos="5884545" algn="l"/>
              </a:tabLst>
            </a:pPr>
            <a:r>
              <a:rPr sz="1800" b="1" dirty="0">
                <a:latin typeface="Arial"/>
                <a:cs typeface="Arial"/>
              </a:rPr>
              <a:t>“D</a:t>
            </a:r>
            <a:r>
              <a:rPr sz="1800" b="1" spc="-5" dirty="0">
                <a:latin typeface="Arial"/>
                <a:cs typeface="Arial"/>
              </a:rPr>
              <a:t>on</a:t>
            </a:r>
            <a:r>
              <a:rPr sz="1800" b="1" dirty="0">
                <a:latin typeface="Arial"/>
                <a:cs typeface="Arial"/>
              </a:rPr>
              <a:t>'t	</a:t>
            </a:r>
            <a:r>
              <a:rPr sz="1800" b="1" spc="-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et	y</a:t>
            </a:r>
            <a:r>
              <a:rPr sz="1800" b="1" spc="-5" dirty="0">
                <a:latin typeface="Arial"/>
                <a:cs typeface="Arial"/>
              </a:rPr>
              <a:t>ou</a:t>
            </a:r>
            <a:r>
              <a:rPr sz="1800" b="1" dirty="0">
                <a:latin typeface="Arial"/>
                <a:cs typeface="Arial"/>
              </a:rPr>
              <a:t>r	me</a:t>
            </a:r>
            <a:r>
              <a:rPr sz="1800" b="1" spc="-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r	c</a:t>
            </a:r>
            <a:r>
              <a:rPr sz="1800" b="1" spc="-5" dirty="0">
                <a:latin typeface="Arial"/>
                <a:cs typeface="Arial"/>
              </a:rPr>
              <a:t>onn</a:t>
            </a:r>
            <a:r>
              <a:rPr sz="1800" b="1" dirty="0">
                <a:latin typeface="Arial"/>
                <a:cs typeface="Arial"/>
              </a:rPr>
              <a:t>ect</a:t>
            </a:r>
            <a:r>
              <a:rPr sz="1800" b="1" spc="-5" dirty="0">
                <a:latin typeface="Arial"/>
                <a:cs typeface="Arial"/>
              </a:rPr>
              <a:t>ion</a:t>
            </a:r>
            <a:r>
              <a:rPr sz="1800" b="1" dirty="0">
                <a:latin typeface="Arial"/>
                <a:cs typeface="Arial"/>
              </a:rPr>
              <a:t>s	fa</a:t>
            </a: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dirty="0">
                <a:latin typeface="Arial"/>
                <a:cs typeface="Arial"/>
              </a:rPr>
              <a:t>e	</a:t>
            </a:r>
            <a:r>
              <a:rPr sz="1800" b="1" spc="-5" dirty="0">
                <a:latin typeface="Arial"/>
                <a:cs typeface="Arial"/>
              </a:rPr>
              <a:t>in</a:t>
            </a:r>
            <a:r>
              <a:rPr sz="1800" b="1" dirty="0">
                <a:latin typeface="Arial"/>
                <a:cs typeface="Arial"/>
              </a:rPr>
              <a:t>to	t</a:t>
            </a:r>
            <a:r>
              <a:rPr sz="1800" b="1" spc="-5" dirty="0">
                <a:latin typeface="Arial"/>
                <a:cs typeface="Arial"/>
              </a:rPr>
              <a:t>h</a:t>
            </a:r>
            <a:r>
              <a:rPr sz="1800" b="1" dirty="0">
                <a:latin typeface="Arial"/>
                <a:cs typeface="Arial"/>
              </a:rPr>
              <a:t>e	</a:t>
            </a:r>
            <a:r>
              <a:rPr sz="1800" b="1" spc="-5" dirty="0">
                <a:latin typeface="Arial"/>
                <a:cs typeface="Arial"/>
              </a:rPr>
              <a:t>p</a:t>
            </a:r>
            <a:r>
              <a:rPr sz="1800" b="1" dirty="0">
                <a:latin typeface="Arial"/>
                <a:cs typeface="Arial"/>
              </a:rPr>
              <a:t>ast!  Start</a:t>
            </a:r>
            <a:r>
              <a:rPr sz="1800" b="1" spc="30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building</a:t>
            </a:r>
            <a:r>
              <a:rPr sz="1800" b="1" spc="30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relationships</a:t>
            </a:r>
            <a:r>
              <a:rPr sz="1800" b="1" spc="30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with</a:t>
            </a:r>
            <a:r>
              <a:rPr sz="1800" b="1" spc="30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your</a:t>
            </a:r>
            <a:r>
              <a:rPr sz="1800" b="1" spc="30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mentors</a:t>
            </a:r>
            <a:r>
              <a:rPr sz="1800" b="1" spc="30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today</a:t>
            </a:r>
            <a:r>
              <a:rPr sz="1800" b="1" spc="3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0108" y="3826485"/>
            <a:ext cx="644461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5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join</a:t>
            </a:r>
            <a:r>
              <a:rPr sz="1800" b="1" spc="43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our</a:t>
            </a:r>
            <a:r>
              <a:rPr sz="1800" b="1" spc="4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vibrant</a:t>
            </a:r>
            <a:r>
              <a:rPr sz="1800" b="1" spc="4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Mentor</a:t>
            </a:r>
            <a:r>
              <a:rPr sz="1800" b="1" spc="43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Connect</a:t>
            </a:r>
            <a:r>
              <a:rPr sz="1800" b="1" spc="44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community.</a:t>
            </a:r>
            <a:r>
              <a:rPr sz="1800" b="1" spc="4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Reach</a:t>
            </a:r>
            <a:r>
              <a:rPr sz="1800" b="1" spc="4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out,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engage, and unlock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new opportunities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together!”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47810" y="4708912"/>
            <a:ext cx="2256790" cy="617855"/>
            <a:chOff x="7747810" y="4708912"/>
            <a:chExt cx="2256790" cy="617855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7810" y="4708912"/>
              <a:ext cx="2256440" cy="6177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90672" y="4728775"/>
              <a:ext cx="2170716" cy="53205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790672" y="4728775"/>
              <a:ext cx="2171065" cy="532130"/>
            </a:xfrm>
            <a:custGeom>
              <a:avLst/>
              <a:gdLst/>
              <a:ahLst/>
              <a:cxnLst/>
              <a:rect l="l" t="t" r="r" b="b"/>
              <a:pathLst>
                <a:path w="2171065" h="532129">
                  <a:moveTo>
                    <a:pt x="88677" y="0"/>
                  </a:moveTo>
                  <a:lnTo>
                    <a:pt x="2082038" y="0"/>
                  </a:lnTo>
                  <a:lnTo>
                    <a:pt x="2116555" y="6968"/>
                  </a:lnTo>
                  <a:lnTo>
                    <a:pt x="2144742" y="25973"/>
                  </a:lnTo>
                  <a:lnTo>
                    <a:pt x="2163747" y="54160"/>
                  </a:lnTo>
                  <a:lnTo>
                    <a:pt x="2170715" y="88677"/>
                  </a:lnTo>
                  <a:lnTo>
                    <a:pt x="2170715" y="443376"/>
                  </a:lnTo>
                  <a:lnTo>
                    <a:pt x="2163747" y="477893"/>
                  </a:lnTo>
                  <a:lnTo>
                    <a:pt x="2144742" y="506081"/>
                  </a:lnTo>
                  <a:lnTo>
                    <a:pt x="2116555" y="525085"/>
                  </a:lnTo>
                  <a:lnTo>
                    <a:pt x="2082038" y="532054"/>
                  </a:lnTo>
                  <a:lnTo>
                    <a:pt x="88677" y="532054"/>
                  </a:lnTo>
                  <a:lnTo>
                    <a:pt x="54160" y="525085"/>
                  </a:lnTo>
                  <a:lnTo>
                    <a:pt x="25973" y="506081"/>
                  </a:lnTo>
                  <a:lnTo>
                    <a:pt x="6968" y="477893"/>
                  </a:lnTo>
                  <a:lnTo>
                    <a:pt x="0" y="443376"/>
                  </a:lnTo>
                  <a:lnTo>
                    <a:pt x="0" y="88677"/>
                  </a:lnTo>
                  <a:lnTo>
                    <a:pt x="6968" y="54160"/>
                  </a:lnTo>
                  <a:lnTo>
                    <a:pt x="25973" y="25973"/>
                  </a:lnTo>
                  <a:lnTo>
                    <a:pt x="54160" y="6968"/>
                  </a:lnTo>
                  <a:lnTo>
                    <a:pt x="88677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321578" y="4817176"/>
            <a:ext cx="1108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Get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Started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59581" y="4964066"/>
            <a:ext cx="466743" cy="46674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178819" y="4574526"/>
            <a:ext cx="80391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latin typeface="Calibri"/>
                <a:cs typeface="Calibri"/>
              </a:rPr>
              <a:t>C</a:t>
            </a:r>
            <a:r>
              <a:rPr sz="1500" b="1" dirty="0">
                <a:latin typeface="Calibri"/>
                <a:cs typeface="Calibri"/>
              </a:rPr>
              <a:t>onn</a:t>
            </a:r>
            <a:r>
              <a:rPr sz="1500" b="1" spc="-25" dirty="0">
                <a:latin typeface="Calibri"/>
                <a:cs typeface="Calibri"/>
              </a:rPr>
              <a:t>e</a:t>
            </a:r>
            <a:r>
              <a:rPr sz="1500" b="1" spc="-15" dirty="0">
                <a:latin typeface="Calibri"/>
                <a:cs typeface="Calibri"/>
              </a:rPr>
              <a:t>x</a:t>
            </a:r>
            <a:r>
              <a:rPr sz="1500" b="1" dirty="0">
                <a:latin typeface="Calibri"/>
                <a:cs typeface="Calibri"/>
              </a:rPr>
              <a:t>us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038978" y="3237099"/>
            <a:ext cx="1157605" cy="952500"/>
            <a:chOff x="2038978" y="3237099"/>
            <a:chExt cx="1157605" cy="952500"/>
          </a:xfrm>
        </p:grpSpPr>
        <p:sp>
          <p:nvSpPr>
            <p:cNvPr id="20" name="object 20"/>
            <p:cNvSpPr/>
            <p:nvPr/>
          </p:nvSpPr>
          <p:spPr>
            <a:xfrm>
              <a:off x="2734772" y="3712837"/>
              <a:ext cx="461645" cy="397510"/>
            </a:xfrm>
            <a:custGeom>
              <a:avLst/>
              <a:gdLst/>
              <a:ahLst/>
              <a:cxnLst/>
              <a:rect l="l" t="t" r="r" b="b"/>
              <a:pathLst>
                <a:path w="461644" h="397510">
                  <a:moveTo>
                    <a:pt x="346401" y="0"/>
                  </a:moveTo>
                  <a:lnTo>
                    <a:pt x="114858" y="0"/>
                  </a:lnTo>
                  <a:lnTo>
                    <a:pt x="0" y="198718"/>
                  </a:lnTo>
                  <a:lnTo>
                    <a:pt x="114858" y="397436"/>
                  </a:lnTo>
                  <a:lnTo>
                    <a:pt x="346401" y="397436"/>
                  </a:lnTo>
                  <a:lnTo>
                    <a:pt x="461261" y="198718"/>
                  </a:lnTo>
                  <a:lnTo>
                    <a:pt x="346401" y="0"/>
                  </a:lnTo>
                  <a:close/>
                </a:path>
              </a:pathLst>
            </a:custGeom>
            <a:solidFill>
              <a:srgbClr val="CFD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38978" y="3237099"/>
              <a:ext cx="1087587" cy="95245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81841" y="3256961"/>
              <a:ext cx="1001862" cy="86672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081841" y="3256962"/>
              <a:ext cx="1002030" cy="866775"/>
            </a:xfrm>
            <a:custGeom>
              <a:avLst/>
              <a:gdLst/>
              <a:ahLst/>
              <a:cxnLst/>
              <a:rect l="l" t="t" r="r" b="b"/>
              <a:pathLst>
                <a:path w="1002030" h="866775">
                  <a:moveTo>
                    <a:pt x="0" y="433365"/>
                  </a:moveTo>
                  <a:lnTo>
                    <a:pt x="247623" y="0"/>
                  </a:lnTo>
                  <a:lnTo>
                    <a:pt x="754239" y="0"/>
                  </a:lnTo>
                  <a:lnTo>
                    <a:pt x="1001862" y="433365"/>
                  </a:lnTo>
                  <a:lnTo>
                    <a:pt x="754239" y="866729"/>
                  </a:lnTo>
                  <a:lnTo>
                    <a:pt x="247623" y="866729"/>
                  </a:lnTo>
                  <a:lnTo>
                    <a:pt x="0" y="433365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324134" y="3532779"/>
            <a:ext cx="5175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R</a:t>
            </a:r>
            <a:r>
              <a:rPr sz="1500" b="1" spc="-5" dirty="0">
                <a:latin typeface="Calibri"/>
                <a:cs typeface="Calibri"/>
              </a:rPr>
              <a:t>i</a:t>
            </a:r>
            <a:r>
              <a:rPr sz="1500" b="1" spc="-20" dirty="0">
                <a:latin typeface="Calibri"/>
                <a:cs typeface="Calibri"/>
              </a:rPr>
              <a:t>t</a:t>
            </a:r>
            <a:r>
              <a:rPr sz="1500" b="1" dirty="0">
                <a:latin typeface="Calibri"/>
                <a:cs typeface="Calibri"/>
              </a:rPr>
              <a:t>esh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957803" y="3770195"/>
            <a:ext cx="1087755" cy="1083310"/>
            <a:chOff x="2957803" y="3770195"/>
            <a:chExt cx="1087755" cy="1083310"/>
          </a:xfrm>
        </p:grpSpPr>
        <p:sp>
          <p:nvSpPr>
            <p:cNvPr id="26" name="object 26"/>
            <p:cNvSpPr/>
            <p:nvPr/>
          </p:nvSpPr>
          <p:spPr>
            <a:xfrm>
              <a:off x="3273099" y="4455833"/>
              <a:ext cx="461645" cy="397510"/>
            </a:xfrm>
            <a:custGeom>
              <a:avLst/>
              <a:gdLst/>
              <a:ahLst/>
              <a:cxnLst/>
              <a:rect l="l" t="t" r="r" b="b"/>
              <a:pathLst>
                <a:path w="461645" h="397510">
                  <a:moveTo>
                    <a:pt x="346402" y="0"/>
                  </a:moveTo>
                  <a:lnTo>
                    <a:pt x="114858" y="0"/>
                  </a:lnTo>
                  <a:lnTo>
                    <a:pt x="0" y="198719"/>
                  </a:lnTo>
                  <a:lnTo>
                    <a:pt x="114858" y="397436"/>
                  </a:lnTo>
                  <a:lnTo>
                    <a:pt x="346402" y="397436"/>
                  </a:lnTo>
                  <a:lnTo>
                    <a:pt x="461261" y="198719"/>
                  </a:lnTo>
                  <a:lnTo>
                    <a:pt x="346402" y="0"/>
                  </a:lnTo>
                  <a:close/>
                </a:path>
              </a:pathLst>
            </a:custGeom>
            <a:solidFill>
              <a:srgbClr val="CFD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57803" y="3770195"/>
              <a:ext cx="1087587" cy="95245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00665" y="3790058"/>
              <a:ext cx="1001863" cy="86672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000665" y="3790058"/>
              <a:ext cx="1002030" cy="866775"/>
            </a:xfrm>
            <a:custGeom>
              <a:avLst/>
              <a:gdLst/>
              <a:ahLst/>
              <a:cxnLst/>
              <a:rect l="l" t="t" r="r" b="b"/>
              <a:pathLst>
                <a:path w="1002029" h="866775">
                  <a:moveTo>
                    <a:pt x="0" y="433365"/>
                  </a:moveTo>
                  <a:lnTo>
                    <a:pt x="247623" y="0"/>
                  </a:lnTo>
                  <a:lnTo>
                    <a:pt x="754239" y="0"/>
                  </a:lnTo>
                  <a:lnTo>
                    <a:pt x="1001862" y="433365"/>
                  </a:lnTo>
                  <a:lnTo>
                    <a:pt x="754239" y="866729"/>
                  </a:lnTo>
                  <a:lnTo>
                    <a:pt x="247623" y="866729"/>
                  </a:lnTo>
                  <a:lnTo>
                    <a:pt x="0" y="433365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208077" y="4065875"/>
            <a:ext cx="5873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R</a:t>
            </a:r>
            <a:r>
              <a:rPr sz="1500" b="1" spc="-5" dirty="0">
                <a:latin typeface="Calibri"/>
                <a:cs typeface="Calibri"/>
              </a:rPr>
              <a:t>a</a:t>
            </a:r>
            <a:r>
              <a:rPr sz="1500" b="1" spc="-45" dirty="0">
                <a:latin typeface="Calibri"/>
                <a:cs typeface="Calibri"/>
              </a:rPr>
              <a:t>k</a:t>
            </a:r>
            <a:r>
              <a:rPr sz="1500" b="1" dirty="0">
                <a:latin typeface="Calibri"/>
                <a:cs typeface="Calibri"/>
              </a:rPr>
              <a:t>esh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899143" y="4818202"/>
            <a:ext cx="1146810" cy="952500"/>
            <a:chOff x="2899143" y="4818202"/>
            <a:chExt cx="1146810" cy="952500"/>
          </a:xfrm>
        </p:grpSpPr>
        <p:sp>
          <p:nvSpPr>
            <p:cNvPr id="32" name="object 32"/>
            <p:cNvSpPr/>
            <p:nvPr/>
          </p:nvSpPr>
          <p:spPr>
            <a:xfrm>
              <a:off x="2899143" y="5294535"/>
              <a:ext cx="461645" cy="397510"/>
            </a:xfrm>
            <a:custGeom>
              <a:avLst/>
              <a:gdLst/>
              <a:ahLst/>
              <a:cxnLst/>
              <a:rect l="l" t="t" r="r" b="b"/>
              <a:pathLst>
                <a:path w="461645" h="397510">
                  <a:moveTo>
                    <a:pt x="346401" y="0"/>
                  </a:moveTo>
                  <a:lnTo>
                    <a:pt x="114858" y="0"/>
                  </a:lnTo>
                  <a:lnTo>
                    <a:pt x="0" y="198719"/>
                  </a:lnTo>
                  <a:lnTo>
                    <a:pt x="114858" y="397437"/>
                  </a:lnTo>
                  <a:lnTo>
                    <a:pt x="346401" y="397437"/>
                  </a:lnTo>
                  <a:lnTo>
                    <a:pt x="461260" y="198719"/>
                  </a:lnTo>
                  <a:lnTo>
                    <a:pt x="346401" y="0"/>
                  </a:lnTo>
                  <a:close/>
                </a:path>
              </a:pathLst>
            </a:custGeom>
            <a:solidFill>
              <a:srgbClr val="CFD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57803" y="4818202"/>
              <a:ext cx="1087587" cy="95245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00666" y="4838064"/>
              <a:ext cx="1001863" cy="86672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000665" y="4838064"/>
              <a:ext cx="1002030" cy="866775"/>
            </a:xfrm>
            <a:custGeom>
              <a:avLst/>
              <a:gdLst/>
              <a:ahLst/>
              <a:cxnLst/>
              <a:rect l="l" t="t" r="r" b="b"/>
              <a:pathLst>
                <a:path w="1002029" h="866775">
                  <a:moveTo>
                    <a:pt x="0" y="433365"/>
                  </a:moveTo>
                  <a:lnTo>
                    <a:pt x="247623" y="0"/>
                  </a:lnTo>
                  <a:lnTo>
                    <a:pt x="754239" y="0"/>
                  </a:lnTo>
                  <a:lnTo>
                    <a:pt x="1001862" y="433365"/>
                  </a:lnTo>
                  <a:lnTo>
                    <a:pt x="754239" y="866729"/>
                  </a:lnTo>
                  <a:lnTo>
                    <a:pt x="247623" y="866729"/>
                  </a:lnTo>
                  <a:lnTo>
                    <a:pt x="0" y="433365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277933" y="5113882"/>
            <a:ext cx="4476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A</a:t>
            </a:r>
            <a:r>
              <a:rPr sz="1500" b="1" spc="-5" dirty="0">
                <a:latin typeface="Calibri"/>
                <a:cs typeface="Calibri"/>
              </a:rPr>
              <a:t>n</a:t>
            </a:r>
            <a:r>
              <a:rPr sz="1500" b="1" dirty="0">
                <a:latin typeface="Calibri"/>
                <a:cs typeface="Calibri"/>
              </a:rPr>
              <a:t>k</a:t>
            </a:r>
            <a:r>
              <a:rPr sz="1500" b="1" spc="-5" dirty="0">
                <a:latin typeface="Calibri"/>
                <a:cs typeface="Calibri"/>
              </a:rPr>
              <a:t>i</a:t>
            </a:r>
            <a:r>
              <a:rPr sz="1500" b="1" dirty="0">
                <a:latin typeface="Calibri"/>
                <a:cs typeface="Calibri"/>
              </a:rPr>
              <a:t>t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971502" y="5351895"/>
            <a:ext cx="1155065" cy="952500"/>
            <a:chOff x="1971502" y="5351895"/>
            <a:chExt cx="1155065" cy="952500"/>
          </a:xfrm>
        </p:grpSpPr>
        <p:sp>
          <p:nvSpPr>
            <p:cNvPr id="38" name="object 38"/>
            <p:cNvSpPr/>
            <p:nvPr/>
          </p:nvSpPr>
          <p:spPr>
            <a:xfrm>
              <a:off x="1971502" y="5381597"/>
              <a:ext cx="461645" cy="397510"/>
            </a:xfrm>
            <a:custGeom>
              <a:avLst/>
              <a:gdLst/>
              <a:ahLst/>
              <a:cxnLst/>
              <a:rect l="l" t="t" r="r" b="b"/>
              <a:pathLst>
                <a:path w="461644" h="397510">
                  <a:moveTo>
                    <a:pt x="346401" y="0"/>
                  </a:moveTo>
                  <a:lnTo>
                    <a:pt x="114858" y="0"/>
                  </a:lnTo>
                  <a:lnTo>
                    <a:pt x="0" y="198719"/>
                  </a:lnTo>
                  <a:lnTo>
                    <a:pt x="114858" y="397437"/>
                  </a:lnTo>
                  <a:lnTo>
                    <a:pt x="346401" y="397437"/>
                  </a:lnTo>
                  <a:lnTo>
                    <a:pt x="461260" y="198719"/>
                  </a:lnTo>
                  <a:lnTo>
                    <a:pt x="346401" y="0"/>
                  </a:lnTo>
                  <a:close/>
                </a:path>
              </a:pathLst>
            </a:custGeom>
            <a:solidFill>
              <a:srgbClr val="CFD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38978" y="5351895"/>
              <a:ext cx="1087587" cy="95245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81841" y="5371758"/>
              <a:ext cx="1001862" cy="86672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081841" y="5371758"/>
              <a:ext cx="1002030" cy="866775"/>
            </a:xfrm>
            <a:custGeom>
              <a:avLst/>
              <a:gdLst/>
              <a:ahLst/>
              <a:cxnLst/>
              <a:rect l="l" t="t" r="r" b="b"/>
              <a:pathLst>
                <a:path w="1002030" h="866775">
                  <a:moveTo>
                    <a:pt x="0" y="433365"/>
                  </a:moveTo>
                  <a:lnTo>
                    <a:pt x="247623" y="0"/>
                  </a:lnTo>
                  <a:lnTo>
                    <a:pt x="754239" y="0"/>
                  </a:lnTo>
                  <a:lnTo>
                    <a:pt x="1001862" y="433365"/>
                  </a:lnTo>
                  <a:lnTo>
                    <a:pt x="754239" y="866729"/>
                  </a:lnTo>
                  <a:lnTo>
                    <a:pt x="247623" y="866729"/>
                  </a:lnTo>
                  <a:lnTo>
                    <a:pt x="0" y="433365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294275" y="5647575"/>
            <a:ext cx="5778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Sim</a:t>
            </a:r>
            <a:r>
              <a:rPr sz="1500" b="1" spc="-35" dirty="0">
                <a:latin typeface="Calibri"/>
                <a:cs typeface="Calibri"/>
              </a:rPr>
              <a:t>r</a:t>
            </a:r>
            <a:r>
              <a:rPr sz="1500" b="1" dirty="0">
                <a:latin typeface="Calibri"/>
                <a:cs typeface="Calibri"/>
              </a:rPr>
              <a:t>an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115887" y="4638898"/>
            <a:ext cx="1087755" cy="1132840"/>
            <a:chOff x="1115887" y="4638898"/>
            <a:chExt cx="1087755" cy="1132840"/>
          </a:xfrm>
        </p:grpSpPr>
        <p:sp>
          <p:nvSpPr>
            <p:cNvPr id="44" name="object 44"/>
            <p:cNvSpPr/>
            <p:nvPr/>
          </p:nvSpPr>
          <p:spPr>
            <a:xfrm>
              <a:off x="1424358" y="4638898"/>
              <a:ext cx="461645" cy="397510"/>
            </a:xfrm>
            <a:custGeom>
              <a:avLst/>
              <a:gdLst/>
              <a:ahLst/>
              <a:cxnLst/>
              <a:rect l="l" t="t" r="r" b="b"/>
              <a:pathLst>
                <a:path w="461644" h="397510">
                  <a:moveTo>
                    <a:pt x="346402" y="0"/>
                  </a:moveTo>
                  <a:lnTo>
                    <a:pt x="114860" y="0"/>
                  </a:lnTo>
                  <a:lnTo>
                    <a:pt x="0" y="198719"/>
                  </a:lnTo>
                  <a:lnTo>
                    <a:pt x="114860" y="397437"/>
                  </a:lnTo>
                  <a:lnTo>
                    <a:pt x="346402" y="397437"/>
                  </a:lnTo>
                  <a:lnTo>
                    <a:pt x="461261" y="198719"/>
                  </a:lnTo>
                  <a:lnTo>
                    <a:pt x="346402" y="0"/>
                  </a:lnTo>
                  <a:close/>
                </a:path>
              </a:pathLst>
            </a:custGeom>
            <a:solidFill>
              <a:srgbClr val="CFD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5887" y="4818798"/>
              <a:ext cx="1087587" cy="95245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8750" y="4838660"/>
              <a:ext cx="1001863" cy="86672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158749" y="4838660"/>
              <a:ext cx="1002030" cy="866775"/>
            </a:xfrm>
            <a:custGeom>
              <a:avLst/>
              <a:gdLst/>
              <a:ahLst/>
              <a:cxnLst/>
              <a:rect l="l" t="t" r="r" b="b"/>
              <a:pathLst>
                <a:path w="1002030" h="866775">
                  <a:moveTo>
                    <a:pt x="0" y="433365"/>
                  </a:moveTo>
                  <a:lnTo>
                    <a:pt x="247623" y="0"/>
                  </a:lnTo>
                  <a:lnTo>
                    <a:pt x="754239" y="0"/>
                  </a:lnTo>
                  <a:lnTo>
                    <a:pt x="1001862" y="433365"/>
                  </a:lnTo>
                  <a:lnTo>
                    <a:pt x="754239" y="866729"/>
                  </a:lnTo>
                  <a:lnTo>
                    <a:pt x="247623" y="866729"/>
                  </a:lnTo>
                  <a:lnTo>
                    <a:pt x="0" y="433365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381834" y="5114479"/>
            <a:ext cx="5556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G</a:t>
            </a:r>
            <a:r>
              <a:rPr sz="1500" b="1" spc="-5" dirty="0">
                <a:latin typeface="Calibri"/>
                <a:cs typeface="Calibri"/>
              </a:rPr>
              <a:t>udd</a:t>
            </a:r>
            <a:r>
              <a:rPr sz="1500" b="1" dirty="0">
                <a:latin typeface="Calibri"/>
                <a:cs typeface="Calibri"/>
              </a:rPr>
              <a:t>u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115887" y="3769003"/>
            <a:ext cx="1087755" cy="952500"/>
            <a:chOff x="1115887" y="3769003"/>
            <a:chExt cx="1087755" cy="952500"/>
          </a:xfrm>
        </p:grpSpPr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5887" y="3769003"/>
              <a:ext cx="1087587" cy="95245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8750" y="3788865"/>
              <a:ext cx="1001863" cy="86672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158749" y="3788865"/>
              <a:ext cx="1002030" cy="866775"/>
            </a:xfrm>
            <a:custGeom>
              <a:avLst/>
              <a:gdLst/>
              <a:ahLst/>
              <a:cxnLst/>
              <a:rect l="l" t="t" r="r" b="b"/>
              <a:pathLst>
                <a:path w="1002030" h="866775">
                  <a:moveTo>
                    <a:pt x="0" y="433365"/>
                  </a:moveTo>
                  <a:lnTo>
                    <a:pt x="247623" y="0"/>
                  </a:lnTo>
                  <a:lnTo>
                    <a:pt x="754239" y="0"/>
                  </a:lnTo>
                  <a:lnTo>
                    <a:pt x="1001862" y="433365"/>
                  </a:lnTo>
                  <a:lnTo>
                    <a:pt x="754239" y="866729"/>
                  </a:lnTo>
                  <a:lnTo>
                    <a:pt x="247623" y="866729"/>
                  </a:lnTo>
                  <a:lnTo>
                    <a:pt x="0" y="433365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429412" y="4064683"/>
            <a:ext cx="4603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V</a:t>
            </a:r>
            <a:r>
              <a:rPr sz="1500" b="1" spc="-5" dirty="0">
                <a:latin typeface="Calibri"/>
                <a:cs typeface="Calibri"/>
              </a:rPr>
              <a:t>i</a:t>
            </a:r>
            <a:r>
              <a:rPr sz="1500" b="1" spc="-15" dirty="0">
                <a:latin typeface="Calibri"/>
                <a:cs typeface="Calibri"/>
              </a:rPr>
              <a:t>v</a:t>
            </a:r>
            <a:r>
              <a:rPr sz="1500" b="1" spc="-5" dirty="0">
                <a:latin typeface="Calibri"/>
                <a:cs typeface="Calibri"/>
              </a:rPr>
              <a:t>ek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48016" y="2606838"/>
            <a:ext cx="3895725" cy="575310"/>
            <a:chOff x="648016" y="2606838"/>
            <a:chExt cx="3895725" cy="575310"/>
          </a:xfrm>
        </p:grpSpPr>
        <p:pic>
          <p:nvPicPr>
            <p:cNvPr id="55" name="object 5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8016" y="2606838"/>
              <a:ext cx="3895726" cy="57527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879" y="2626700"/>
              <a:ext cx="3810000" cy="48955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90879" y="2626700"/>
              <a:ext cx="3810000" cy="489584"/>
            </a:xfrm>
            <a:custGeom>
              <a:avLst/>
              <a:gdLst/>
              <a:ahLst/>
              <a:cxnLst/>
              <a:rect l="l" t="t" r="r" b="b"/>
              <a:pathLst>
                <a:path w="3810000" h="489585">
                  <a:moveTo>
                    <a:pt x="81593" y="0"/>
                  </a:moveTo>
                  <a:lnTo>
                    <a:pt x="3728407" y="0"/>
                  </a:lnTo>
                  <a:lnTo>
                    <a:pt x="3760167" y="6412"/>
                  </a:lnTo>
                  <a:lnTo>
                    <a:pt x="3786103" y="23898"/>
                  </a:lnTo>
                  <a:lnTo>
                    <a:pt x="3803589" y="49833"/>
                  </a:lnTo>
                  <a:lnTo>
                    <a:pt x="3810001" y="81593"/>
                  </a:lnTo>
                  <a:lnTo>
                    <a:pt x="3810001" y="407957"/>
                  </a:lnTo>
                  <a:lnTo>
                    <a:pt x="3803589" y="439717"/>
                  </a:lnTo>
                  <a:lnTo>
                    <a:pt x="3786103" y="465652"/>
                  </a:lnTo>
                  <a:lnTo>
                    <a:pt x="3760167" y="483138"/>
                  </a:lnTo>
                  <a:lnTo>
                    <a:pt x="3728407" y="489550"/>
                  </a:lnTo>
                  <a:lnTo>
                    <a:pt x="81593" y="489550"/>
                  </a:lnTo>
                  <a:lnTo>
                    <a:pt x="49833" y="483138"/>
                  </a:lnTo>
                  <a:lnTo>
                    <a:pt x="23898" y="465652"/>
                  </a:lnTo>
                  <a:lnTo>
                    <a:pt x="6412" y="439717"/>
                  </a:lnTo>
                  <a:lnTo>
                    <a:pt x="0" y="407957"/>
                  </a:lnTo>
                  <a:lnTo>
                    <a:pt x="0" y="81593"/>
                  </a:lnTo>
                  <a:lnTo>
                    <a:pt x="6412" y="49833"/>
                  </a:lnTo>
                  <a:lnTo>
                    <a:pt x="23898" y="23898"/>
                  </a:lnTo>
                  <a:lnTo>
                    <a:pt x="49833" y="6412"/>
                  </a:lnTo>
                  <a:lnTo>
                    <a:pt x="81593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00514" y="1118937"/>
            <a:ext cx="6833234" cy="189865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14325" indent="-302260">
              <a:lnSpc>
                <a:spcPct val="100000"/>
              </a:lnSpc>
              <a:spcBef>
                <a:spcPts val="520"/>
              </a:spcBef>
              <a:buChar char="•"/>
              <a:tabLst>
                <a:tab pos="314325" algn="l"/>
                <a:tab pos="314960" algn="l"/>
              </a:tabLst>
            </a:pPr>
            <a:r>
              <a:rPr sz="2400" dirty="0">
                <a:latin typeface="Arial MT"/>
                <a:cs typeface="Arial MT"/>
              </a:rPr>
              <a:t>Scholar </a:t>
            </a:r>
            <a:r>
              <a:rPr sz="2400" spc="-5" dirty="0">
                <a:latin typeface="Arial MT"/>
                <a:cs typeface="Arial MT"/>
              </a:rPr>
              <a:t>Mates:</a:t>
            </a:r>
            <a:r>
              <a:rPr sz="24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https://</a:t>
            </a: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16"/>
              </a:rPr>
              <a:t>www.scholarmates.me/</a:t>
            </a:r>
            <a:endParaRPr sz="2400">
              <a:latin typeface="Arial MT"/>
              <a:cs typeface="Arial MT"/>
            </a:endParaRPr>
          </a:p>
          <a:p>
            <a:pPr marL="314325" indent="-302260">
              <a:lnSpc>
                <a:spcPct val="100000"/>
              </a:lnSpc>
              <a:spcBef>
                <a:spcPts val="420"/>
              </a:spcBef>
              <a:buChar char="•"/>
              <a:tabLst>
                <a:tab pos="314325" algn="l"/>
                <a:tab pos="314960" algn="l"/>
                <a:tab pos="2668905" algn="l"/>
              </a:tabLst>
            </a:pPr>
            <a:r>
              <a:rPr sz="2400" spc="-5" dirty="0">
                <a:latin typeface="Arial MT"/>
                <a:cs typeface="Arial MT"/>
              </a:rPr>
              <a:t>Mentor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connect:	</a:t>
            </a: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https://</a:t>
            </a: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17"/>
              </a:rPr>
              <a:t>www.mentorconnect.ca/</a:t>
            </a:r>
            <a:endParaRPr sz="2400">
              <a:latin typeface="Arial MT"/>
              <a:cs typeface="Arial MT"/>
            </a:endParaRPr>
          </a:p>
          <a:p>
            <a:pPr marL="314325" indent="-302260">
              <a:lnSpc>
                <a:spcPct val="100000"/>
              </a:lnSpc>
              <a:spcBef>
                <a:spcPts val="420"/>
              </a:spcBef>
              <a:buChar char="•"/>
              <a:tabLst>
                <a:tab pos="314325" algn="l"/>
                <a:tab pos="314960" algn="l"/>
              </a:tabLst>
            </a:pPr>
            <a:r>
              <a:rPr sz="2400" spc="-5" dirty="0">
                <a:latin typeface="Arial MT"/>
                <a:cs typeface="Arial MT"/>
              </a:rPr>
              <a:t>IIT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Delhi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Alumni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portal: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https://alumni.iitd.ac.in/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 MT"/>
              <a:cs typeface="Arial MT"/>
            </a:endParaRPr>
          </a:p>
          <a:p>
            <a:pPr marL="1071245">
              <a:lnSpc>
                <a:spcPct val="100000"/>
              </a:lnSpc>
            </a:pPr>
            <a:r>
              <a:rPr sz="1800" b="1" spc="-35" dirty="0">
                <a:latin typeface="Arial"/>
                <a:cs typeface="Arial"/>
              </a:rPr>
              <a:t>Team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Members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593</Words>
  <Application>Microsoft Office PowerPoint</Application>
  <PresentationFormat>Widescreen</PresentationFormat>
  <Paragraphs>101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MS UI Gothic</vt:lpstr>
      <vt:lpstr>Arial</vt:lpstr>
      <vt:lpstr>Arial MT</vt:lpstr>
      <vt:lpstr>Calibri</vt:lpstr>
      <vt:lpstr>Times New Roman</vt:lpstr>
      <vt:lpstr>Office Theme</vt:lpstr>
      <vt:lpstr>SMART INDIA HACKATHON 2024</vt:lpstr>
      <vt:lpstr>Mentor Connect</vt:lpstr>
      <vt:lpstr>PowerPoint Presentation</vt:lpstr>
      <vt:lpstr>TECHNICAL APPROACH</vt:lpstr>
      <vt:lpstr>FEASIBILITY AND VIABILITY</vt:lpstr>
      <vt:lpstr>IMPACT AND BENEFITS</vt:lpstr>
      <vt:lpstr>RESEARCH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sih ppt mac mentor connect</dc:title>
  <cp:lastModifiedBy>Simran Kumari</cp:lastModifiedBy>
  <cp:revision>1</cp:revision>
  <dcterms:created xsi:type="dcterms:W3CDTF">2024-11-14T09:00:24Z</dcterms:created>
  <dcterms:modified xsi:type="dcterms:W3CDTF">2024-12-09T09:58:38Z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2024-09-30T00:00:00Z</vt:filetime>
  </property>
  <property fmtid="{D5CDD505-2E9C-101B-9397-08002B2CF9AE}" pid="3" name="Creator">
    <vt:lpwstr>Keynote</vt:lpwstr>
  </property>
  <property fmtid="{D5CDD505-2E9C-101B-9397-08002B2CF9AE}" pid="4" name="LastSaved">
    <vt:filetime>2024-11-14T00:00:00Z</vt:filetime>
  </property>
</Properties>
</file>