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Play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hLhfocI+PBiOKLDD9bSO2yiQ1k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85" name="Google Shape;85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725" y="365125"/>
            <a:ext cx="10623600" cy="53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625" y="138275"/>
            <a:ext cx="10595700" cy="62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7" name="Google Shape;9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454" y="0"/>
            <a:ext cx="9783900" cy="64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2025-02-16T12:25:54Z</dcterms:created>
  <dc:creator>Vipul Sonawane</dc:creator>
</cp:coreProperties>
</file>