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CC09EF9-E8F4-4A6D-85D2-8B78FD7962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270C207-99AF-4C86-BF70-0CB32977D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1A970F2-1AD4-47C1-80EC-5C6D388A08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CF4C52E-BA0C-465A-9CB9-4BA9683DBD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3C2438-3E00-4007-8945-B029917C06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16133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7DABED4-97AD-415F-9B04-EB2917AECD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4861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672D0-1711-4B53-B3FE-10969F51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754DFA0-3E4A-4622-8BEA-0597A357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C1F7E5-7ABC-476F-893A-7126DF80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BB733D-94CA-471E-9E57-FBA1250E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69CE6B-1672-4D63-A40E-D51064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22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82427-A435-43F3-80AF-0550D74A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D00F892-3BF6-439A-BD51-D37DD117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7F1560-5BDB-45DE-9BBA-A0A0DAA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2B1A88-BD45-44FE-9FB5-F37C594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FF9484-B87C-464B-B88E-2D1C134A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23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7F63E86-F343-4B42-A12F-A4FC2B8CA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F30FD0-E08E-4787-B9BE-CB01E4EF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104B4F-4C10-4ABD-B028-4D8C407D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BBD113-2487-4CA9-9DCF-EEA0647E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F0FD5A-1F95-4B6D-BB0D-58001387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68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6A3047-B80A-4CEC-B48B-518715C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421422F-AD75-41B7-9624-657FA2CF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5D287E-8BC8-4525-88C8-11D3E96F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055C11-DC9E-4A8D-862A-40E1EE6C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D1829A-EACE-42B5-A4E2-2962B38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8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AF8806-D4AD-4023-9911-42EEF920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CC3DD8-7464-4240-8E64-9C27930F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9B8314-7FB0-44E1-857B-DB37D51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FD5FA8-E3EF-414C-AF0A-2711671C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ED5FA3-4052-4406-90ED-E1B87B2A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0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8F1FA-2B00-4791-8F73-65A6BE58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22167A-A22B-4375-BA3F-A0D961EB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31A60B-D100-438B-856D-94F4B74B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C463F5-6C2F-4A70-AC66-50139F3F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0AE3E8-AA48-46FA-9499-AB0910E0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F0C44C-8283-4C1C-BEED-6B96220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3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889743-5994-4B96-BCCD-3A99A5C0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435515-7819-4B08-B8D7-6B044E3B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41AB508-4CFB-487F-8581-093BD1EEB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2ED0027-17B6-4B3F-BF6F-A9CD4F332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E916403-98C9-4AC9-B340-9EACB471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14D9836-BB3B-41AE-96DD-F2CA03F3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285F17-B3AB-460E-9202-5300F46A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4D0A267-8522-4FC5-B2D2-6F1B3DDA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25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17C44A-0744-4A07-ACF8-EA68F3E7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8A5A93B-377B-44A9-80B3-0BB15AA6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7AAEA4F-FBC5-4CDE-8D00-FABFA307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148E97-6532-4EEA-92EF-95B7AAB6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8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3F8D4F9-391C-40C6-8FDC-2192574C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BEF0E33-E47D-4DD0-AC59-1C24EFA2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43A49D8-CEF1-4BA6-840A-F84EBBE5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C224D-59C3-406B-9866-4B89D0F8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D1C4B8-E132-4B2D-8B76-2B290F58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A6C66D-6D3F-4D2E-8E23-E818D0BF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E3A4EF-4B56-44CA-A153-3513F73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95C456-29B7-4726-91E5-5C6BE395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19668F-DE89-4321-BB4A-B56D69C8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64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30594D-4D44-47F6-813A-BC0EEA23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45A3DD3-AA46-4E10-9FF5-C88C2F7F5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71746C0-81F5-4EB0-B953-C6231997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2FD2C-2FEB-41A6-B87A-07241F83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בס"ד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F28A8B-FA58-43B2-9343-8852695D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9ED17F-0D0A-4527-B5C0-4683768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7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6B40879-C0F2-4D67-B139-4F5E5467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D723AD-54E4-472C-8074-5B94026B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F6A70D-218F-4F97-820C-796960FAF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בס"ד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1DD0F5-4A63-47B9-BACB-DED07E5A0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E8AB51-58D2-404A-83F0-E57A7BB4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CE3D-0BCB-4AB5-B042-38F7C5D4A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96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9DD9D5-9AD2-4C15-A308-3A20E383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7200" dirty="0"/>
              <a:t>המסכם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B70B99-5E9A-4B36-8490-0409E66E0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מפתחים: בועז שרעבי</a:t>
            </a:r>
          </a:p>
          <a:p>
            <a:r>
              <a:rPr lang="he-IL" dirty="0"/>
              <a:t>איתמר זיו און</a:t>
            </a:r>
          </a:p>
          <a:p>
            <a:r>
              <a:rPr lang="he-IL" dirty="0"/>
              <a:t>אורי בן חמו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F13854-93A4-4059-8A74-AE6D7832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20" y="767052"/>
            <a:ext cx="3383473" cy="1666296"/>
          </a:xfrm>
          <a:prstGeom prst="rect">
            <a:avLst/>
          </a:prstGeom>
        </p:spPr>
      </p:pic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623C78A4-45BC-43F6-8D24-1B12BB10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1520" y="397020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539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F7B8C9-7B7F-4A2F-AC7B-97A703D1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ERD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BC7A87F-5DEB-4A3C-AED4-B163AC20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67" y="1391567"/>
            <a:ext cx="8873781" cy="4964845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97B7137-65C6-487A-8A76-5DC2D666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501588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5153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99027F-423B-439E-97A2-F88A190F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המערכת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25CB5E-2AED-432B-B9CE-8A32063F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DCD12D-6DB1-49E2-AEA4-ACF5B5BF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89596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5306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6D234D-5824-4A48-82FF-F3729E71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51E8B0B2-4D74-4A22-BF4C-B742C096C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99" y="1912036"/>
            <a:ext cx="8769801" cy="4178515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6A681D-F4C0-490E-B2DD-34BF173F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03925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8778D4-907B-4077-A62A-5E016E95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EFE211FA-F7E9-488C-822B-E82D7BEED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99" y="2045393"/>
            <a:ext cx="8769801" cy="3911801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1F7D28-A39D-47D2-B455-E3138375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91427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92D1CA-3639-4528-AD17-6A167534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51496A71-7033-4783-9C3A-AD770D139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52" y="2502617"/>
            <a:ext cx="8655495" cy="2997354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6FBC32-1866-49CD-B783-10119E37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0677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CF9D9D-817C-4548-86E9-B8D04E79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6B2693F-A80B-4AD3-A80B-AF907EDF3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82" y="2200976"/>
            <a:ext cx="9163746" cy="3889105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2E3FBE-1411-4F6B-81DF-114FA636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53697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A462A-B762-4140-BE6D-4814261B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D20B15-0D77-4BCB-8D57-C8F7A2C8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יצירת פלטפורמה נוחה ומסודרת לשיתוף סיכומים בין סטודנטים</a:t>
            </a:r>
          </a:p>
          <a:p>
            <a:r>
              <a:rPr lang="he-IL" dirty="0"/>
              <a:t>עידוד מסכמים לשתף את הסיכומים שלהם (על ידי דירוג ושיעורים פרטיים)</a:t>
            </a:r>
          </a:p>
          <a:p>
            <a:r>
              <a:rPr lang="he-IL" dirty="0"/>
              <a:t>שיפור איכות הסיכומים (על ידי יצירת קשר בין המסכם לקורא)</a:t>
            </a:r>
          </a:p>
          <a:p>
            <a:r>
              <a:rPr lang="he-IL" dirty="0"/>
              <a:t>התמקדות הקורא בסיכומים מומלצים (יצירת בטחון אצל הקורא בדבר איכות הסיכום)</a:t>
            </a:r>
          </a:p>
          <a:p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F24CBE-0E82-465E-8A02-4965FEA7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0499" y="315912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669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49B393-60B8-4711-AB45-CB32235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מרכזיות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CBA6DF-DF7E-461B-864F-8B2F3B21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העלאת סיכום</a:t>
            </a:r>
          </a:p>
          <a:p>
            <a:r>
              <a:rPr lang="he-IL" dirty="0"/>
              <a:t>הורדת סיכום</a:t>
            </a:r>
          </a:p>
          <a:p>
            <a:r>
              <a:rPr lang="he-IL" dirty="0"/>
              <a:t>דירוג סיכום</a:t>
            </a:r>
          </a:p>
          <a:p>
            <a:r>
              <a:rPr lang="he-IL" dirty="0"/>
              <a:t>בקרת מנהל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7747FA-C53F-4E73-A077-0D0DB2CE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9376" y="315912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2644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9603D8D-8CBF-4AF8-AED1-52EED40D7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41" y="1102914"/>
            <a:ext cx="6487726" cy="5256796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AB7F990-A719-44A4-B8AE-B8ACA8B1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Use-case diagram</a:t>
            </a:r>
            <a:endParaRPr lang="he-IL" dirty="0"/>
          </a:p>
        </p:txBody>
      </p:sp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6AD71396-71B7-4A47-A9C7-AA6224A9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186332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6963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5CB0248F-8E78-478A-900D-4FE2E4AC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30" y="1257644"/>
            <a:ext cx="4234670" cy="5356319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BA15811-6C2B-44BD-AD53-69640378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State-machine diagram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795164-FD67-437E-B564-73961AB6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2525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1F19D-A904-45B9-AF94-F7CA787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Activity diagram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72A0D5A-BB40-4B34-A521-707796ACE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05" y="493555"/>
            <a:ext cx="1946640" cy="5683408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1020BF-87F9-4F75-A123-C426BEAF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93555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9940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1A2F8FEB-BC59-44CF-A407-56BC992FA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0" y="1250178"/>
            <a:ext cx="7989903" cy="5165516"/>
          </a:xfr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E26B52E-0BCE-44B2-B3D1-8839CD06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diagram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F635F9-8A3D-4579-B418-50E42C21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98474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174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C6B66-2C4C-40BD-ADCF-ED9278F0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 diagram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F29A35C-B233-4816-A929-028FF494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6" y="2592987"/>
            <a:ext cx="11952508" cy="2705806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E106B6-E4C5-47A2-BEF5-2492B6F9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88211"/>
            <a:ext cx="2743200" cy="365125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561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6648D6-0B27-4FB7-9D92-5A2D5219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Sequence diagram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99F198C9-5185-4823-BD04-09DD377C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21" y="1825625"/>
            <a:ext cx="7344758" cy="4351338"/>
          </a:xfrm>
        </p:spPr>
      </p:pic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7FE761-8A9F-4236-BCBB-6A37119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498474"/>
            <a:ext cx="2743200" cy="365125"/>
          </a:xfrm>
        </p:spPr>
        <p:txBody>
          <a:bodyPr/>
          <a:lstStyle/>
          <a:p>
            <a:r>
              <a:rPr lang="he-IL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185810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100</Words>
  <Application>Microsoft Office PowerPoint</Application>
  <PresentationFormat>מסך רחב</PresentationFormat>
  <Paragraphs>37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ערכת נושא Office</vt:lpstr>
      <vt:lpstr>המסכם</vt:lpstr>
      <vt:lpstr>מוטיבציה </vt:lpstr>
      <vt:lpstr>דרישות מרכזיות</vt:lpstr>
      <vt:lpstr>Use-case diagram</vt:lpstr>
      <vt:lpstr>State-machine diagram</vt:lpstr>
      <vt:lpstr>Activity diagram</vt:lpstr>
      <vt:lpstr>Class diagram</vt:lpstr>
      <vt:lpstr>Object diagram</vt:lpstr>
      <vt:lpstr>Sequence diagram</vt:lpstr>
      <vt:lpstr>ERD</vt:lpstr>
      <vt:lpstr>תיאור המערכת בפועל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המסכם</dc:title>
  <dc:creator>ori ben hamo</dc:creator>
  <cp:lastModifiedBy>ori ben hamo</cp:lastModifiedBy>
  <cp:revision>8</cp:revision>
  <dcterms:created xsi:type="dcterms:W3CDTF">2020-12-30T08:28:59Z</dcterms:created>
  <dcterms:modified xsi:type="dcterms:W3CDTF">2020-12-30T12:51:27Z</dcterms:modified>
</cp:coreProperties>
</file>