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handoutMasterIdLst>
    <p:handoutMasterId r:id="rId34"/>
  </p:handoutMasterIdLst>
  <p:sldIdLst>
    <p:sldId id="256" r:id="rId2"/>
    <p:sldId id="257" r:id="rId3"/>
    <p:sldId id="277" r:id="rId4"/>
    <p:sldId id="258" r:id="rId5"/>
    <p:sldId id="259" r:id="rId6"/>
    <p:sldId id="264" r:id="rId7"/>
    <p:sldId id="260" r:id="rId8"/>
    <p:sldId id="261" r:id="rId9"/>
    <p:sldId id="262" r:id="rId10"/>
    <p:sldId id="265" r:id="rId11"/>
    <p:sldId id="263" r:id="rId12"/>
    <p:sldId id="266" r:id="rId13"/>
    <p:sldId id="279" r:id="rId14"/>
    <p:sldId id="280" r:id="rId15"/>
    <p:sldId id="282" r:id="rId16"/>
    <p:sldId id="281" r:id="rId17"/>
    <p:sldId id="283" r:id="rId18"/>
    <p:sldId id="285" r:id="rId19"/>
    <p:sldId id="273" r:id="rId20"/>
    <p:sldId id="286" r:id="rId21"/>
    <p:sldId id="272" r:id="rId22"/>
    <p:sldId id="274" r:id="rId23"/>
    <p:sldId id="284" r:id="rId24"/>
    <p:sldId id="275" r:id="rId25"/>
    <p:sldId id="278" r:id="rId26"/>
    <p:sldId id="267" r:id="rId27"/>
    <p:sldId id="268" r:id="rId28"/>
    <p:sldId id="269" r:id="rId29"/>
    <p:sldId id="270" r:id="rId30"/>
    <p:sldId id="271" r:id="rId31"/>
    <p:sldId id="276"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FCC09EF9-E8F4-4A6D-85D2-8B78FD7962F3}"/>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he-IL"/>
              <a:t>בס"ד</a:t>
            </a:r>
          </a:p>
        </p:txBody>
      </p:sp>
      <p:sp>
        <p:nvSpPr>
          <p:cNvPr id="3" name="מציין מיקום של תאריך 2">
            <a:extLst>
              <a:ext uri="{FF2B5EF4-FFF2-40B4-BE49-F238E27FC236}">
                <a16:creationId xmlns:a16="http://schemas.microsoft.com/office/drawing/2014/main" id="{3270C207-99AF-4C86-BF70-0CB32977DA07}"/>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r>
              <a:rPr lang="he-IL"/>
              <a:t>בס"ד</a:t>
            </a:r>
          </a:p>
        </p:txBody>
      </p:sp>
      <p:sp>
        <p:nvSpPr>
          <p:cNvPr id="4" name="מציין מיקום של כותרת תחתונה 3">
            <a:extLst>
              <a:ext uri="{FF2B5EF4-FFF2-40B4-BE49-F238E27FC236}">
                <a16:creationId xmlns:a16="http://schemas.microsoft.com/office/drawing/2014/main" id="{81A970F2-1AD4-47C1-80EC-5C6D388A0833}"/>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FCF4C52E-BA0C-465A-9CB9-4BA9683DBDA9}"/>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EC3C2438-3E00-4007-8945-B029917C06F2}" type="slidenum">
              <a:rPr lang="he-IL" smtClean="0"/>
              <a:t>‹#›</a:t>
            </a:fld>
            <a:endParaRPr lang="he-IL"/>
          </a:p>
        </p:txBody>
      </p:sp>
    </p:spTree>
    <p:extLst>
      <p:ext uri="{BB962C8B-B14F-4D97-AF65-F5344CB8AC3E}">
        <p14:creationId xmlns:p14="http://schemas.microsoft.com/office/powerpoint/2010/main" val="341416133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he-IL"/>
              <a:t>בס"ד</a:t>
            </a:r>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r>
              <a:rPr lang="he-IL"/>
              <a:t>בס"ד</a:t>
            </a:r>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7DABED4-97AD-415F-9B04-EB2917AECD86}" type="slidenum">
              <a:rPr lang="he-IL" smtClean="0"/>
              <a:t>‹#›</a:t>
            </a:fld>
            <a:endParaRPr lang="he-IL"/>
          </a:p>
        </p:txBody>
      </p:sp>
    </p:spTree>
    <p:extLst>
      <p:ext uri="{BB962C8B-B14F-4D97-AF65-F5344CB8AC3E}">
        <p14:creationId xmlns:p14="http://schemas.microsoft.com/office/powerpoint/2010/main" val="813486100"/>
      </p:ext>
    </p:extLst>
  </p:cSld>
  <p:clrMap bg1="lt1" tx1="dk1" bg2="lt2" tx2="dk2" accent1="accent1" accent2="accent2" accent3="accent3" accent4="accent4" accent5="accent5" accent6="accent6" hlink="hlink" folHlink="folHlink"/>
  <p:hf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4672D0-1711-4B53-B3FE-10969F51073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6754DFA0-3E4A-4622-8BEA-0597A3570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BC1F7E5-7ABC-476F-893A-7126DF8004A6}"/>
              </a:ext>
            </a:extLst>
          </p:cNvPr>
          <p:cNvSpPr>
            <a:spLocks noGrp="1"/>
          </p:cNvSpPr>
          <p:nvPr>
            <p:ph type="dt" sz="half" idx="10"/>
          </p:nvPr>
        </p:nvSpPr>
        <p:spPr/>
        <p:txBody>
          <a:bodyPr/>
          <a:lstStyle/>
          <a:p>
            <a:r>
              <a:rPr lang="he-IL"/>
              <a:t>בס"ד</a:t>
            </a:r>
          </a:p>
        </p:txBody>
      </p:sp>
      <p:sp>
        <p:nvSpPr>
          <p:cNvPr id="5" name="מציין מיקום של כותרת תחתונה 4">
            <a:extLst>
              <a:ext uri="{FF2B5EF4-FFF2-40B4-BE49-F238E27FC236}">
                <a16:creationId xmlns:a16="http://schemas.microsoft.com/office/drawing/2014/main" id="{60BB733D-94CA-471E-9E57-FBA1250E52A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869CE6B-1672-4D63-A40E-D510640E256D}"/>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334222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782427-A435-43F3-80AF-0550D74A31D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D00F892-3BF6-439A-BD51-D37DD11730E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77F1560-5BDB-45DE-9BBA-A0A0DAAFC5EA}"/>
              </a:ext>
            </a:extLst>
          </p:cNvPr>
          <p:cNvSpPr>
            <a:spLocks noGrp="1"/>
          </p:cNvSpPr>
          <p:nvPr>
            <p:ph type="dt" sz="half" idx="10"/>
          </p:nvPr>
        </p:nvSpPr>
        <p:spPr/>
        <p:txBody>
          <a:bodyPr/>
          <a:lstStyle/>
          <a:p>
            <a:r>
              <a:rPr lang="he-IL"/>
              <a:t>בס"ד</a:t>
            </a:r>
          </a:p>
        </p:txBody>
      </p:sp>
      <p:sp>
        <p:nvSpPr>
          <p:cNvPr id="5" name="מציין מיקום של כותרת תחתונה 4">
            <a:extLst>
              <a:ext uri="{FF2B5EF4-FFF2-40B4-BE49-F238E27FC236}">
                <a16:creationId xmlns:a16="http://schemas.microsoft.com/office/drawing/2014/main" id="{732B1A88-BD45-44FE-9FB5-F37C594472B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0FF9484-B87C-464B-B88E-2D1C134A1E65}"/>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209923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37F63E86-F343-4B42-A12F-A4FC2B8CAC2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B3F30FD0-E08E-4787-B9BE-CB01E4EF59C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D104B4F-4C10-4ABD-B028-4D8C407D931D}"/>
              </a:ext>
            </a:extLst>
          </p:cNvPr>
          <p:cNvSpPr>
            <a:spLocks noGrp="1"/>
          </p:cNvSpPr>
          <p:nvPr>
            <p:ph type="dt" sz="half" idx="10"/>
          </p:nvPr>
        </p:nvSpPr>
        <p:spPr/>
        <p:txBody>
          <a:bodyPr/>
          <a:lstStyle/>
          <a:p>
            <a:r>
              <a:rPr lang="he-IL"/>
              <a:t>בס"ד</a:t>
            </a:r>
          </a:p>
        </p:txBody>
      </p:sp>
      <p:sp>
        <p:nvSpPr>
          <p:cNvPr id="5" name="מציין מיקום של כותרת תחתונה 4">
            <a:extLst>
              <a:ext uri="{FF2B5EF4-FFF2-40B4-BE49-F238E27FC236}">
                <a16:creationId xmlns:a16="http://schemas.microsoft.com/office/drawing/2014/main" id="{4ABBD113-2487-4CA9-9DCF-EEA0647E6EB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CF0FD5A-1F95-4B6D-BB0D-58001387DA6F}"/>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129768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6A3047-B80A-4CEC-B48B-518715C29A4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421422F-AD75-41B7-9624-657FA2CF197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B5D287E-8BC8-4525-88C8-11D3E96F2710}"/>
              </a:ext>
            </a:extLst>
          </p:cNvPr>
          <p:cNvSpPr>
            <a:spLocks noGrp="1"/>
          </p:cNvSpPr>
          <p:nvPr>
            <p:ph type="dt" sz="half" idx="10"/>
          </p:nvPr>
        </p:nvSpPr>
        <p:spPr/>
        <p:txBody>
          <a:bodyPr/>
          <a:lstStyle/>
          <a:p>
            <a:r>
              <a:rPr lang="he-IL"/>
              <a:t>בס"ד</a:t>
            </a:r>
          </a:p>
        </p:txBody>
      </p:sp>
      <p:sp>
        <p:nvSpPr>
          <p:cNvPr id="5" name="מציין מיקום של כותרת תחתונה 4">
            <a:extLst>
              <a:ext uri="{FF2B5EF4-FFF2-40B4-BE49-F238E27FC236}">
                <a16:creationId xmlns:a16="http://schemas.microsoft.com/office/drawing/2014/main" id="{5B055C11-DC9E-4A8D-862A-40E1EE6C4F2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D1829A-EACE-42B5-A4E2-2962B38F13BA}"/>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420986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AF8806-D4AD-4023-9911-42EEF9205D5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3CC3DD8-7464-4240-8E64-9C27930F8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39B8314-7FB0-44E1-857B-DB37D513AEED}"/>
              </a:ext>
            </a:extLst>
          </p:cNvPr>
          <p:cNvSpPr>
            <a:spLocks noGrp="1"/>
          </p:cNvSpPr>
          <p:nvPr>
            <p:ph type="dt" sz="half" idx="10"/>
          </p:nvPr>
        </p:nvSpPr>
        <p:spPr/>
        <p:txBody>
          <a:bodyPr/>
          <a:lstStyle/>
          <a:p>
            <a:r>
              <a:rPr lang="he-IL"/>
              <a:t>בס"ד</a:t>
            </a:r>
          </a:p>
        </p:txBody>
      </p:sp>
      <p:sp>
        <p:nvSpPr>
          <p:cNvPr id="5" name="מציין מיקום של כותרת תחתונה 4">
            <a:extLst>
              <a:ext uri="{FF2B5EF4-FFF2-40B4-BE49-F238E27FC236}">
                <a16:creationId xmlns:a16="http://schemas.microsoft.com/office/drawing/2014/main" id="{95FD5FA8-E3EF-414C-AF0A-2711671C96F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6ED5FA3-4052-4406-90ED-E1B87B2AC816}"/>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36340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28F1FA-2B00-4791-8F73-65A6BE581A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422167A-A22B-4375-BA3F-A0D961EB739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531A60B-D100-438B-856D-94F4B74B726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FC463F5-6C2F-4A70-AC66-50139F3F32EB}"/>
              </a:ext>
            </a:extLst>
          </p:cNvPr>
          <p:cNvSpPr>
            <a:spLocks noGrp="1"/>
          </p:cNvSpPr>
          <p:nvPr>
            <p:ph type="dt" sz="half" idx="10"/>
          </p:nvPr>
        </p:nvSpPr>
        <p:spPr/>
        <p:txBody>
          <a:bodyPr/>
          <a:lstStyle/>
          <a:p>
            <a:r>
              <a:rPr lang="he-IL"/>
              <a:t>בס"ד</a:t>
            </a:r>
          </a:p>
        </p:txBody>
      </p:sp>
      <p:sp>
        <p:nvSpPr>
          <p:cNvPr id="6" name="מציין מיקום של כותרת תחתונה 5">
            <a:extLst>
              <a:ext uri="{FF2B5EF4-FFF2-40B4-BE49-F238E27FC236}">
                <a16:creationId xmlns:a16="http://schemas.microsoft.com/office/drawing/2014/main" id="{A50AE3E8-AA48-46FA-9499-AB0910E0493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0F0C44C-8283-4C1C-BEED-6B962209160E}"/>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336731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889743-5994-4B96-BCCD-3A99A5C0958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7435515-7819-4B08-B8D7-6B044E3B89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B41AB508-4CFB-487F-8581-093BD1EEB87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2ED0027-17B6-4B3F-BF6F-A9CD4F332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6E916403-98C9-4AC9-B340-9EACB47177A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14D9836-BB3B-41AE-96DD-F2CA03F32607}"/>
              </a:ext>
            </a:extLst>
          </p:cNvPr>
          <p:cNvSpPr>
            <a:spLocks noGrp="1"/>
          </p:cNvSpPr>
          <p:nvPr>
            <p:ph type="dt" sz="half" idx="10"/>
          </p:nvPr>
        </p:nvSpPr>
        <p:spPr/>
        <p:txBody>
          <a:bodyPr/>
          <a:lstStyle/>
          <a:p>
            <a:r>
              <a:rPr lang="he-IL"/>
              <a:t>בס"ד</a:t>
            </a:r>
          </a:p>
        </p:txBody>
      </p:sp>
      <p:sp>
        <p:nvSpPr>
          <p:cNvPr id="8" name="מציין מיקום של כותרת תחתונה 7">
            <a:extLst>
              <a:ext uri="{FF2B5EF4-FFF2-40B4-BE49-F238E27FC236}">
                <a16:creationId xmlns:a16="http://schemas.microsoft.com/office/drawing/2014/main" id="{F9285F17-B3AB-460E-9202-5300F46A5B4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4D0A267-8522-4FC5-B2D2-6F1B3DDA8FA3}"/>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208925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17C44A-0744-4A07-ACF8-EA68F3E76B5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8A5A93B-377B-44A9-80B3-0BB15AA67615}"/>
              </a:ext>
            </a:extLst>
          </p:cNvPr>
          <p:cNvSpPr>
            <a:spLocks noGrp="1"/>
          </p:cNvSpPr>
          <p:nvPr>
            <p:ph type="dt" sz="half" idx="10"/>
          </p:nvPr>
        </p:nvSpPr>
        <p:spPr/>
        <p:txBody>
          <a:bodyPr/>
          <a:lstStyle/>
          <a:p>
            <a:r>
              <a:rPr lang="he-IL"/>
              <a:t>בס"ד</a:t>
            </a:r>
          </a:p>
        </p:txBody>
      </p:sp>
      <p:sp>
        <p:nvSpPr>
          <p:cNvPr id="4" name="מציין מיקום של כותרת תחתונה 3">
            <a:extLst>
              <a:ext uri="{FF2B5EF4-FFF2-40B4-BE49-F238E27FC236}">
                <a16:creationId xmlns:a16="http://schemas.microsoft.com/office/drawing/2014/main" id="{27AAEA4F-FBC5-4CDE-8D00-FABFA307489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0C148E97-6532-4EEA-92EF-95B7AAB6A1DA}"/>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1169803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3F8D4F9-391C-40C6-8FDC-2192574C7A75}"/>
              </a:ext>
            </a:extLst>
          </p:cNvPr>
          <p:cNvSpPr>
            <a:spLocks noGrp="1"/>
          </p:cNvSpPr>
          <p:nvPr>
            <p:ph type="dt" sz="half" idx="10"/>
          </p:nvPr>
        </p:nvSpPr>
        <p:spPr/>
        <p:txBody>
          <a:bodyPr/>
          <a:lstStyle/>
          <a:p>
            <a:r>
              <a:rPr lang="he-IL"/>
              <a:t>בס"ד</a:t>
            </a:r>
          </a:p>
        </p:txBody>
      </p:sp>
      <p:sp>
        <p:nvSpPr>
          <p:cNvPr id="3" name="מציין מיקום של כותרת תחתונה 2">
            <a:extLst>
              <a:ext uri="{FF2B5EF4-FFF2-40B4-BE49-F238E27FC236}">
                <a16:creationId xmlns:a16="http://schemas.microsoft.com/office/drawing/2014/main" id="{DBEF0E33-E47D-4DD0-AC59-1C24EFA2EA1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43A49D8-CEF1-4BA6-840A-F84EBBE5C320}"/>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207921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5C224D-59C3-406B-9866-4B89D0F8D58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7D1C4B8-E132-4B2D-8B76-2B290F58E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7A6C66D-6D3F-4D2E-8E23-E818D0BF6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E3A4EF-4B56-44CA-A153-3513F73640C9}"/>
              </a:ext>
            </a:extLst>
          </p:cNvPr>
          <p:cNvSpPr>
            <a:spLocks noGrp="1"/>
          </p:cNvSpPr>
          <p:nvPr>
            <p:ph type="dt" sz="half" idx="10"/>
          </p:nvPr>
        </p:nvSpPr>
        <p:spPr/>
        <p:txBody>
          <a:bodyPr/>
          <a:lstStyle/>
          <a:p>
            <a:r>
              <a:rPr lang="he-IL"/>
              <a:t>בס"ד</a:t>
            </a:r>
          </a:p>
        </p:txBody>
      </p:sp>
      <p:sp>
        <p:nvSpPr>
          <p:cNvPr id="6" name="מציין מיקום של כותרת תחתונה 5">
            <a:extLst>
              <a:ext uri="{FF2B5EF4-FFF2-40B4-BE49-F238E27FC236}">
                <a16:creationId xmlns:a16="http://schemas.microsoft.com/office/drawing/2014/main" id="{C695C456-29B7-4726-91E5-5C6BE395171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A19668F-DE89-4321-BB4A-B56D69C81CC2}"/>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253264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30594D-4D44-47F6-813A-BC0EEA23746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245A3DD3-AA46-4E10-9FF5-C88C2F7F5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71746C0-81F5-4EB0-B953-C62319971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E12FD2C-2FEB-41A6-B87A-07241F830502}"/>
              </a:ext>
            </a:extLst>
          </p:cNvPr>
          <p:cNvSpPr>
            <a:spLocks noGrp="1"/>
          </p:cNvSpPr>
          <p:nvPr>
            <p:ph type="dt" sz="half" idx="10"/>
          </p:nvPr>
        </p:nvSpPr>
        <p:spPr/>
        <p:txBody>
          <a:bodyPr/>
          <a:lstStyle/>
          <a:p>
            <a:r>
              <a:rPr lang="he-IL"/>
              <a:t>בס"ד</a:t>
            </a:r>
          </a:p>
        </p:txBody>
      </p:sp>
      <p:sp>
        <p:nvSpPr>
          <p:cNvPr id="6" name="מציין מיקום של כותרת תחתונה 5">
            <a:extLst>
              <a:ext uri="{FF2B5EF4-FFF2-40B4-BE49-F238E27FC236}">
                <a16:creationId xmlns:a16="http://schemas.microsoft.com/office/drawing/2014/main" id="{18F28A8B-FA58-43B2-9343-8852695DF5C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F9ED17F-0D0A-4527-B5C0-46837684822D}"/>
              </a:ext>
            </a:extLst>
          </p:cNvPr>
          <p:cNvSpPr>
            <a:spLocks noGrp="1"/>
          </p:cNvSpPr>
          <p:nvPr>
            <p:ph type="sldNum" sz="quarter" idx="12"/>
          </p:nvPr>
        </p:nvSpPr>
        <p:spPr/>
        <p:txBody>
          <a:bodyPr/>
          <a:lstStyle/>
          <a:p>
            <a:fld id="{84A7CE3D-0BCB-4AB5-B042-38F7C5D4AB3C}" type="slidenum">
              <a:rPr lang="he-IL" smtClean="0"/>
              <a:t>‹#›</a:t>
            </a:fld>
            <a:endParaRPr lang="he-IL"/>
          </a:p>
        </p:txBody>
      </p:sp>
    </p:spTree>
    <p:extLst>
      <p:ext uri="{BB962C8B-B14F-4D97-AF65-F5344CB8AC3E}">
        <p14:creationId xmlns:p14="http://schemas.microsoft.com/office/powerpoint/2010/main" val="146678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6B40879-C0F2-4D67-B139-4F5E54674B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BD723AD-54E4-472C-8074-5B94026BF12E}"/>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0F6A70D-218F-4F97-820C-796960FAF3C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r>
              <a:rPr lang="he-IL"/>
              <a:t>בס"ד</a:t>
            </a:r>
          </a:p>
        </p:txBody>
      </p:sp>
      <p:sp>
        <p:nvSpPr>
          <p:cNvPr id="5" name="מציין מיקום של כותרת תחתונה 4">
            <a:extLst>
              <a:ext uri="{FF2B5EF4-FFF2-40B4-BE49-F238E27FC236}">
                <a16:creationId xmlns:a16="http://schemas.microsoft.com/office/drawing/2014/main" id="{A51DD0F5-4A63-47B9-BACB-DED07E5A0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23E8AB51-58D2-404A-83F0-E57A7BB4244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4A7CE3D-0BCB-4AB5-B042-38F7C5D4AB3C}" type="slidenum">
              <a:rPr lang="he-IL" smtClean="0"/>
              <a:t>‹#›</a:t>
            </a:fld>
            <a:endParaRPr lang="he-IL"/>
          </a:p>
        </p:txBody>
      </p:sp>
    </p:spTree>
    <p:extLst>
      <p:ext uri="{BB962C8B-B14F-4D97-AF65-F5344CB8AC3E}">
        <p14:creationId xmlns:p14="http://schemas.microsoft.com/office/powerpoint/2010/main" val="503962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bhori/Software-Enginee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9DD9D5-9AD2-4C15-A308-3A20E3833759}"/>
              </a:ext>
            </a:extLst>
          </p:cNvPr>
          <p:cNvSpPr>
            <a:spLocks noGrp="1"/>
          </p:cNvSpPr>
          <p:nvPr>
            <p:ph type="ctrTitle"/>
          </p:nvPr>
        </p:nvSpPr>
        <p:spPr/>
        <p:txBody>
          <a:bodyPr/>
          <a:lstStyle/>
          <a:p>
            <a:r>
              <a:rPr lang="he-IL" sz="7200" dirty="0">
                <a:effectLst>
                  <a:outerShdw blurRad="38100" dist="38100" dir="2700000" algn="tl">
                    <a:srgbClr val="000000">
                      <a:alpha val="43137"/>
                    </a:srgbClr>
                  </a:outerShdw>
                </a:effectLst>
              </a:rPr>
              <a:t>המסכם</a:t>
            </a:r>
            <a:endParaRPr lang="he-IL" dirty="0">
              <a:effectLst>
                <a:outerShdw blurRad="38100" dist="38100" dir="2700000" algn="tl">
                  <a:srgbClr val="000000">
                    <a:alpha val="43137"/>
                  </a:srgbClr>
                </a:outerShdw>
              </a:effectLst>
            </a:endParaRPr>
          </a:p>
        </p:txBody>
      </p:sp>
      <p:sp>
        <p:nvSpPr>
          <p:cNvPr id="3" name="כותרת משנה 2">
            <a:extLst>
              <a:ext uri="{FF2B5EF4-FFF2-40B4-BE49-F238E27FC236}">
                <a16:creationId xmlns:a16="http://schemas.microsoft.com/office/drawing/2014/main" id="{80B70B99-5E9A-4B36-8490-0409E66E02D6}"/>
              </a:ext>
            </a:extLst>
          </p:cNvPr>
          <p:cNvSpPr>
            <a:spLocks noGrp="1"/>
          </p:cNvSpPr>
          <p:nvPr>
            <p:ph type="subTitle" idx="1"/>
          </p:nvPr>
        </p:nvSpPr>
        <p:spPr/>
        <p:txBody>
          <a:bodyPr/>
          <a:lstStyle/>
          <a:p>
            <a:r>
              <a:rPr lang="he-IL" dirty="0"/>
              <a:t>מפתחים: בועז שרעבי</a:t>
            </a:r>
          </a:p>
          <a:p>
            <a:r>
              <a:rPr lang="he-IL" dirty="0"/>
              <a:t>איתמר זיו און</a:t>
            </a:r>
          </a:p>
          <a:p>
            <a:r>
              <a:rPr lang="he-IL" dirty="0"/>
              <a:t>אורי בן חמו</a:t>
            </a:r>
          </a:p>
        </p:txBody>
      </p:sp>
      <p:pic>
        <p:nvPicPr>
          <p:cNvPr id="5" name="תמונה 4">
            <a:extLst>
              <a:ext uri="{FF2B5EF4-FFF2-40B4-BE49-F238E27FC236}">
                <a16:creationId xmlns:a16="http://schemas.microsoft.com/office/drawing/2014/main" id="{8DF13854-93A4-4059-8A74-AE6D7832B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020" y="767052"/>
            <a:ext cx="3383473" cy="1666296"/>
          </a:xfrm>
          <a:prstGeom prst="rect">
            <a:avLst/>
          </a:prstGeom>
        </p:spPr>
      </p:pic>
      <p:sp>
        <p:nvSpPr>
          <p:cNvPr id="6" name="מציין מיקום של תאריך 5">
            <a:extLst>
              <a:ext uri="{FF2B5EF4-FFF2-40B4-BE49-F238E27FC236}">
                <a16:creationId xmlns:a16="http://schemas.microsoft.com/office/drawing/2014/main" id="{623C78A4-45BC-43F6-8D24-1B12BB108FF3}"/>
              </a:ext>
            </a:extLst>
          </p:cNvPr>
          <p:cNvSpPr>
            <a:spLocks noGrp="1"/>
          </p:cNvSpPr>
          <p:nvPr>
            <p:ph type="dt" sz="half" idx="10"/>
          </p:nvPr>
        </p:nvSpPr>
        <p:spPr>
          <a:xfrm>
            <a:off x="8761520" y="397020"/>
            <a:ext cx="2743200" cy="365125"/>
          </a:xfrm>
        </p:spPr>
        <p:txBody>
          <a:bodyPr/>
          <a:lstStyle/>
          <a:p>
            <a:r>
              <a:rPr lang="he-IL" dirty="0"/>
              <a:t>בס"ד</a:t>
            </a:r>
          </a:p>
        </p:txBody>
      </p:sp>
    </p:spTree>
    <p:extLst>
      <p:ext uri="{BB962C8B-B14F-4D97-AF65-F5344CB8AC3E}">
        <p14:creationId xmlns:p14="http://schemas.microsoft.com/office/powerpoint/2010/main" val="235399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6648D6-0B27-4FB7-9D92-5A2D52194A9B}"/>
              </a:ext>
            </a:extLst>
          </p:cNvPr>
          <p:cNvSpPr>
            <a:spLocks noGrp="1"/>
          </p:cNvSpPr>
          <p:nvPr>
            <p:ph type="title"/>
          </p:nvPr>
        </p:nvSpPr>
        <p:spPr/>
        <p:txBody>
          <a:bodyPr/>
          <a:lstStyle/>
          <a:p>
            <a:pPr algn="l"/>
            <a:r>
              <a:rPr lang="en-US" dirty="0"/>
              <a:t>Sequence diagram</a:t>
            </a:r>
            <a:endParaRPr lang="he-IL" dirty="0"/>
          </a:p>
        </p:txBody>
      </p:sp>
      <p:pic>
        <p:nvPicPr>
          <p:cNvPr id="6" name="מציין מיקום תוכן 5">
            <a:extLst>
              <a:ext uri="{FF2B5EF4-FFF2-40B4-BE49-F238E27FC236}">
                <a16:creationId xmlns:a16="http://schemas.microsoft.com/office/drawing/2014/main" id="{99F198C9-5185-4823-BD04-09DD377C62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621" y="1825625"/>
            <a:ext cx="7344758" cy="4351338"/>
          </a:xfrm>
        </p:spPr>
      </p:pic>
      <p:sp>
        <p:nvSpPr>
          <p:cNvPr id="4" name="מציין מיקום של תאריך 3">
            <a:extLst>
              <a:ext uri="{FF2B5EF4-FFF2-40B4-BE49-F238E27FC236}">
                <a16:creationId xmlns:a16="http://schemas.microsoft.com/office/drawing/2014/main" id="{187FE761-8A9F-4236-BCBB-6A37119B36E3}"/>
              </a:ext>
            </a:extLst>
          </p:cNvPr>
          <p:cNvSpPr>
            <a:spLocks noGrp="1"/>
          </p:cNvSpPr>
          <p:nvPr>
            <p:ph type="dt" sz="half" idx="10"/>
          </p:nvPr>
        </p:nvSpPr>
        <p:spPr>
          <a:xfrm>
            <a:off x="8610600" y="498474"/>
            <a:ext cx="2743200" cy="365125"/>
          </a:xfrm>
        </p:spPr>
        <p:txBody>
          <a:bodyPr/>
          <a:lstStyle/>
          <a:p>
            <a:r>
              <a:rPr lang="he-IL"/>
              <a:t>בס"ד</a:t>
            </a:r>
          </a:p>
        </p:txBody>
      </p:sp>
    </p:spTree>
    <p:extLst>
      <p:ext uri="{BB962C8B-B14F-4D97-AF65-F5344CB8AC3E}">
        <p14:creationId xmlns:p14="http://schemas.microsoft.com/office/powerpoint/2010/main" val="21858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F7B8C9-7B7F-4A2F-AC7B-97A703D1DA17}"/>
              </a:ext>
            </a:extLst>
          </p:cNvPr>
          <p:cNvSpPr>
            <a:spLocks noGrp="1"/>
          </p:cNvSpPr>
          <p:nvPr>
            <p:ph type="title"/>
          </p:nvPr>
        </p:nvSpPr>
        <p:spPr/>
        <p:txBody>
          <a:bodyPr/>
          <a:lstStyle/>
          <a:p>
            <a:pPr algn="l"/>
            <a:r>
              <a:rPr lang="en-US" dirty="0"/>
              <a:t>ERD</a:t>
            </a:r>
            <a:endParaRPr lang="he-IL" dirty="0"/>
          </a:p>
        </p:txBody>
      </p:sp>
      <p:pic>
        <p:nvPicPr>
          <p:cNvPr id="6" name="מציין מיקום תוכן 5">
            <a:extLst>
              <a:ext uri="{FF2B5EF4-FFF2-40B4-BE49-F238E27FC236}">
                <a16:creationId xmlns:a16="http://schemas.microsoft.com/office/drawing/2014/main" id="{ABC7A87F-5DEB-4A3C-AED4-B163AC202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667" y="1391567"/>
            <a:ext cx="8873781" cy="4964845"/>
          </a:xfrm>
        </p:spPr>
      </p:pic>
      <p:sp>
        <p:nvSpPr>
          <p:cNvPr id="4" name="מציין מיקום של תאריך 3">
            <a:extLst>
              <a:ext uri="{FF2B5EF4-FFF2-40B4-BE49-F238E27FC236}">
                <a16:creationId xmlns:a16="http://schemas.microsoft.com/office/drawing/2014/main" id="{297B7137-65C6-487A-8A76-5DC2D6665406}"/>
              </a:ext>
            </a:extLst>
          </p:cNvPr>
          <p:cNvSpPr>
            <a:spLocks noGrp="1"/>
          </p:cNvSpPr>
          <p:nvPr>
            <p:ph type="dt" sz="half" idx="10"/>
          </p:nvPr>
        </p:nvSpPr>
        <p:spPr>
          <a:xfrm>
            <a:off x="8610600" y="501588"/>
            <a:ext cx="2743200" cy="365125"/>
          </a:xfrm>
        </p:spPr>
        <p:txBody>
          <a:bodyPr/>
          <a:lstStyle/>
          <a:p>
            <a:r>
              <a:rPr lang="he-IL" dirty="0"/>
              <a:t>בס"ד</a:t>
            </a:r>
          </a:p>
        </p:txBody>
      </p:sp>
    </p:spTree>
    <p:extLst>
      <p:ext uri="{BB962C8B-B14F-4D97-AF65-F5344CB8AC3E}">
        <p14:creationId xmlns:p14="http://schemas.microsoft.com/office/powerpoint/2010/main" val="395153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99027F-423B-439E-97A2-F88A190FB00E}"/>
              </a:ext>
            </a:extLst>
          </p:cNvPr>
          <p:cNvSpPr>
            <a:spLocks noGrp="1"/>
          </p:cNvSpPr>
          <p:nvPr>
            <p:ph type="title"/>
          </p:nvPr>
        </p:nvSpPr>
        <p:spPr/>
        <p:txBody>
          <a:bodyPr/>
          <a:lstStyle/>
          <a:p>
            <a:r>
              <a:rPr lang="he-IL" dirty="0"/>
              <a:t>תיאור המערכת בפועל</a:t>
            </a:r>
          </a:p>
        </p:txBody>
      </p:sp>
      <p:sp>
        <p:nvSpPr>
          <p:cNvPr id="3" name="מציין מיקום תוכן 2">
            <a:extLst>
              <a:ext uri="{FF2B5EF4-FFF2-40B4-BE49-F238E27FC236}">
                <a16:creationId xmlns:a16="http://schemas.microsoft.com/office/drawing/2014/main" id="{9325CB5E-2AED-432B-B9CE-8A32063F3D98}"/>
              </a:ext>
            </a:extLst>
          </p:cNvPr>
          <p:cNvSpPr>
            <a:spLocks noGrp="1"/>
          </p:cNvSpPr>
          <p:nvPr>
            <p:ph idx="1"/>
          </p:nvPr>
        </p:nvSpPr>
        <p:spPr/>
        <p:txBody>
          <a:bodyPr/>
          <a:lstStyle/>
          <a:p>
            <a:endParaRPr lang="he-IL"/>
          </a:p>
        </p:txBody>
      </p:sp>
      <p:sp>
        <p:nvSpPr>
          <p:cNvPr id="4" name="מציין מיקום של תאריך 3">
            <a:extLst>
              <a:ext uri="{FF2B5EF4-FFF2-40B4-BE49-F238E27FC236}">
                <a16:creationId xmlns:a16="http://schemas.microsoft.com/office/drawing/2014/main" id="{52DCD12D-6DB1-49E2-AEA4-ACF5B5BF6E96}"/>
              </a:ext>
            </a:extLst>
          </p:cNvPr>
          <p:cNvSpPr>
            <a:spLocks noGrp="1"/>
          </p:cNvSpPr>
          <p:nvPr>
            <p:ph type="dt" sz="half" idx="10"/>
          </p:nvPr>
        </p:nvSpPr>
        <p:spPr>
          <a:xfrm>
            <a:off x="8610600" y="489596"/>
            <a:ext cx="2743200" cy="365125"/>
          </a:xfrm>
        </p:spPr>
        <p:txBody>
          <a:bodyPr/>
          <a:lstStyle/>
          <a:p>
            <a:r>
              <a:rPr lang="he-IL" dirty="0"/>
              <a:t>בס"ד</a:t>
            </a:r>
          </a:p>
        </p:txBody>
      </p:sp>
    </p:spTree>
    <p:extLst>
      <p:ext uri="{BB962C8B-B14F-4D97-AF65-F5344CB8AC3E}">
        <p14:creationId xmlns:p14="http://schemas.microsoft.com/office/powerpoint/2010/main" val="275306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9EB542-1210-4EAC-AA8E-8669ECA62011}"/>
              </a:ext>
            </a:extLst>
          </p:cNvPr>
          <p:cNvSpPr>
            <a:spLocks noGrp="1"/>
          </p:cNvSpPr>
          <p:nvPr>
            <p:ph type="title"/>
          </p:nvPr>
        </p:nvSpPr>
        <p:spPr/>
        <p:txBody>
          <a:bodyPr/>
          <a:lstStyle/>
          <a:p>
            <a:r>
              <a:rPr lang="he-IL" dirty="0"/>
              <a:t>התחברות</a:t>
            </a:r>
          </a:p>
        </p:txBody>
      </p:sp>
      <p:pic>
        <p:nvPicPr>
          <p:cNvPr id="6" name="מציין מיקום תוכן 5">
            <a:extLst>
              <a:ext uri="{FF2B5EF4-FFF2-40B4-BE49-F238E27FC236}">
                <a16:creationId xmlns:a16="http://schemas.microsoft.com/office/drawing/2014/main" id="{246A52C8-A47A-4131-A033-93983980F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1885" y="1772358"/>
            <a:ext cx="2428229" cy="4351338"/>
          </a:xfrm>
        </p:spPr>
      </p:pic>
      <p:sp>
        <p:nvSpPr>
          <p:cNvPr id="4" name="מציין מיקום של תאריך 3">
            <a:extLst>
              <a:ext uri="{FF2B5EF4-FFF2-40B4-BE49-F238E27FC236}">
                <a16:creationId xmlns:a16="http://schemas.microsoft.com/office/drawing/2014/main" id="{F36B6197-3CE8-4C2E-A468-341C3598B506}"/>
              </a:ext>
            </a:extLst>
          </p:cNvPr>
          <p:cNvSpPr>
            <a:spLocks noGrp="1"/>
          </p:cNvSpPr>
          <p:nvPr>
            <p:ph type="dt" sz="half" idx="10"/>
          </p:nvPr>
        </p:nvSpPr>
        <p:spPr>
          <a:xfrm>
            <a:off x="8610600" y="365125"/>
            <a:ext cx="2743200" cy="365125"/>
          </a:xfrm>
        </p:spPr>
        <p:txBody>
          <a:bodyPr/>
          <a:lstStyle/>
          <a:p>
            <a:r>
              <a:rPr lang="he-IL"/>
              <a:t>בס"ד</a:t>
            </a:r>
          </a:p>
        </p:txBody>
      </p:sp>
    </p:spTree>
    <p:extLst>
      <p:ext uri="{BB962C8B-B14F-4D97-AF65-F5344CB8AC3E}">
        <p14:creationId xmlns:p14="http://schemas.microsoft.com/office/powerpoint/2010/main" val="349433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3CEC3C-1C75-4D6C-ADF8-FDB003CB1B74}"/>
              </a:ext>
            </a:extLst>
          </p:cNvPr>
          <p:cNvSpPr>
            <a:spLocks noGrp="1"/>
          </p:cNvSpPr>
          <p:nvPr>
            <p:ph type="title"/>
          </p:nvPr>
        </p:nvSpPr>
        <p:spPr/>
        <p:txBody>
          <a:bodyPr/>
          <a:lstStyle/>
          <a:p>
            <a:r>
              <a:rPr lang="he-IL" dirty="0"/>
              <a:t>מסך חיפוש</a:t>
            </a:r>
          </a:p>
        </p:txBody>
      </p:sp>
      <p:pic>
        <p:nvPicPr>
          <p:cNvPr id="6" name="מציין מיקום תוכן 5">
            <a:extLst>
              <a:ext uri="{FF2B5EF4-FFF2-40B4-BE49-F238E27FC236}">
                <a16:creationId xmlns:a16="http://schemas.microsoft.com/office/drawing/2014/main" id="{2042B621-6B65-4D32-BF36-C81A4F759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254" y="1825625"/>
            <a:ext cx="2285491" cy="4351338"/>
          </a:xfrm>
        </p:spPr>
      </p:pic>
      <p:sp>
        <p:nvSpPr>
          <p:cNvPr id="4" name="מציין מיקום של תאריך 3">
            <a:extLst>
              <a:ext uri="{FF2B5EF4-FFF2-40B4-BE49-F238E27FC236}">
                <a16:creationId xmlns:a16="http://schemas.microsoft.com/office/drawing/2014/main" id="{DD28C7B0-5D9A-4182-B950-FE5638821F39}"/>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304802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4FD6655-CE2F-41DF-BFC6-D4B76AD48969}"/>
              </a:ext>
            </a:extLst>
          </p:cNvPr>
          <p:cNvSpPr>
            <a:spLocks noGrp="1"/>
          </p:cNvSpPr>
          <p:nvPr>
            <p:ph type="title"/>
          </p:nvPr>
        </p:nvSpPr>
        <p:spPr/>
        <p:txBody>
          <a:bodyPr/>
          <a:lstStyle/>
          <a:p>
            <a:endParaRPr lang="he-IL"/>
          </a:p>
        </p:txBody>
      </p:sp>
      <p:pic>
        <p:nvPicPr>
          <p:cNvPr id="6" name="מציין מיקום תוכן 5">
            <a:extLst>
              <a:ext uri="{FF2B5EF4-FFF2-40B4-BE49-F238E27FC236}">
                <a16:creationId xmlns:a16="http://schemas.microsoft.com/office/drawing/2014/main" id="{67D91A47-B35D-4E7D-AD18-3803B9565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984" y="1825625"/>
            <a:ext cx="2298032" cy="4351338"/>
          </a:xfrm>
        </p:spPr>
      </p:pic>
      <p:sp>
        <p:nvSpPr>
          <p:cNvPr id="4" name="מציין מיקום של תאריך 3">
            <a:extLst>
              <a:ext uri="{FF2B5EF4-FFF2-40B4-BE49-F238E27FC236}">
                <a16:creationId xmlns:a16="http://schemas.microsoft.com/office/drawing/2014/main" id="{D991732A-26B5-4B9D-8DA7-C8D8DF8B02ED}"/>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167821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9465BB-C68D-4279-A6A4-0C7D7BC58B45}"/>
              </a:ext>
            </a:extLst>
          </p:cNvPr>
          <p:cNvSpPr>
            <a:spLocks noGrp="1"/>
          </p:cNvSpPr>
          <p:nvPr>
            <p:ph type="title"/>
          </p:nvPr>
        </p:nvSpPr>
        <p:spPr/>
        <p:txBody>
          <a:bodyPr/>
          <a:lstStyle/>
          <a:p>
            <a:r>
              <a:rPr lang="he-IL" dirty="0"/>
              <a:t>מסך חיפוש</a:t>
            </a:r>
          </a:p>
        </p:txBody>
      </p:sp>
      <p:pic>
        <p:nvPicPr>
          <p:cNvPr id="6" name="מציין מיקום תוכן 5">
            <a:extLst>
              <a:ext uri="{FF2B5EF4-FFF2-40B4-BE49-F238E27FC236}">
                <a16:creationId xmlns:a16="http://schemas.microsoft.com/office/drawing/2014/main" id="{F60A8E03-F798-4443-AAF9-B24DC074B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8860" y="1825625"/>
            <a:ext cx="2334280" cy="4351338"/>
          </a:xfrm>
        </p:spPr>
      </p:pic>
      <p:sp>
        <p:nvSpPr>
          <p:cNvPr id="4" name="מציין מיקום של תאריך 3">
            <a:extLst>
              <a:ext uri="{FF2B5EF4-FFF2-40B4-BE49-F238E27FC236}">
                <a16:creationId xmlns:a16="http://schemas.microsoft.com/office/drawing/2014/main" id="{6FE814E8-CC86-4D73-AC80-A8B140D1F0D8}"/>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38424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07236E-982A-4B41-9C65-2FACE699452A}"/>
              </a:ext>
            </a:extLst>
          </p:cNvPr>
          <p:cNvSpPr>
            <a:spLocks noGrp="1"/>
          </p:cNvSpPr>
          <p:nvPr>
            <p:ph type="title"/>
          </p:nvPr>
        </p:nvSpPr>
        <p:spPr/>
        <p:txBody>
          <a:bodyPr/>
          <a:lstStyle/>
          <a:p>
            <a:r>
              <a:rPr lang="he-IL" dirty="0"/>
              <a:t>תוצאת החיפוש</a:t>
            </a:r>
          </a:p>
        </p:txBody>
      </p:sp>
      <p:sp>
        <p:nvSpPr>
          <p:cNvPr id="4" name="מציין מיקום של תאריך 3">
            <a:extLst>
              <a:ext uri="{FF2B5EF4-FFF2-40B4-BE49-F238E27FC236}">
                <a16:creationId xmlns:a16="http://schemas.microsoft.com/office/drawing/2014/main" id="{3CAD3A8F-9659-496D-B77D-AF9146DF327C}"/>
              </a:ext>
            </a:extLst>
          </p:cNvPr>
          <p:cNvSpPr>
            <a:spLocks noGrp="1"/>
          </p:cNvSpPr>
          <p:nvPr>
            <p:ph type="dt" sz="half" idx="10"/>
          </p:nvPr>
        </p:nvSpPr>
        <p:spPr>
          <a:xfrm>
            <a:off x="8610600" y="365125"/>
            <a:ext cx="2743200" cy="365125"/>
          </a:xfrm>
        </p:spPr>
        <p:txBody>
          <a:bodyPr/>
          <a:lstStyle/>
          <a:p>
            <a:r>
              <a:rPr lang="he-IL" dirty="0"/>
              <a:t>בס"ד</a:t>
            </a:r>
          </a:p>
        </p:txBody>
      </p:sp>
      <p:pic>
        <p:nvPicPr>
          <p:cNvPr id="10" name="מציין מיקום תוכן 9">
            <a:extLst>
              <a:ext uri="{FF2B5EF4-FFF2-40B4-BE49-F238E27FC236}">
                <a16:creationId xmlns:a16="http://schemas.microsoft.com/office/drawing/2014/main" id="{BF55326A-5C29-4B5D-8185-9CF3E77AA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9547" y="1456262"/>
            <a:ext cx="2574329" cy="4720701"/>
          </a:xfrm>
        </p:spPr>
      </p:pic>
    </p:spTree>
    <p:extLst>
      <p:ext uri="{BB962C8B-B14F-4D97-AF65-F5344CB8AC3E}">
        <p14:creationId xmlns:p14="http://schemas.microsoft.com/office/powerpoint/2010/main" val="343682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0C61F-4398-470D-B7B5-967FD8D8E6B7}"/>
              </a:ext>
            </a:extLst>
          </p:cNvPr>
          <p:cNvSpPr>
            <a:spLocks noGrp="1"/>
          </p:cNvSpPr>
          <p:nvPr>
            <p:ph type="title"/>
          </p:nvPr>
        </p:nvSpPr>
        <p:spPr/>
        <p:txBody>
          <a:bodyPr/>
          <a:lstStyle/>
          <a:p>
            <a:r>
              <a:rPr lang="he-IL" dirty="0"/>
              <a:t>הורדה</a:t>
            </a:r>
          </a:p>
        </p:txBody>
      </p:sp>
      <p:pic>
        <p:nvPicPr>
          <p:cNvPr id="6" name="מציין מיקום תוכן 5">
            <a:extLst>
              <a:ext uri="{FF2B5EF4-FFF2-40B4-BE49-F238E27FC236}">
                <a16:creationId xmlns:a16="http://schemas.microsoft.com/office/drawing/2014/main" id="{46DADA49-AF4F-4A16-BAB0-DA52AC4D96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5866" y="1453782"/>
            <a:ext cx="2540253" cy="4723181"/>
          </a:xfrm>
        </p:spPr>
      </p:pic>
      <p:sp>
        <p:nvSpPr>
          <p:cNvPr id="4" name="מציין מיקום של תאריך 3">
            <a:extLst>
              <a:ext uri="{FF2B5EF4-FFF2-40B4-BE49-F238E27FC236}">
                <a16:creationId xmlns:a16="http://schemas.microsoft.com/office/drawing/2014/main" id="{1C0EA369-3ED7-4E11-8CAC-1D277DE2E5DF}"/>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33242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336C4D-B0B2-4009-830F-552413EB200F}"/>
              </a:ext>
            </a:extLst>
          </p:cNvPr>
          <p:cNvSpPr>
            <a:spLocks noGrp="1"/>
          </p:cNvSpPr>
          <p:nvPr>
            <p:ph type="title"/>
          </p:nvPr>
        </p:nvSpPr>
        <p:spPr/>
        <p:txBody>
          <a:bodyPr/>
          <a:lstStyle/>
          <a:p>
            <a:r>
              <a:rPr lang="he-IL" dirty="0"/>
              <a:t>העלאת סיכום</a:t>
            </a:r>
          </a:p>
        </p:txBody>
      </p:sp>
      <p:sp>
        <p:nvSpPr>
          <p:cNvPr id="4" name="מציין מיקום של תאריך 3">
            <a:extLst>
              <a:ext uri="{FF2B5EF4-FFF2-40B4-BE49-F238E27FC236}">
                <a16:creationId xmlns:a16="http://schemas.microsoft.com/office/drawing/2014/main" id="{36004C75-55A1-4693-B4BF-A26A1EEE0A38}"/>
              </a:ext>
            </a:extLst>
          </p:cNvPr>
          <p:cNvSpPr>
            <a:spLocks noGrp="1"/>
          </p:cNvSpPr>
          <p:nvPr>
            <p:ph type="dt" sz="half" idx="10"/>
          </p:nvPr>
        </p:nvSpPr>
        <p:spPr>
          <a:xfrm>
            <a:off x="8610600" y="365125"/>
            <a:ext cx="2743200" cy="365125"/>
          </a:xfrm>
        </p:spPr>
        <p:txBody>
          <a:bodyPr/>
          <a:lstStyle/>
          <a:p>
            <a:r>
              <a:rPr lang="he-IL" dirty="0"/>
              <a:t>בס"ד</a:t>
            </a:r>
          </a:p>
        </p:txBody>
      </p:sp>
      <p:pic>
        <p:nvPicPr>
          <p:cNvPr id="5" name="מציין מיקום תוכן 4">
            <a:extLst>
              <a:ext uri="{FF2B5EF4-FFF2-40B4-BE49-F238E27FC236}">
                <a16:creationId xmlns:a16="http://schemas.microsoft.com/office/drawing/2014/main" id="{D1CB3CD5-6783-43C3-93B6-A88B6569D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3008" y="1281890"/>
            <a:ext cx="2594133" cy="4895073"/>
          </a:xfrm>
          <a:prstGeom prst="rect">
            <a:avLst/>
          </a:prstGeom>
        </p:spPr>
      </p:pic>
    </p:spTree>
    <p:extLst>
      <p:ext uri="{BB962C8B-B14F-4D97-AF65-F5344CB8AC3E}">
        <p14:creationId xmlns:p14="http://schemas.microsoft.com/office/powerpoint/2010/main" val="313067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6A462A-B762-4140-BE6D-4814261BF61D}"/>
              </a:ext>
            </a:extLst>
          </p:cNvPr>
          <p:cNvSpPr>
            <a:spLocks noGrp="1"/>
          </p:cNvSpPr>
          <p:nvPr>
            <p:ph type="title"/>
          </p:nvPr>
        </p:nvSpPr>
        <p:spPr/>
        <p:txBody>
          <a:bodyPr/>
          <a:lstStyle/>
          <a:p>
            <a:r>
              <a:rPr lang="he-IL" dirty="0"/>
              <a:t>מוטיבציה	</a:t>
            </a:r>
          </a:p>
        </p:txBody>
      </p:sp>
      <p:sp>
        <p:nvSpPr>
          <p:cNvPr id="3" name="מציין מיקום תוכן 2">
            <a:extLst>
              <a:ext uri="{FF2B5EF4-FFF2-40B4-BE49-F238E27FC236}">
                <a16:creationId xmlns:a16="http://schemas.microsoft.com/office/drawing/2014/main" id="{D6D20B15-0D77-4BCB-8D57-C8F7A2C8BE10}"/>
              </a:ext>
            </a:extLst>
          </p:cNvPr>
          <p:cNvSpPr>
            <a:spLocks noGrp="1"/>
          </p:cNvSpPr>
          <p:nvPr>
            <p:ph idx="1"/>
          </p:nvPr>
        </p:nvSpPr>
        <p:spPr/>
        <p:txBody>
          <a:bodyPr/>
          <a:lstStyle/>
          <a:p>
            <a:r>
              <a:rPr lang="he-IL" dirty="0"/>
              <a:t>יצירת פלטפורמה נוחה ומסודרת לשיתוף סיכומים בין סטודנטים</a:t>
            </a:r>
          </a:p>
          <a:p>
            <a:r>
              <a:rPr lang="he-IL" dirty="0"/>
              <a:t>עידוד מסכמים לשתף את הסיכומים שלהם (על ידי דירוג ושיעורים פרטיים)</a:t>
            </a:r>
          </a:p>
          <a:p>
            <a:r>
              <a:rPr lang="he-IL" dirty="0"/>
              <a:t>שיפור איכות הסיכומים (על ידי יצירת קשר בין המסכם לקורא)</a:t>
            </a:r>
          </a:p>
          <a:p>
            <a:r>
              <a:rPr lang="he-IL" dirty="0"/>
              <a:t>התמקדות הקורא בסיכומים מומלצים (יצירת בטחון אצל הקורא בדבר איכות הסיכום)</a:t>
            </a:r>
          </a:p>
          <a:p>
            <a:endParaRPr lang="he-IL" dirty="0"/>
          </a:p>
        </p:txBody>
      </p:sp>
      <p:sp>
        <p:nvSpPr>
          <p:cNvPr id="4" name="מציין מיקום של תאריך 3">
            <a:extLst>
              <a:ext uri="{FF2B5EF4-FFF2-40B4-BE49-F238E27FC236}">
                <a16:creationId xmlns:a16="http://schemas.microsoft.com/office/drawing/2014/main" id="{3FF24CBE-0E82-465E-8A02-4965FEA7C28C}"/>
              </a:ext>
            </a:extLst>
          </p:cNvPr>
          <p:cNvSpPr>
            <a:spLocks noGrp="1"/>
          </p:cNvSpPr>
          <p:nvPr>
            <p:ph type="dt" sz="half" idx="10"/>
          </p:nvPr>
        </p:nvSpPr>
        <p:spPr>
          <a:xfrm>
            <a:off x="8690499" y="315912"/>
            <a:ext cx="2743200" cy="365125"/>
          </a:xfrm>
        </p:spPr>
        <p:txBody>
          <a:bodyPr/>
          <a:lstStyle/>
          <a:p>
            <a:r>
              <a:rPr lang="he-IL" dirty="0"/>
              <a:t>בס"ד</a:t>
            </a:r>
          </a:p>
        </p:txBody>
      </p:sp>
    </p:spTree>
    <p:extLst>
      <p:ext uri="{BB962C8B-B14F-4D97-AF65-F5344CB8AC3E}">
        <p14:creationId xmlns:p14="http://schemas.microsoft.com/office/powerpoint/2010/main" val="186692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2EA596-715F-4133-8610-9BE1DBDB954D}"/>
              </a:ext>
            </a:extLst>
          </p:cNvPr>
          <p:cNvSpPr>
            <a:spLocks noGrp="1"/>
          </p:cNvSpPr>
          <p:nvPr>
            <p:ph type="title"/>
          </p:nvPr>
        </p:nvSpPr>
        <p:spPr/>
        <p:txBody>
          <a:bodyPr/>
          <a:lstStyle/>
          <a:p>
            <a:r>
              <a:rPr lang="he-IL" dirty="0"/>
              <a:t>הסיכומים שלי</a:t>
            </a:r>
          </a:p>
        </p:txBody>
      </p:sp>
      <p:pic>
        <p:nvPicPr>
          <p:cNvPr id="6" name="מציין מיקום תוכן 5">
            <a:extLst>
              <a:ext uri="{FF2B5EF4-FFF2-40B4-BE49-F238E27FC236}">
                <a16:creationId xmlns:a16="http://schemas.microsoft.com/office/drawing/2014/main" id="{1DE991B6-BCC7-4314-8367-529A002E0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0128" y="1443252"/>
            <a:ext cx="2732423" cy="5133206"/>
          </a:xfrm>
        </p:spPr>
      </p:pic>
      <p:sp>
        <p:nvSpPr>
          <p:cNvPr id="4" name="מציין מיקום של תאריך 3">
            <a:extLst>
              <a:ext uri="{FF2B5EF4-FFF2-40B4-BE49-F238E27FC236}">
                <a16:creationId xmlns:a16="http://schemas.microsoft.com/office/drawing/2014/main" id="{DEC31A4E-4DDB-4443-A5EE-8147C583C86F}"/>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38666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CCD189-438E-49BB-A72F-07A8DC9E5589}"/>
              </a:ext>
            </a:extLst>
          </p:cNvPr>
          <p:cNvSpPr>
            <a:spLocks noGrp="1"/>
          </p:cNvSpPr>
          <p:nvPr>
            <p:ph type="title"/>
          </p:nvPr>
        </p:nvSpPr>
        <p:spPr/>
        <p:txBody>
          <a:bodyPr/>
          <a:lstStyle/>
          <a:p>
            <a:r>
              <a:rPr lang="he-IL" dirty="0"/>
              <a:t>סיכומים לבדיקת מנהל</a:t>
            </a:r>
          </a:p>
        </p:txBody>
      </p:sp>
      <p:sp>
        <p:nvSpPr>
          <p:cNvPr id="4" name="מציין מיקום של תאריך 3">
            <a:extLst>
              <a:ext uri="{FF2B5EF4-FFF2-40B4-BE49-F238E27FC236}">
                <a16:creationId xmlns:a16="http://schemas.microsoft.com/office/drawing/2014/main" id="{1C2BE7ED-485D-4221-9D39-C6EA7DA14F1F}"/>
              </a:ext>
            </a:extLst>
          </p:cNvPr>
          <p:cNvSpPr>
            <a:spLocks noGrp="1"/>
          </p:cNvSpPr>
          <p:nvPr>
            <p:ph type="dt" sz="half" idx="10"/>
          </p:nvPr>
        </p:nvSpPr>
        <p:spPr>
          <a:xfrm>
            <a:off x="8610600" y="365125"/>
            <a:ext cx="2743200" cy="365125"/>
          </a:xfrm>
        </p:spPr>
        <p:txBody>
          <a:bodyPr/>
          <a:lstStyle/>
          <a:p>
            <a:r>
              <a:rPr lang="he-IL" dirty="0"/>
              <a:t>בס"ד</a:t>
            </a:r>
          </a:p>
        </p:txBody>
      </p:sp>
      <p:pic>
        <p:nvPicPr>
          <p:cNvPr id="13" name="מציין מיקום תוכן 12">
            <a:extLst>
              <a:ext uri="{FF2B5EF4-FFF2-40B4-BE49-F238E27FC236}">
                <a16:creationId xmlns:a16="http://schemas.microsoft.com/office/drawing/2014/main" id="{55D57AB2-D3B1-427A-B775-FEDFA1255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6578" y="1313631"/>
            <a:ext cx="2591685" cy="4863332"/>
          </a:xfrm>
        </p:spPr>
      </p:pic>
    </p:spTree>
    <p:extLst>
      <p:ext uri="{BB962C8B-B14F-4D97-AF65-F5344CB8AC3E}">
        <p14:creationId xmlns:p14="http://schemas.microsoft.com/office/powerpoint/2010/main" val="1573488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47914BB-03C5-49DE-8F76-FCBA5850ACA2}"/>
              </a:ext>
            </a:extLst>
          </p:cNvPr>
          <p:cNvSpPr>
            <a:spLocks noGrp="1"/>
          </p:cNvSpPr>
          <p:nvPr>
            <p:ph type="title"/>
          </p:nvPr>
        </p:nvSpPr>
        <p:spPr/>
        <p:txBody>
          <a:bodyPr/>
          <a:lstStyle/>
          <a:p>
            <a:r>
              <a:rPr lang="he-IL" dirty="0"/>
              <a:t>דירוג המסכמים</a:t>
            </a:r>
          </a:p>
        </p:txBody>
      </p:sp>
      <p:pic>
        <p:nvPicPr>
          <p:cNvPr id="6" name="מציין מיקום תוכן 5">
            <a:extLst>
              <a:ext uri="{FF2B5EF4-FFF2-40B4-BE49-F238E27FC236}">
                <a16:creationId xmlns:a16="http://schemas.microsoft.com/office/drawing/2014/main" id="{6B87BC89-3E14-45FF-8E02-155D08F42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896" y="1690688"/>
            <a:ext cx="2466278" cy="4540482"/>
          </a:xfrm>
        </p:spPr>
      </p:pic>
      <p:sp>
        <p:nvSpPr>
          <p:cNvPr id="4" name="מציין מיקום של תאריך 3">
            <a:extLst>
              <a:ext uri="{FF2B5EF4-FFF2-40B4-BE49-F238E27FC236}">
                <a16:creationId xmlns:a16="http://schemas.microsoft.com/office/drawing/2014/main" id="{5F81B73A-3CA5-4D7E-AFC0-55A60259786E}"/>
              </a:ext>
            </a:extLst>
          </p:cNvPr>
          <p:cNvSpPr>
            <a:spLocks noGrp="1"/>
          </p:cNvSpPr>
          <p:nvPr>
            <p:ph type="dt" sz="half" idx="10"/>
          </p:nvPr>
        </p:nvSpPr>
        <p:spPr>
          <a:xfrm>
            <a:off x="8610600" y="365125"/>
            <a:ext cx="2743200" cy="365125"/>
          </a:xfrm>
        </p:spPr>
        <p:txBody>
          <a:bodyPr/>
          <a:lstStyle/>
          <a:p>
            <a:r>
              <a:rPr lang="he-IL" dirty="0"/>
              <a:t>בס"ד</a:t>
            </a:r>
          </a:p>
        </p:txBody>
      </p:sp>
      <p:pic>
        <p:nvPicPr>
          <p:cNvPr id="8" name="תמונה 7">
            <a:extLst>
              <a:ext uri="{FF2B5EF4-FFF2-40B4-BE49-F238E27FC236}">
                <a16:creationId xmlns:a16="http://schemas.microsoft.com/office/drawing/2014/main" id="{E5303A10-D375-4A65-8A46-C4D33A2A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690688"/>
            <a:ext cx="2482978" cy="4540483"/>
          </a:xfrm>
          <a:prstGeom prst="rect">
            <a:avLst/>
          </a:prstGeom>
        </p:spPr>
      </p:pic>
      <p:pic>
        <p:nvPicPr>
          <p:cNvPr id="10" name="תמונה 9">
            <a:extLst>
              <a:ext uri="{FF2B5EF4-FFF2-40B4-BE49-F238E27FC236}">
                <a16:creationId xmlns:a16="http://schemas.microsoft.com/office/drawing/2014/main" id="{D566B0AF-16A1-4E33-8B95-E2057B31E1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3562" y="1690688"/>
            <a:ext cx="2417823" cy="4540482"/>
          </a:xfrm>
          <a:prstGeom prst="rect">
            <a:avLst/>
          </a:prstGeom>
        </p:spPr>
      </p:pic>
    </p:spTree>
    <p:extLst>
      <p:ext uri="{BB962C8B-B14F-4D97-AF65-F5344CB8AC3E}">
        <p14:creationId xmlns:p14="http://schemas.microsoft.com/office/powerpoint/2010/main" val="148335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B645A7-42DD-4DB2-B0CA-29574EEE1E22}"/>
              </a:ext>
            </a:extLst>
          </p:cNvPr>
          <p:cNvSpPr>
            <a:spLocks noGrp="1"/>
          </p:cNvSpPr>
          <p:nvPr>
            <p:ph type="title"/>
          </p:nvPr>
        </p:nvSpPr>
        <p:spPr/>
        <p:txBody>
          <a:bodyPr/>
          <a:lstStyle/>
          <a:p>
            <a:r>
              <a:rPr lang="he-IL" dirty="0"/>
              <a:t>תפריט</a:t>
            </a:r>
          </a:p>
        </p:txBody>
      </p:sp>
      <p:pic>
        <p:nvPicPr>
          <p:cNvPr id="6" name="מציין מיקום תוכן 5">
            <a:extLst>
              <a:ext uri="{FF2B5EF4-FFF2-40B4-BE49-F238E27FC236}">
                <a16:creationId xmlns:a16="http://schemas.microsoft.com/office/drawing/2014/main" id="{88AB3BFA-E120-4E1C-BFD1-E45864E84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9629" y="1319793"/>
            <a:ext cx="2490802" cy="4797588"/>
          </a:xfrm>
        </p:spPr>
      </p:pic>
      <p:sp>
        <p:nvSpPr>
          <p:cNvPr id="4" name="מציין מיקום של תאריך 3">
            <a:extLst>
              <a:ext uri="{FF2B5EF4-FFF2-40B4-BE49-F238E27FC236}">
                <a16:creationId xmlns:a16="http://schemas.microsoft.com/office/drawing/2014/main" id="{69B84E16-848B-4278-A804-1687119CD50B}"/>
              </a:ext>
            </a:extLst>
          </p:cNvPr>
          <p:cNvSpPr>
            <a:spLocks noGrp="1"/>
          </p:cNvSpPr>
          <p:nvPr>
            <p:ph type="dt" sz="half" idx="10"/>
          </p:nvPr>
        </p:nvSpPr>
        <p:spPr>
          <a:xfrm>
            <a:off x="8610600" y="365125"/>
            <a:ext cx="2743200" cy="365125"/>
          </a:xfrm>
        </p:spPr>
        <p:txBody>
          <a:bodyPr/>
          <a:lstStyle/>
          <a:p>
            <a:r>
              <a:rPr lang="he-IL" dirty="0"/>
              <a:t>בס"ד</a:t>
            </a:r>
          </a:p>
        </p:txBody>
      </p:sp>
      <p:pic>
        <p:nvPicPr>
          <p:cNvPr id="10" name="תמונה 9">
            <a:extLst>
              <a:ext uri="{FF2B5EF4-FFF2-40B4-BE49-F238E27FC236}">
                <a16:creationId xmlns:a16="http://schemas.microsoft.com/office/drawing/2014/main" id="{B7E491AB-FA04-4A62-A401-152B82683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317" y="1319793"/>
            <a:ext cx="2563095" cy="4797588"/>
          </a:xfrm>
          <a:prstGeom prst="rect">
            <a:avLst/>
          </a:prstGeom>
        </p:spPr>
      </p:pic>
    </p:spTree>
    <p:extLst>
      <p:ext uri="{BB962C8B-B14F-4D97-AF65-F5344CB8AC3E}">
        <p14:creationId xmlns:p14="http://schemas.microsoft.com/office/powerpoint/2010/main" val="3612561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F6AC32-8FF9-4196-A58D-4033EA8EE011}"/>
              </a:ext>
            </a:extLst>
          </p:cNvPr>
          <p:cNvSpPr>
            <a:spLocks noGrp="1"/>
          </p:cNvSpPr>
          <p:nvPr>
            <p:ph type="title"/>
          </p:nvPr>
        </p:nvSpPr>
        <p:spPr>
          <a:xfrm>
            <a:off x="838200" y="2335968"/>
            <a:ext cx="10515600" cy="1325563"/>
          </a:xfrm>
        </p:spPr>
        <p:txBody>
          <a:bodyPr>
            <a:normAutofit fontScale="90000"/>
          </a:bodyPr>
          <a:lstStyle/>
          <a:p>
            <a:pPr algn="ctr"/>
            <a:r>
              <a:rPr lang="en-US" sz="9800" b="1" dirty="0">
                <a:effectLst>
                  <a:outerShdw blurRad="38100" dist="38100" dir="2700000" algn="tl">
                    <a:srgbClr val="000000">
                      <a:alpha val="43137"/>
                    </a:srgbClr>
                  </a:outerShdw>
                </a:effectLst>
              </a:rPr>
              <a:t>Firebase</a:t>
            </a:r>
            <a:endParaRPr lang="he-IL" b="1" dirty="0">
              <a:effectLst>
                <a:outerShdw blurRad="38100" dist="38100" dir="2700000" algn="tl">
                  <a:srgbClr val="000000">
                    <a:alpha val="43137"/>
                  </a:srgbClr>
                </a:outerShdw>
              </a:effectLst>
            </a:endParaRPr>
          </a:p>
        </p:txBody>
      </p:sp>
      <p:sp>
        <p:nvSpPr>
          <p:cNvPr id="4" name="מציין מיקום של תאריך 3">
            <a:extLst>
              <a:ext uri="{FF2B5EF4-FFF2-40B4-BE49-F238E27FC236}">
                <a16:creationId xmlns:a16="http://schemas.microsoft.com/office/drawing/2014/main" id="{6E15102C-3B58-4EC7-97F8-33081CD2B4B9}"/>
              </a:ext>
            </a:extLst>
          </p:cNvPr>
          <p:cNvSpPr>
            <a:spLocks noGrp="1"/>
          </p:cNvSpPr>
          <p:nvPr>
            <p:ph type="dt" sz="half" idx="10"/>
          </p:nvPr>
        </p:nvSpPr>
        <p:spPr>
          <a:xfrm>
            <a:off x="8610600" y="365125"/>
            <a:ext cx="2743200" cy="365125"/>
          </a:xfrm>
        </p:spPr>
        <p:txBody>
          <a:bodyPr/>
          <a:lstStyle/>
          <a:p>
            <a:r>
              <a:rPr lang="he-IL" dirty="0"/>
              <a:t>בס"ד</a:t>
            </a:r>
          </a:p>
        </p:txBody>
      </p:sp>
      <p:sp>
        <p:nvSpPr>
          <p:cNvPr id="8" name="מלבן 7">
            <a:extLst>
              <a:ext uri="{FF2B5EF4-FFF2-40B4-BE49-F238E27FC236}">
                <a16:creationId xmlns:a16="http://schemas.microsoft.com/office/drawing/2014/main" id="{F1C77AE5-E446-4787-BF22-BA511C7E5FFA}"/>
              </a:ext>
            </a:extLst>
          </p:cNvPr>
          <p:cNvSpPr/>
          <p:nvPr/>
        </p:nvSpPr>
        <p:spPr>
          <a:xfrm>
            <a:off x="4602771" y="3661531"/>
            <a:ext cx="259583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Firebase</a:t>
            </a:r>
            <a:endParaRPr lang="he-IL"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2912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FC28C0-7515-4EAF-AEC5-3F3F5D2DC96A}"/>
              </a:ext>
            </a:extLst>
          </p:cNvPr>
          <p:cNvSpPr>
            <a:spLocks noGrp="1"/>
          </p:cNvSpPr>
          <p:nvPr>
            <p:ph type="title"/>
          </p:nvPr>
        </p:nvSpPr>
        <p:spPr/>
        <p:txBody>
          <a:bodyPr/>
          <a:lstStyle/>
          <a:p>
            <a:r>
              <a:rPr lang="he-IL" dirty="0"/>
              <a:t>תיאור ה</a:t>
            </a:r>
            <a:r>
              <a:rPr lang="en-US" dirty="0"/>
              <a:t>DB </a:t>
            </a:r>
            <a:endParaRPr lang="he-IL" dirty="0"/>
          </a:p>
        </p:txBody>
      </p:sp>
      <p:sp>
        <p:nvSpPr>
          <p:cNvPr id="3" name="מציין מיקום תוכן 2">
            <a:extLst>
              <a:ext uri="{FF2B5EF4-FFF2-40B4-BE49-F238E27FC236}">
                <a16:creationId xmlns:a16="http://schemas.microsoft.com/office/drawing/2014/main" id="{50BE7E37-8F7D-4D3C-A716-E2F0B9FBF4AB}"/>
              </a:ext>
            </a:extLst>
          </p:cNvPr>
          <p:cNvSpPr>
            <a:spLocks noGrp="1"/>
          </p:cNvSpPr>
          <p:nvPr>
            <p:ph idx="1"/>
          </p:nvPr>
        </p:nvSpPr>
        <p:spPr/>
        <p:txBody>
          <a:bodyPr/>
          <a:lstStyle/>
          <a:p>
            <a:pPr marL="0" indent="0">
              <a:buNone/>
            </a:pPr>
            <a:r>
              <a:rPr lang="he-IL" dirty="0"/>
              <a:t>שמירת הנתונים ב </a:t>
            </a:r>
            <a:r>
              <a:rPr lang="en-US" dirty="0"/>
              <a:t>DB</a:t>
            </a:r>
            <a:r>
              <a:rPr lang="he-IL" dirty="0"/>
              <a:t> מתחלקת לשלושה אזורים:</a:t>
            </a:r>
          </a:p>
          <a:p>
            <a:pPr marL="0" indent="0">
              <a:buNone/>
            </a:pPr>
            <a:r>
              <a:rPr lang="en-US" dirty="0" err="1"/>
              <a:t>Firestore</a:t>
            </a:r>
            <a:r>
              <a:rPr lang="he-IL" dirty="0"/>
              <a:t> – מידע על המשתמשים</a:t>
            </a:r>
          </a:p>
          <a:p>
            <a:pPr marL="0" indent="0">
              <a:buNone/>
            </a:pPr>
            <a:r>
              <a:rPr lang="en-US" dirty="0"/>
              <a:t>Storage</a:t>
            </a:r>
            <a:r>
              <a:rPr lang="he-IL" dirty="0"/>
              <a:t> – אחסון הסיכומים</a:t>
            </a:r>
          </a:p>
          <a:p>
            <a:pPr marL="0" indent="0">
              <a:buNone/>
            </a:pPr>
            <a:r>
              <a:rPr lang="en-US" dirty="0"/>
              <a:t>Realtime Database</a:t>
            </a:r>
            <a:r>
              <a:rPr lang="he-IL" dirty="0"/>
              <a:t> – מידע על הסיכומים</a:t>
            </a:r>
          </a:p>
        </p:txBody>
      </p:sp>
      <p:sp>
        <p:nvSpPr>
          <p:cNvPr id="4" name="מציין מיקום של תאריך 3">
            <a:extLst>
              <a:ext uri="{FF2B5EF4-FFF2-40B4-BE49-F238E27FC236}">
                <a16:creationId xmlns:a16="http://schemas.microsoft.com/office/drawing/2014/main" id="{E2AE78D8-4081-4000-99EE-9F9050071206}"/>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1757397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6D234D-5824-4A48-82FF-F3729E71EEB6}"/>
              </a:ext>
            </a:extLst>
          </p:cNvPr>
          <p:cNvSpPr>
            <a:spLocks noGrp="1"/>
          </p:cNvSpPr>
          <p:nvPr>
            <p:ph type="title"/>
          </p:nvPr>
        </p:nvSpPr>
        <p:spPr/>
        <p:txBody>
          <a:bodyPr/>
          <a:lstStyle/>
          <a:p>
            <a:endParaRPr lang="he-IL"/>
          </a:p>
        </p:txBody>
      </p:sp>
      <p:pic>
        <p:nvPicPr>
          <p:cNvPr id="6" name="מציין מיקום תוכן 5">
            <a:extLst>
              <a:ext uri="{FF2B5EF4-FFF2-40B4-BE49-F238E27FC236}">
                <a16:creationId xmlns:a16="http://schemas.microsoft.com/office/drawing/2014/main" id="{51E8B0B2-4D74-4A22-BF4C-B742C096C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099" y="1912036"/>
            <a:ext cx="8769801" cy="4178515"/>
          </a:xfrm>
        </p:spPr>
      </p:pic>
      <p:sp>
        <p:nvSpPr>
          <p:cNvPr id="4" name="מציין מיקום של תאריך 3">
            <a:extLst>
              <a:ext uri="{FF2B5EF4-FFF2-40B4-BE49-F238E27FC236}">
                <a16:creationId xmlns:a16="http://schemas.microsoft.com/office/drawing/2014/main" id="{AD6A681D-F4C0-490E-B2DD-34BF173F392A}"/>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1039253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8778D4-907B-4077-A62A-5E016E951A8F}"/>
              </a:ext>
            </a:extLst>
          </p:cNvPr>
          <p:cNvSpPr>
            <a:spLocks noGrp="1"/>
          </p:cNvSpPr>
          <p:nvPr>
            <p:ph type="title"/>
          </p:nvPr>
        </p:nvSpPr>
        <p:spPr/>
        <p:txBody>
          <a:bodyPr/>
          <a:lstStyle/>
          <a:p>
            <a:endParaRPr lang="he-IL"/>
          </a:p>
        </p:txBody>
      </p:sp>
      <p:pic>
        <p:nvPicPr>
          <p:cNvPr id="6" name="מציין מיקום תוכן 5">
            <a:extLst>
              <a:ext uri="{FF2B5EF4-FFF2-40B4-BE49-F238E27FC236}">
                <a16:creationId xmlns:a16="http://schemas.microsoft.com/office/drawing/2014/main" id="{EFE211FA-F7E9-488C-822B-E82D7BEED0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099" y="2045393"/>
            <a:ext cx="8769801" cy="3911801"/>
          </a:xfrm>
        </p:spPr>
      </p:pic>
      <p:sp>
        <p:nvSpPr>
          <p:cNvPr id="4" name="מציין מיקום של תאריך 3">
            <a:extLst>
              <a:ext uri="{FF2B5EF4-FFF2-40B4-BE49-F238E27FC236}">
                <a16:creationId xmlns:a16="http://schemas.microsoft.com/office/drawing/2014/main" id="{0A1F7D28-A39D-47D2-B455-E3138375E5DA}"/>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914275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92D1CA-3639-4528-AD17-6A167534B2F0}"/>
              </a:ext>
            </a:extLst>
          </p:cNvPr>
          <p:cNvSpPr>
            <a:spLocks noGrp="1"/>
          </p:cNvSpPr>
          <p:nvPr>
            <p:ph type="title"/>
          </p:nvPr>
        </p:nvSpPr>
        <p:spPr/>
        <p:txBody>
          <a:bodyPr/>
          <a:lstStyle/>
          <a:p>
            <a:endParaRPr lang="he-IL"/>
          </a:p>
        </p:txBody>
      </p:sp>
      <p:pic>
        <p:nvPicPr>
          <p:cNvPr id="6" name="מציין מיקום תוכן 5">
            <a:extLst>
              <a:ext uri="{FF2B5EF4-FFF2-40B4-BE49-F238E27FC236}">
                <a16:creationId xmlns:a16="http://schemas.microsoft.com/office/drawing/2014/main" id="{51496A71-7033-4783-9C3A-AD770D139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252" y="2502617"/>
            <a:ext cx="8655495" cy="2997354"/>
          </a:xfrm>
        </p:spPr>
      </p:pic>
      <p:sp>
        <p:nvSpPr>
          <p:cNvPr id="4" name="מציין מיקום של תאריך 3">
            <a:extLst>
              <a:ext uri="{FF2B5EF4-FFF2-40B4-BE49-F238E27FC236}">
                <a16:creationId xmlns:a16="http://schemas.microsoft.com/office/drawing/2014/main" id="{3D6FBC32-1866-49CD-B783-10119E370985}"/>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206774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CF9D9D-817C-4548-86E9-B8D04E798EB8}"/>
              </a:ext>
            </a:extLst>
          </p:cNvPr>
          <p:cNvSpPr>
            <a:spLocks noGrp="1"/>
          </p:cNvSpPr>
          <p:nvPr>
            <p:ph type="title"/>
          </p:nvPr>
        </p:nvSpPr>
        <p:spPr/>
        <p:txBody>
          <a:bodyPr/>
          <a:lstStyle/>
          <a:p>
            <a:endParaRPr lang="he-IL"/>
          </a:p>
        </p:txBody>
      </p:sp>
      <p:pic>
        <p:nvPicPr>
          <p:cNvPr id="6" name="מציין מיקום תוכן 5">
            <a:extLst>
              <a:ext uri="{FF2B5EF4-FFF2-40B4-BE49-F238E27FC236}">
                <a16:creationId xmlns:a16="http://schemas.microsoft.com/office/drawing/2014/main" id="{36B2693F-A80B-4AD3-A80B-AF907EDF3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982" y="2200976"/>
            <a:ext cx="9163746" cy="3889105"/>
          </a:xfrm>
        </p:spPr>
      </p:pic>
      <p:sp>
        <p:nvSpPr>
          <p:cNvPr id="4" name="מציין מיקום של תאריך 3">
            <a:extLst>
              <a:ext uri="{FF2B5EF4-FFF2-40B4-BE49-F238E27FC236}">
                <a16:creationId xmlns:a16="http://schemas.microsoft.com/office/drawing/2014/main" id="{CF2E3FBE-1411-4F6B-81DF-114FA636AB3F}"/>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53697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2A3699-EEC9-43C4-92CD-F30D27A1B169}"/>
              </a:ext>
            </a:extLst>
          </p:cNvPr>
          <p:cNvSpPr>
            <a:spLocks noGrp="1"/>
          </p:cNvSpPr>
          <p:nvPr>
            <p:ph type="title"/>
          </p:nvPr>
        </p:nvSpPr>
        <p:spPr/>
        <p:txBody>
          <a:bodyPr/>
          <a:lstStyle/>
          <a:p>
            <a:r>
              <a:rPr lang="he-IL" dirty="0"/>
              <a:t>תיאור המערכת</a:t>
            </a:r>
          </a:p>
        </p:txBody>
      </p:sp>
      <p:sp>
        <p:nvSpPr>
          <p:cNvPr id="3" name="מציין מיקום תוכן 2">
            <a:extLst>
              <a:ext uri="{FF2B5EF4-FFF2-40B4-BE49-F238E27FC236}">
                <a16:creationId xmlns:a16="http://schemas.microsoft.com/office/drawing/2014/main" id="{A25D5A1F-A2E6-4DF7-8116-46ABA7F2EAEF}"/>
              </a:ext>
            </a:extLst>
          </p:cNvPr>
          <p:cNvSpPr>
            <a:spLocks noGrp="1"/>
          </p:cNvSpPr>
          <p:nvPr>
            <p:ph idx="1"/>
          </p:nvPr>
        </p:nvSpPr>
        <p:spPr/>
        <p:txBody>
          <a:bodyPr/>
          <a:lstStyle/>
          <a:p>
            <a:pPr marL="0" indent="0">
              <a:buNone/>
            </a:pPr>
            <a:r>
              <a:rPr lang="he-IL" dirty="0"/>
              <a:t>המערכת דורשת הרשמה על מנת להשתמש בה ומאפשרת לכל משתמש רשום להעלות סיכומים למערכת, לחפש סיכומים קיימים, לדרג אותם, ליצור קשר עם מעלה הסיכום על ידי שליחת מייל ולדווח על תוכן לא ראוי.</a:t>
            </a:r>
          </a:p>
          <a:p>
            <a:pPr marL="0" indent="0">
              <a:buNone/>
            </a:pPr>
            <a:r>
              <a:rPr lang="he-IL" dirty="0"/>
              <a:t>המערכת מספקת למשתמש שמעלה סיכומים גישה למסך שמרכז את כל הסיכומים שהוא העלה ומעקב אחר דירוג הסיכומים ומחיקתם במידת הצורך.</a:t>
            </a:r>
          </a:p>
          <a:p>
            <a:pPr marL="0" indent="0">
              <a:buNone/>
            </a:pPr>
            <a:r>
              <a:rPr lang="he-IL" dirty="0"/>
              <a:t>המערכת מאפשרת מעקב מנהל אחר סיכומים שדווחו כבעלי תוכן לא ראוי ומחיקתם במידת הצורך.</a:t>
            </a:r>
          </a:p>
          <a:p>
            <a:pPr marL="0" indent="0">
              <a:buNone/>
            </a:pPr>
            <a:endParaRPr lang="he-IL" dirty="0"/>
          </a:p>
        </p:txBody>
      </p:sp>
      <p:sp>
        <p:nvSpPr>
          <p:cNvPr id="4" name="מציין מיקום של תאריך 3">
            <a:extLst>
              <a:ext uri="{FF2B5EF4-FFF2-40B4-BE49-F238E27FC236}">
                <a16:creationId xmlns:a16="http://schemas.microsoft.com/office/drawing/2014/main" id="{06976F96-FE06-43C2-AF72-3D72CFE0ADBB}"/>
              </a:ext>
            </a:extLst>
          </p:cNvPr>
          <p:cNvSpPr>
            <a:spLocks noGrp="1"/>
          </p:cNvSpPr>
          <p:nvPr>
            <p:ph type="dt" sz="half" idx="10"/>
          </p:nvPr>
        </p:nvSpPr>
        <p:spPr>
          <a:xfrm>
            <a:off x="8610600" y="498474"/>
            <a:ext cx="2743200" cy="365125"/>
          </a:xfrm>
        </p:spPr>
        <p:txBody>
          <a:bodyPr/>
          <a:lstStyle/>
          <a:p>
            <a:r>
              <a:rPr lang="he-IL" dirty="0"/>
              <a:t>בס"ד</a:t>
            </a:r>
          </a:p>
        </p:txBody>
      </p:sp>
    </p:spTree>
    <p:extLst>
      <p:ext uri="{BB962C8B-B14F-4D97-AF65-F5344CB8AC3E}">
        <p14:creationId xmlns:p14="http://schemas.microsoft.com/office/powerpoint/2010/main" val="216955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CD90D45-F29F-4BB0-A5CF-F75A05C0A94B}"/>
              </a:ext>
            </a:extLst>
          </p:cNvPr>
          <p:cNvSpPr>
            <a:spLocks noGrp="1"/>
          </p:cNvSpPr>
          <p:nvPr>
            <p:ph type="title"/>
          </p:nvPr>
        </p:nvSpPr>
        <p:spPr/>
        <p:txBody>
          <a:bodyPr/>
          <a:lstStyle/>
          <a:p>
            <a:endParaRPr lang="he-IL"/>
          </a:p>
        </p:txBody>
      </p:sp>
      <p:pic>
        <p:nvPicPr>
          <p:cNvPr id="6" name="מציין מיקום תוכן 5">
            <a:extLst>
              <a:ext uri="{FF2B5EF4-FFF2-40B4-BE49-F238E27FC236}">
                <a16:creationId xmlns:a16="http://schemas.microsoft.com/office/drawing/2014/main" id="{73C3DBCC-440D-4830-A58E-1D06AE05026A}"/>
              </a:ext>
            </a:extLst>
          </p:cNvPr>
          <p:cNvPicPr>
            <a:picLocks noGrp="1" noChangeAspect="1"/>
          </p:cNvPicPr>
          <p:nvPr>
            <p:ph idx="1"/>
          </p:nvPr>
        </p:nvPicPr>
        <p:blipFill>
          <a:blip r:embed="rId2"/>
          <a:stretch>
            <a:fillRect/>
          </a:stretch>
        </p:blipFill>
        <p:spPr>
          <a:xfrm>
            <a:off x="976544" y="1690688"/>
            <a:ext cx="9952737" cy="4758021"/>
          </a:xfrm>
        </p:spPr>
      </p:pic>
      <p:sp>
        <p:nvSpPr>
          <p:cNvPr id="4" name="מציין מיקום של תאריך 3">
            <a:extLst>
              <a:ext uri="{FF2B5EF4-FFF2-40B4-BE49-F238E27FC236}">
                <a16:creationId xmlns:a16="http://schemas.microsoft.com/office/drawing/2014/main" id="{52F27C16-A232-4ABD-A4E4-415056638F7F}"/>
              </a:ext>
            </a:extLst>
          </p:cNvPr>
          <p:cNvSpPr>
            <a:spLocks noGrp="1"/>
          </p:cNvSpPr>
          <p:nvPr>
            <p:ph type="dt" sz="half" idx="10"/>
          </p:nvPr>
        </p:nvSpPr>
        <p:spPr>
          <a:xfrm>
            <a:off x="8610600" y="365125"/>
            <a:ext cx="2743200" cy="365125"/>
          </a:xfrm>
        </p:spPr>
        <p:txBody>
          <a:bodyPr/>
          <a:lstStyle/>
          <a:p>
            <a:r>
              <a:rPr lang="he-IL" dirty="0"/>
              <a:t>בס"ד</a:t>
            </a:r>
          </a:p>
        </p:txBody>
      </p:sp>
    </p:spTree>
    <p:extLst>
      <p:ext uri="{BB962C8B-B14F-4D97-AF65-F5344CB8AC3E}">
        <p14:creationId xmlns:p14="http://schemas.microsoft.com/office/powerpoint/2010/main" val="253692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6BD33D-7F6C-4786-AD4C-9877CF6EE231}"/>
              </a:ext>
            </a:extLst>
          </p:cNvPr>
          <p:cNvSpPr>
            <a:spLocks noGrp="1"/>
          </p:cNvSpPr>
          <p:nvPr>
            <p:ph type="title"/>
          </p:nvPr>
        </p:nvSpPr>
        <p:spPr/>
        <p:txBody>
          <a:bodyPr/>
          <a:lstStyle/>
          <a:p>
            <a:r>
              <a:rPr lang="he-IL" dirty="0"/>
              <a:t>קישור </a:t>
            </a:r>
            <a:r>
              <a:rPr lang="he-IL" dirty="0" err="1"/>
              <a:t>לפרוייקט</a:t>
            </a:r>
            <a:endParaRPr lang="he-IL" dirty="0"/>
          </a:p>
        </p:txBody>
      </p:sp>
      <p:sp>
        <p:nvSpPr>
          <p:cNvPr id="3" name="מציין מיקום תוכן 2">
            <a:extLst>
              <a:ext uri="{FF2B5EF4-FFF2-40B4-BE49-F238E27FC236}">
                <a16:creationId xmlns:a16="http://schemas.microsoft.com/office/drawing/2014/main" id="{BC94D68E-5D60-4F22-A617-EE853D3D77AD}"/>
              </a:ext>
            </a:extLst>
          </p:cNvPr>
          <p:cNvSpPr>
            <a:spLocks noGrp="1"/>
          </p:cNvSpPr>
          <p:nvPr>
            <p:ph idx="1"/>
          </p:nvPr>
        </p:nvSpPr>
        <p:spPr/>
        <p:txBody>
          <a:bodyPr/>
          <a:lstStyle/>
          <a:p>
            <a:pPr marL="0" indent="0" algn="l">
              <a:buNone/>
            </a:pPr>
            <a:r>
              <a:rPr lang="en-US" dirty="0">
                <a:hlinkClick r:id="rId2"/>
              </a:rPr>
              <a:t>https://github.com/bhori/Software-Engineering</a:t>
            </a:r>
            <a:endParaRPr lang="he-IL" dirty="0"/>
          </a:p>
        </p:txBody>
      </p:sp>
      <p:sp>
        <p:nvSpPr>
          <p:cNvPr id="4" name="מציין מיקום של תאריך 3">
            <a:extLst>
              <a:ext uri="{FF2B5EF4-FFF2-40B4-BE49-F238E27FC236}">
                <a16:creationId xmlns:a16="http://schemas.microsoft.com/office/drawing/2014/main" id="{91F2A76D-22D0-4796-8299-036A12F80BC6}"/>
              </a:ext>
            </a:extLst>
          </p:cNvPr>
          <p:cNvSpPr>
            <a:spLocks noGrp="1"/>
          </p:cNvSpPr>
          <p:nvPr>
            <p:ph type="dt" sz="half" idx="10"/>
          </p:nvPr>
        </p:nvSpPr>
        <p:spPr>
          <a:xfrm>
            <a:off x="8610600" y="498474"/>
            <a:ext cx="2743200" cy="365125"/>
          </a:xfrm>
        </p:spPr>
        <p:txBody>
          <a:bodyPr/>
          <a:lstStyle/>
          <a:p>
            <a:r>
              <a:rPr lang="he-IL" dirty="0"/>
              <a:t>בס"ד</a:t>
            </a:r>
          </a:p>
        </p:txBody>
      </p:sp>
    </p:spTree>
    <p:extLst>
      <p:ext uri="{BB962C8B-B14F-4D97-AF65-F5344CB8AC3E}">
        <p14:creationId xmlns:p14="http://schemas.microsoft.com/office/powerpoint/2010/main" val="333061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49B393-60B8-4711-AB45-CB32235EFAE1}"/>
              </a:ext>
            </a:extLst>
          </p:cNvPr>
          <p:cNvSpPr>
            <a:spLocks noGrp="1"/>
          </p:cNvSpPr>
          <p:nvPr>
            <p:ph type="title"/>
          </p:nvPr>
        </p:nvSpPr>
        <p:spPr/>
        <p:txBody>
          <a:bodyPr/>
          <a:lstStyle/>
          <a:p>
            <a:r>
              <a:rPr lang="he-IL" dirty="0"/>
              <a:t>דרישות מרכזיות</a:t>
            </a:r>
          </a:p>
        </p:txBody>
      </p:sp>
      <p:sp>
        <p:nvSpPr>
          <p:cNvPr id="3" name="מציין מיקום תוכן 2">
            <a:extLst>
              <a:ext uri="{FF2B5EF4-FFF2-40B4-BE49-F238E27FC236}">
                <a16:creationId xmlns:a16="http://schemas.microsoft.com/office/drawing/2014/main" id="{27CBA6DF-DF7E-461B-864F-8B2F3B213FD8}"/>
              </a:ext>
            </a:extLst>
          </p:cNvPr>
          <p:cNvSpPr>
            <a:spLocks noGrp="1"/>
          </p:cNvSpPr>
          <p:nvPr>
            <p:ph idx="1"/>
          </p:nvPr>
        </p:nvSpPr>
        <p:spPr/>
        <p:txBody>
          <a:bodyPr/>
          <a:lstStyle/>
          <a:p>
            <a:r>
              <a:rPr lang="he-IL" dirty="0"/>
              <a:t>העלאת סיכום</a:t>
            </a:r>
          </a:p>
          <a:p>
            <a:r>
              <a:rPr lang="he-IL" dirty="0"/>
              <a:t>הורדת סיכום</a:t>
            </a:r>
          </a:p>
          <a:p>
            <a:r>
              <a:rPr lang="he-IL" dirty="0"/>
              <a:t>דירוג סיכום</a:t>
            </a:r>
          </a:p>
          <a:p>
            <a:r>
              <a:rPr lang="he-IL" dirty="0"/>
              <a:t>בקרת מנהל</a:t>
            </a:r>
          </a:p>
        </p:txBody>
      </p:sp>
      <p:sp>
        <p:nvSpPr>
          <p:cNvPr id="4" name="מציין מיקום של תאריך 3">
            <a:extLst>
              <a:ext uri="{FF2B5EF4-FFF2-40B4-BE49-F238E27FC236}">
                <a16:creationId xmlns:a16="http://schemas.microsoft.com/office/drawing/2014/main" id="{327747FA-C53F-4E73-A077-0D0DB2CEAE61}"/>
              </a:ext>
            </a:extLst>
          </p:cNvPr>
          <p:cNvSpPr>
            <a:spLocks noGrp="1"/>
          </p:cNvSpPr>
          <p:nvPr>
            <p:ph type="dt" sz="half" idx="10"/>
          </p:nvPr>
        </p:nvSpPr>
        <p:spPr>
          <a:xfrm>
            <a:off x="8699376" y="315912"/>
            <a:ext cx="2743200" cy="365125"/>
          </a:xfrm>
        </p:spPr>
        <p:txBody>
          <a:bodyPr/>
          <a:lstStyle/>
          <a:p>
            <a:r>
              <a:rPr lang="he-IL"/>
              <a:t>בס"ד</a:t>
            </a:r>
          </a:p>
        </p:txBody>
      </p:sp>
    </p:spTree>
    <p:extLst>
      <p:ext uri="{BB962C8B-B14F-4D97-AF65-F5344CB8AC3E}">
        <p14:creationId xmlns:p14="http://schemas.microsoft.com/office/powerpoint/2010/main" val="326448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79603D8D-8CBF-4AF8-AED1-52EED40D7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641" y="1102914"/>
            <a:ext cx="6487726" cy="5256796"/>
          </a:xfrm>
        </p:spPr>
      </p:pic>
      <p:sp>
        <p:nvSpPr>
          <p:cNvPr id="2" name="כותרת 1">
            <a:extLst>
              <a:ext uri="{FF2B5EF4-FFF2-40B4-BE49-F238E27FC236}">
                <a16:creationId xmlns:a16="http://schemas.microsoft.com/office/drawing/2014/main" id="{5AB7F990-A719-44A4-B8AE-B8ACA8B1334D}"/>
              </a:ext>
            </a:extLst>
          </p:cNvPr>
          <p:cNvSpPr>
            <a:spLocks noGrp="1"/>
          </p:cNvSpPr>
          <p:nvPr>
            <p:ph type="title"/>
          </p:nvPr>
        </p:nvSpPr>
        <p:spPr/>
        <p:txBody>
          <a:bodyPr/>
          <a:lstStyle/>
          <a:p>
            <a:pPr algn="l"/>
            <a:r>
              <a:rPr lang="en-US" dirty="0"/>
              <a:t>Use-case diagram</a:t>
            </a:r>
            <a:endParaRPr lang="he-IL" dirty="0"/>
          </a:p>
        </p:txBody>
      </p:sp>
      <p:sp>
        <p:nvSpPr>
          <p:cNvPr id="6" name="מציין מיקום של תאריך 5">
            <a:extLst>
              <a:ext uri="{FF2B5EF4-FFF2-40B4-BE49-F238E27FC236}">
                <a16:creationId xmlns:a16="http://schemas.microsoft.com/office/drawing/2014/main" id="{6AD71396-71B7-4A47-A9C7-AA6224A9ABAE}"/>
              </a:ext>
            </a:extLst>
          </p:cNvPr>
          <p:cNvSpPr>
            <a:spLocks noGrp="1"/>
          </p:cNvSpPr>
          <p:nvPr>
            <p:ph type="dt" sz="half" idx="10"/>
          </p:nvPr>
        </p:nvSpPr>
        <p:spPr>
          <a:xfrm>
            <a:off x="8610600" y="186332"/>
            <a:ext cx="2743200" cy="365125"/>
          </a:xfrm>
        </p:spPr>
        <p:txBody>
          <a:bodyPr/>
          <a:lstStyle/>
          <a:p>
            <a:r>
              <a:rPr lang="he-IL" dirty="0"/>
              <a:t>בס"ד</a:t>
            </a:r>
          </a:p>
        </p:txBody>
      </p:sp>
    </p:spTree>
    <p:extLst>
      <p:ext uri="{BB962C8B-B14F-4D97-AF65-F5344CB8AC3E}">
        <p14:creationId xmlns:p14="http://schemas.microsoft.com/office/powerpoint/2010/main" val="236963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a16="http://schemas.microsoft.com/office/drawing/2014/main" id="{5CB0248F-8E78-478A-900D-4FE2E4ACC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930" y="1257644"/>
            <a:ext cx="4234670" cy="5356319"/>
          </a:xfrm>
        </p:spPr>
      </p:pic>
      <p:sp>
        <p:nvSpPr>
          <p:cNvPr id="2" name="כותרת 1">
            <a:extLst>
              <a:ext uri="{FF2B5EF4-FFF2-40B4-BE49-F238E27FC236}">
                <a16:creationId xmlns:a16="http://schemas.microsoft.com/office/drawing/2014/main" id="{0BA15811-6C2B-44BD-AD53-69640378B8BB}"/>
              </a:ext>
            </a:extLst>
          </p:cNvPr>
          <p:cNvSpPr>
            <a:spLocks noGrp="1"/>
          </p:cNvSpPr>
          <p:nvPr>
            <p:ph type="title"/>
          </p:nvPr>
        </p:nvSpPr>
        <p:spPr/>
        <p:txBody>
          <a:bodyPr/>
          <a:lstStyle/>
          <a:p>
            <a:pPr algn="l"/>
            <a:r>
              <a:rPr lang="en-US" dirty="0"/>
              <a:t>State-machine diagram</a:t>
            </a:r>
            <a:endParaRPr lang="he-IL" dirty="0"/>
          </a:p>
        </p:txBody>
      </p:sp>
      <p:sp>
        <p:nvSpPr>
          <p:cNvPr id="4" name="מציין מיקום של תאריך 3">
            <a:extLst>
              <a:ext uri="{FF2B5EF4-FFF2-40B4-BE49-F238E27FC236}">
                <a16:creationId xmlns:a16="http://schemas.microsoft.com/office/drawing/2014/main" id="{2C795164-FD67-437E-B564-73961AB6B6FE}"/>
              </a:ext>
            </a:extLst>
          </p:cNvPr>
          <p:cNvSpPr>
            <a:spLocks noGrp="1"/>
          </p:cNvSpPr>
          <p:nvPr>
            <p:ph type="dt" sz="half" idx="10"/>
          </p:nvPr>
        </p:nvSpPr>
        <p:spPr>
          <a:xfrm>
            <a:off x="8610600" y="365125"/>
            <a:ext cx="2743200" cy="365125"/>
          </a:xfrm>
        </p:spPr>
        <p:txBody>
          <a:bodyPr/>
          <a:lstStyle/>
          <a:p>
            <a:r>
              <a:rPr lang="he-IL"/>
              <a:t>בס"ד</a:t>
            </a:r>
          </a:p>
        </p:txBody>
      </p:sp>
    </p:spTree>
    <p:extLst>
      <p:ext uri="{BB962C8B-B14F-4D97-AF65-F5344CB8AC3E}">
        <p14:creationId xmlns:p14="http://schemas.microsoft.com/office/powerpoint/2010/main" val="392525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71F19D-A904-45B9-AF94-F7CA7876C529}"/>
              </a:ext>
            </a:extLst>
          </p:cNvPr>
          <p:cNvSpPr>
            <a:spLocks noGrp="1"/>
          </p:cNvSpPr>
          <p:nvPr>
            <p:ph type="title"/>
          </p:nvPr>
        </p:nvSpPr>
        <p:spPr/>
        <p:txBody>
          <a:bodyPr/>
          <a:lstStyle/>
          <a:p>
            <a:pPr algn="l"/>
            <a:r>
              <a:rPr lang="en-US" dirty="0"/>
              <a:t>Activity diagram</a:t>
            </a:r>
            <a:endParaRPr lang="he-IL" dirty="0"/>
          </a:p>
        </p:txBody>
      </p:sp>
      <p:pic>
        <p:nvPicPr>
          <p:cNvPr id="6" name="מציין מיקום תוכן 5">
            <a:extLst>
              <a:ext uri="{FF2B5EF4-FFF2-40B4-BE49-F238E27FC236}">
                <a16:creationId xmlns:a16="http://schemas.microsoft.com/office/drawing/2014/main" id="{372A0D5A-BB40-4B34-A521-707796ACE7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0805" y="493555"/>
            <a:ext cx="1946640" cy="5683408"/>
          </a:xfrm>
        </p:spPr>
      </p:pic>
      <p:sp>
        <p:nvSpPr>
          <p:cNvPr id="4" name="מציין מיקום של תאריך 3">
            <a:extLst>
              <a:ext uri="{FF2B5EF4-FFF2-40B4-BE49-F238E27FC236}">
                <a16:creationId xmlns:a16="http://schemas.microsoft.com/office/drawing/2014/main" id="{8E1020BF-87F9-4F75-A123-C426BEAFD4D6}"/>
              </a:ext>
            </a:extLst>
          </p:cNvPr>
          <p:cNvSpPr>
            <a:spLocks noGrp="1"/>
          </p:cNvSpPr>
          <p:nvPr>
            <p:ph type="dt" sz="half" idx="10"/>
          </p:nvPr>
        </p:nvSpPr>
        <p:spPr>
          <a:xfrm>
            <a:off x="8610600" y="493555"/>
            <a:ext cx="2743200" cy="365125"/>
          </a:xfrm>
        </p:spPr>
        <p:txBody>
          <a:bodyPr/>
          <a:lstStyle/>
          <a:p>
            <a:r>
              <a:rPr lang="he-IL" dirty="0"/>
              <a:t>בס"ד</a:t>
            </a:r>
          </a:p>
        </p:txBody>
      </p:sp>
    </p:spTree>
    <p:extLst>
      <p:ext uri="{BB962C8B-B14F-4D97-AF65-F5344CB8AC3E}">
        <p14:creationId xmlns:p14="http://schemas.microsoft.com/office/powerpoint/2010/main" val="229940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5">
            <a:extLst>
              <a:ext uri="{FF2B5EF4-FFF2-40B4-BE49-F238E27FC236}">
                <a16:creationId xmlns:a16="http://schemas.microsoft.com/office/drawing/2014/main" id="{1A2F8FEB-BC59-44CF-A407-56BC992FA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460" y="1250178"/>
            <a:ext cx="7989903" cy="5165516"/>
          </a:xfrm>
        </p:spPr>
      </p:pic>
      <p:sp>
        <p:nvSpPr>
          <p:cNvPr id="2" name="כותרת 1">
            <a:extLst>
              <a:ext uri="{FF2B5EF4-FFF2-40B4-BE49-F238E27FC236}">
                <a16:creationId xmlns:a16="http://schemas.microsoft.com/office/drawing/2014/main" id="{8E26B52E-0BCE-44B2-B3D1-8839CD06046A}"/>
              </a:ext>
            </a:extLst>
          </p:cNvPr>
          <p:cNvSpPr>
            <a:spLocks noGrp="1"/>
          </p:cNvSpPr>
          <p:nvPr>
            <p:ph type="title"/>
          </p:nvPr>
        </p:nvSpPr>
        <p:spPr/>
        <p:txBody>
          <a:bodyPr/>
          <a:lstStyle/>
          <a:p>
            <a:pPr algn="l"/>
            <a:r>
              <a:rPr lang="en-US" dirty="0"/>
              <a:t>Class diagram</a:t>
            </a:r>
            <a:endParaRPr lang="he-IL" dirty="0"/>
          </a:p>
        </p:txBody>
      </p:sp>
      <p:sp>
        <p:nvSpPr>
          <p:cNvPr id="4" name="מציין מיקום של תאריך 3">
            <a:extLst>
              <a:ext uri="{FF2B5EF4-FFF2-40B4-BE49-F238E27FC236}">
                <a16:creationId xmlns:a16="http://schemas.microsoft.com/office/drawing/2014/main" id="{C7F635F9-8A3D-4579-B418-50E42C21C3D8}"/>
              </a:ext>
            </a:extLst>
          </p:cNvPr>
          <p:cNvSpPr>
            <a:spLocks noGrp="1"/>
          </p:cNvSpPr>
          <p:nvPr>
            <p:ph type="dt" sz="half" idx="10"/>
          </p:nvPr>
        </p:nvSpPr>
        <p:spPr>
          <a:xfrm>
            <a:off x="8610600" y="498474"/>
            <a:ext cx="2743200" cy="365125"/>
          </a:xfrm>
        </p:spPr>
        <p:txBody>
          <a:bodyPr/>
          <a:lstStyle/>
          <a:p>
            <a:r>
              <a:rPr lang="he-IL"/>
              <a:t>בס"ד</a:t>
            </a:r>
          </a:p>
        </p:txBody>
      </p:sp>
    </p:spTree>
    <p:extLst>
      <p:ext uri="{BB962C8B-B14F-4D97-AF65-F5344CB8AC3E}">
        <p14:creationId xmlns:p14="http://schemas.microsoft.com/office/powerpoint/2010/main" val="221741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AC6B66-2C4C-40BD-ADCF-ED9278F0F84D}"/>
              </a:ext>
            </a:extLst>
          </p:cNvPr>
          <p:cNvSpPr>
            <a:spLocks noGrp="1"/>
          </p:cNvSpPr>
          <p:nvPr>
            <p:ph type="title"/>
          </p:nvPr>
        </p:nvSpPr>
        <p:spPr/>
        <p:txBody>
          <a:bodyPr/>
          <a:lstStyle/>
          <a:p>
            <a:pPr algn="l"/>
            <a:r>
              <a:rPr lang="en-US" dirty="0"/>
              <a:t>Object diagram</a:t>
            </a:r>
            <a:endParaRPr lang="he-IL" dirty="0"/>
          </a:p>
        </p:txBody>
      </p:sp>
      <p:pic>
        <p:nvPicPr>
          <p:cNvPr id="6" name="מציין מיקום תוכן 5">
            <a:extLst>
              <a:ext uri="{FF2B5EF4-FFF2-40B4-BE49-F238E27FC236}">
                <a16:creationId xmlns:a16="http://schemas.microsoft.com/office/drawing/2014/main" id="{8F29A35C-B233-4816-A929-028FF494EC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46" y="2592987"/>
            <a:ext cx="11952508" cy="2705806"/>
          </a:xfrm>
        </p:spPr>
      </p:pic>
      <p:sp>
        <p:nvSpPr>
          <p:cNvPr id="4" name="מציין מיקום של תאריך 3">
            <a:extLst>
              <a:ext uri="{FF2B5EF4-FFF2-40B4-BE49-F238E27FC236}">
                <a16:creationId xmlns:a16="http://schemas.microsoft.com/office/drawing/2014/main" id="{6CE106B6-E4C5-47A2-BEF5-2492B6F991E9}"/>
              </a:ext>
            </a:extLst>
          </p:cNvPr>
          <p:cNvSpPr>
            <a:spLocks noGrp="1"/>
          </p:cNvSpPr>
          <p:nvPr>
            <p:ph type="dt" sz="half" idx="10"/>
          </p:nvPr>
        </p:nvSpPr>
        <p:spPr>
          <a:xfrm>
            <a:off x="8610600" y="488211"/>
            <a:ext cx="2743200" cy="365125"/>
          </a:xfrm>
        </p:spPr>
        <p:txBody>
          <a:bodyPr/>
          <a:lstStyle/>
          <a:p>
            <a:r>
              <a:rPr lang="he-IL" dirty="0"/>
              <a:t>בס"ד</a:t>
            </a:r>
          </a:p>
        </p:txBody>
      </p:sp>
    </p:spTree>
    <p:extLst>
      <p:ext uri="{BB962C8B-B14F-4D97-AF65-F5344CB8AC3E}">
        <p14:creationId xmlns:p14="http://schemas.microsoft.com/office/powerpoint/2010/main" val="225612857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248</Words>
  <Application>Microsoft Office PowerPoint</Application>
  <PresentationFormat>מסך רחב</PresentationFormat>
  <Paragraphs>76</Paragraphs>
  <Slides>31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31</vt:i4>
      </vt:variant>
    </vt:vector>
  </HeadingPairs>
  <TitlesOfParts>
    <vt:vector size="35" baseType="lpstr">
      <vt:lpstr>Arial</vt:lpstr>
      <vt:lpstr>Calibri</vt:lpstr>
      <vt:lpstr>Calibri Light</vt:lpstr>
      <vt:lpstr>ערכת נושא Office</vt:lpstr>
      <vt:lpstr>המסכם</vt:lpstr>
      <vt:lpstr>מוטיבציה </vt:lpstr>
      <vt:lpstr>תיאור המערכת</vt:lpstr>
      <vt:lpstr>דרישות מרכזיות</vt:lpstr>
      <vt:lpstr>Use-case diagram</vt:lpstr>
      <vt:lpstr>State-machine diagram</vt:lpstr>
      <vt:lpstr>Activity diagram</vt:lpstr>
      <vt:lpstr>Class diagram</vt:lpstr>
      <vt:lpstr>Object diagram</vt:lpstr>
      <vt:lpstr>Sequence diagram</vt:lpstr>
      <vt:lpstr>ERD</vt:lpstr>
      <vt:lpstr>תיאור המערכת בפועל</vt:lpstr>
      <vt:lpstr>התחברות</vt:lpstr>
      <vt:lpstr>מסך חיפוש</vt:lpstr>
      <vt:lpstr>מצגת של PowerPoint‏</vt:lpstr>
      <vt:lpstr>מסך חיפוש</vt:lpstr>
      <vt:lpstr>תוצאת החיפוש</vt:lpstr>
      <vt:lpstr>הורדה</vt:lpstr>
      <vt:lpstr>העלאת סיכום</vt:lpstr>
      <vt:lpstr>הסיכומים שלי</vt:lpstr>
      <vt:lpstr>סיכומים לבדיקת מנהל</vt:lpstr>
      <vt:lpstr>דירוג המסכמים</vt:lpstr>
      <vt:lpstr>תפריט</vt:lpstr>
      <vt:lpstr>Firebase</vt:lpstr>
      <vt:lpstr>תיאור הDB </vt:lpstr>
      <vt:lpstr>מצגת של PowerPoint‏</vt:lpstr>
      <vt:lpstr>מצגת של PowerPoint‏</vt:lpstr>
      <vt:lpstr>מצגת של PowerPoint‏</vt:lpstr>
      <vt:lpstr>מצגת של PowerPoint‏</vt:lpstr>
      <vt:lpstr>מצגת של PowerPoint‏</vt:lpstr>
      <vt:lpstr>קישור לפרוייקט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המסכם</dc:title>
  <dc:creator>ori ben hamo</dc:creator>
  <cp:lastModifiedBy>ori ben hamo</cp:lastModifiedBy>
  <cp:revision>20</cp:revision>
  <dcterms:created xsi:type="dcterms:W3CDTF">2020-12-30T08:28:59Z</dcterms:created>
  <dcterms:modified xsi:type="dcterms:W3CDTF">2020-12-30T21:52:59Z</dcterms:modified>
</cp:coreProperties>
</file>