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8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15B4-A41E-4456-9EE3-D37DCDDF9502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5E5-3DA1-4BE0-B647-C440E15B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13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101436" y="203353"/>
            <a:ext cx="685876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  </a:t>
            </a:r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BAYVIEW</a:t>
            </a:r>
          </a:p>
          <a:p>
            <a:pPr algn="ctr"/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  </a:t>
            </a:r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BLANCA" panose="02000000000000000000" pitchFamily="2" charset="0"/>
              </a:rPr>
              <a:t>  </a:t>
            </a:r>
            <a:endParaRPr lang="en-US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55" y="1059873"/>
            <a:ext cx="594360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9" y="436418"/>
            <a:ext cx="4821815" cy="61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8" y="0"/>
            <a:ext cx="7989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automatic alt text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34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 BLANCA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brandice</dc:creator>
  <cp:lastModifiedBy>Student</cp:lastModifiedBy>
  <cp:revision>6</cp:revision>
  <dcterms:created xsi:type="dcterms:W3CDTF">2018-02-08T01:24:15Z</dcterms:created>
  <dcterms:modified xsi:type="dcterms:W3CDTF">2018-02-12T23:57:53Z</dcterms:modified>
</cp:coreProperties>
</file>