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7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4A6-DF7A-487B-947E-4DC09BB85B3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732C-B080-466D-9515-CA634CB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56" y="231819"/>
            <a:ext cx="3322750" cy="1558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 Logo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green,yellow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White)</a:t>
            </a:r>
          </a:p>
          <a:p>
            <a:pPr algn="ctr"/>
            <a:r>
              <a:rPr lang="en-US" dirty="0" smtClean="0"/>
              <a:t>(Font: </a:t>
            </a:r>
            <a:r>
              <a:rPr lang="en-US" dirty="0" smtClean="0"/>
              <a:t>Georgia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68225"/>
            <a:ext cx="12192000" cy="289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w/ Street Address, Phone Number and Email Address (dark green)(Font: Georgia)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4940" y="687825"/>
            <a:ext cx="36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Background: Light Green Smoke Design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043953"/>
            <a:ext cx="12192000" cy="2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 (Green with Yellow Georgia Font)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1835" y="3321424"/>
            <a:ext cx="6548717" cy="2783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0188" y="2789601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4" y="140531"/>
            <a:ext cx="2711382" cy="1473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BP Logo</a:t>
            </a:r>
          </a:p>
          <a:p>
            <a:pPr algn="ctr"/>
            <a:r>
              <a:rPr lang="en-US"/>
              <a:t>(green,yellow,</a:t>
            </a:r>
          </a:p>
          <a:p>
            <a:pPr algn="ctr"/>
            <a:r>
              <a:rPr lang="en-US"/>
              <a:t>White)</a:t>
            </a:r>
          </a:p>
          <a:p>
            <a:pPr algn="ctr"/>
            <a:r>
              <a:rPr lang="en-US"/>
              <a:t>(Font: Informal Roman)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184" y="3261826"/>
            <a:ext cx="4803819" cy="2397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r>
              <a:rPr lang="en-US" dirty="0"/>
              <a:t> </a:t>
            </a:r>
            <a:r>
              <a:rPr lang="en-US" dirty="0" smtClean="0"/>
              <a:t>of Business</a:t>
            </a:r>
          </a:p>
          <a:p>
            <a:pPr algn="ctr"/>
            <a:r>
              <a:rPr lang="en-US" dirty="0" smtClean="0"/>
              <a:t>Owner/ Manager</a:t>
            </a:r>
          </a:p>
          <a:p>
            <a:pPr algn="ctr"/>
            <a:r>
              <a:rPr lang="en-US" dirty="0" smtClean="0"/>
              <a:t>(Font: Georgia)</a:t>
            </a:r>
          </a:p>
          <a:p>
            <a:pPr algn="ct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581104"/>
            <a:ext cx="12192000" cy="276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 w/ Street Address, Phone Number and Email Address (dark green)(Font: </a:t>
            </a:r>
            <a:r>
              <a:rPr lang="en-US" dirty="0" smtClean="0"/>
              <a:t>Georgia)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8892" y="140531"/>
            <a:ext cx="21246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About Us </a:t>
            </a:r>
          </a:p>
          <a:p>
            <a:pPr algn="ctr"/>
            <a:r>
              <a:rPr lang="en-US" dirty="0" smtClean="0"/>
              <a:t>white </a:t>
            </a:r>
            <a:r>
              <a:rPr lang="en-US" dirty="0"/>
              <a:t>b</a:t>
            </a:r>
            <a:r>
              <a:rPr lang="en-US" dirty="0" smtClean="0"/>
              <a:t>ackground w/ light green smoke design</a:t>
            </a:r>
          </a:p>
          <a:p>
            <a:pPr algn="ctr"/>
            <a:r>
              <a:rPr lang="en-US" dirty="0" smtClean="0"/>
              <a:t> Font</a:t>
            </a:r>
            <a:r>
              <a:rPr lang="en-US" dirty="0"/>
              <a:t>: </a:t>
            </a:r>
            <a:r>
              <a:rPr lang="en-US" dirty="0" smtClean="0"/>
              <a:t>Georgia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7221" y="2560793"/>
            <a:ext cx="3841376" cy="3799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Napa, ASE, VA Lottery, Norfolk VA</a:t>
            </a:r>
          </a:p>
          <a:p>
            <a:pPr algn="ctr"/>
            <a:r>
              <a:rPr lang="en-US" dirty="0" smtClean="0"/>
              <a:t>Logos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076609"/>
            <a:ext cx="12192000" cy="31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 (Green with Yellow Georgia Font)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81104"/>
            <a:ext cx="12192000" cy="276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 w/ Street Address, Phone Number and Email Address (dark green)(Font: Calibri)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38" y="119699"/>
            <a:ext cx="2731079" cy="1467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 Logo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green,yellow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White)</a:t>
            </a:r>
          </a:p>
          <a:p>
            <a:pPr algn="ctr"/>
            <a:r>
              <a:rPr lang="en-US" dirty="0"/>
              <a:t>(Font: Informal Roman)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5483" y="387639"/>
            <a:ext cx="35231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eorgia" panose="02040502050405020303" pitchFamily="18" charset="0"/>
              </a:rPr>
              <a:t>SPECIALS </a:t>
            </a:r>
          </a:p>
          <a:p>
            <a:pPr algn="ctr"/>
            <a:r>
              <a:rPr lang="en-US" dirty="0" smtClean="0">
                <a:latin typeface="Georgia" panose="02040502050405020303" pitchFamily="18" charset="0"/>
              </a:rPr>
              <a:t>Font: Georgia</a:t>
            </a:r>
            <a:endParaRPr lang="en-US" sz="4400" dirty="0" smtClean="0">
              <a:latin typeface="Georgia" panose="02040502050405020303" pitchFamily="18" charset="0"/>
            </a:endParaRPr>
          </a:p>
          <a:p>
            <a:endParaRPr lang="en-US" sz="44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53283" y="391561"/>
            <a:ext cx="238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White background w/ light green smoke design</a:t>
            </a:r>
          </a:p>
          <a:p>
            <a:pPr algn="ctr"/>
            <a:r>
              <a:rPr lang="en-US" dirty="0" smtClean="0"/>
              <a:t>Font: Georgia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38" y="2864224"/>
            <a:ext cx="5474280" cy="3281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Convenience Store</a:t>
            </a:r>
          </a:p>
          <a:p>
            <a:pPr algn="ctr"/>
            <a:r>
              <a:rPr lang="en-US" dirty="0" smtClean="0"/>
              <a:t>Specials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9435" y="2864224"/>
            <a:ext cx="5593977" cy="3281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Specials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111188"/>
            <a:ext cx="12344400" cy="295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 (Green with Yellow Georgia Font)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3983"/>
            <a:ext cx="12192000" cy="264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 w/ Street Address, Phone Number and Email Address (dark green)(Font: </a:t>
            </a:r>
            <a:r>
              <a:rPr lang="en-US" dirty="0" smtClean="0"/>
              <a:t>Georgia)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38" y="135418"/>
            <a:ext cx="2731079" cy="1464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BP Logo</a:t>
            </a:r>
          </a:p>
          <a:p>
            <a:pPr algn="ctr"/>
            <a:r>
              <a:rPr lang="en-US"/>
              <a:t>(green,yellow,</a:t>
            </a:r>
          </a:p>
          <a:p>
            <a:pPr algn="ctr"/>
            <a:r>
              <a:rPr lang="en-US"/>
              <a:t>White)</a:t>
            </a:r>
          </a:p>
          <a:p>
            <a:pPr algn="ctr"/>
            <a:r>
              <a:rPr lang="en-US"/>
              <a:t>(Font: Informal Roman)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7544" y="484240"/>
            <a:ext cx="3872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Social Media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185627" y="3097340"/>
            <a:ext cx="5057421" cy="285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&amp; Twitter Logos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15400" y="376518"/>
            <a:ext cx="295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white background w/ light green smoke design</a:t>
            </a:r>
          </a:p>
          <a:p>
            <a:pPr algn="ctr"/>
            <a:r>
              <a:rPr lang="en-US" dirty="0" smtClean="0"/>
              <a:t>Font: Georgia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057400"/>
            <a:ext cx="12344400" cy="2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Navigation Bar (Green with Yellow Georgia Font)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71247" y="261458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1873" y="6090849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2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3983"/>
            <a:ext cx="12192000" cy="264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 w/ Street Address, Phone Number and Email Address (dark green)(Font: </a:t>
            </a:r>
            <a:r>
              <a:rPr lang="en-US" dirty="0" smtClean="0"/>
              <a:t>Georgia)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637" y="122537"/>
            <a:ext cx="2715928" cy="1504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BP Logo</a:t>
            </a:r>
          </a:p>
          <a:p>
            <a:pPr algn="ctr"/>
            <a:r>
              <a:rPr lang="en-US"/>
              <a:t>(green,yellow,</a:t>
            </a:r>
          </a:p>
          <a:p>
            <a:pPr algn="ctr"/>
            <a:r>
              <a:rPr lang="en-US"/>
              <a:t>White)</a:t>
            </a:r>
          </a:p>
          <a:p>
            <a:pPr algn="ctr"/>
            <a:r>
              <a:rPr lang="en-US"/>
              <a:t>(Font: Informal Roman)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6041" y="490094"/>
            <a:ext cx="4719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Appointments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88636" y="3001791"/>
            <a:ext cx="5472575" cy="3358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Station Hours</a:t>
            </a:r>
          </a:p>
          <a:p>
            <a:pPr algn="ctr"/>
            <a:r>
              <a:rPr lang="en-US" dirty="0" smtClean="0"/>
              <a:t>State Inspection Hours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6329" y="3042474"/>
            <a:ext cx="5741894" cy="943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to set up an appointment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66329" y="4236346"/>
            <a:ext cx="5741895" cy="982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to set up an appointment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6329" y="5458417"/>
            <a:ext cx="5741894" cy="902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Printable Form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7141" y="295835"/>
            <a:ext cx="289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hite background w/ light green smoke design</a:t>
            </a:r>
          </a:p>
          <a:p>
            <a:pPr algn="ctr"/>
            <a:r>
              <a:rPr lang="en-US" dirty="0" smtClean="0"/>
              <a:t>Font: Georgia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030506"/>
            <a:ext cx="12192000" cy="322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Navigation Bar (Green with Yellow Georgia Font)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7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3983"/>
            <a:ext cx="12192000" cy="264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 w/ Street Address, Phone Number and Email Address (dark green)(Font: </a:t>
            </a:r>
            <a:r>
              <a:rPr lang="en-US" dirty="0" smtClean="0"/>
              <a:t>Georgia)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1439" y="150001"/>
            <a:ext cx="2773126" cy="1463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BP Logo</a:t>
            </a:r>
          </a:p>
          <a:p>
            <a:pPr algn="ctr"/>
            <a:r>
              <a:rPr lang="en-US"/>
              <a:t>(green,yellow,</a:t>
            </a:r>
          </a:p>
          <a:p>
            <a:pPr algn="ctr"/>
            <a:r>
              <a:rPr lang="en-US"/>
              <a:t>White)</a:t>
            </a:r>
          </a:p>
          <a:p>
            <a:pPr algn="ctr"/>
            <a:r>
              <a:rPr lang="en-US"/>
              <a:t>(Font: Informal Roman)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2923" y="236127"/>
            <a:ext cx="37248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LINKS </a:t>
            </a:r>
          </a:p>
          <a:p>
            <a:pPr algn="ctr"/>
            <a:r>
              <a:rPr lang="en-US" dirty="0" smtClean="0"/>
              <a:t>white background w/ light green smoke design</a:t>
            </a:r>
          </a:p>
          <a:p>
            <a:pPr algn="ctr"/>
            <a:r>
              <a:rPr lang="en-US" dirty="0" smtClean="0"/>
              <a:t>Font: Georgia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439" y="2891118"/>
            <a:ext cx="4427114" cy="1546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Corporate BP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439" y="4760259"/>
            <a:ext cx="4427114" cy="1640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NAPA Auto Parts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5340" y="2891117"/>
            <a:ext cx="6185647" cy="3509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Google Maps</a:t>
            </a:r>
          </a:p>
          <a:p>
            <a:pPr algn="ctr"/>
            <a:r>
              <a:rPr lang="en-US" dirty="0" smtClean="0"/>
              <a:t>w/ Navigation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968193"/>
            <a:ext cx="12192000" cy="371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Navigation Bar (Green with Yellow Georgia Font)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7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brandice</dc:creator>
  <cp:lastModifiedBy>brandice</cp:lastModifiedBy>
  <cp:revision>19</cp:revision>
  <dcterms:created xsi:type="dcterms:W3CDTF">2018-02-23T01:50:25Z</dcterms:created>
  <dcterms:modified xsi:type="dcterms:W3CDTF">2018-03-18T19:12:56Z</dcterms:modified>
</cp:coreProperties>
</file>