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C6AE-53A7-4E49-8C62-948377E645A6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497B-1D85-4F62-9F32-9DB751BB0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36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C6AE-53A7-4E49-8C62-948377E645A6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497B-1D85-4F62-9F32-9DB751BB0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90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C6AE-53A7-4E49-8C62-948377E645A6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497B-1D85-4F62-9F32-9DB751BB0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51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C6AE-53A7-4E49-8C62-948377E645A6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497B-1D85-4F62-9F32-9DB751BB0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0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C6AE-53A7-4E49-8C62-948377E645A6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497B-1D85-4F62-9F32-9DB751BB0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8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C6AE-53A7-4E49-8C62-948377E645A6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497B-1D85-4F62-9F32-9DB751BB0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0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C6AE-53A7-4E49-8C62-948377E645A6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497B-1D85-4F62-9F32-9DB751BB0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82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C6AE-53A7-4E49-8C62-948377E645A6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497B-1D85-4F62-9F32-9DB751BB0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70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C6AE-53A7-4E49-8C62-948377E645A6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497B-1D85-4F62-9F32-9DB751BB0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57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C6AE-53A7-4E49-8C62-948377E645A6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497B-1D85-4F62-9F32-9DB751BB0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96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C6AE-53A7-4E49-8C62-948377E645A6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497B-1D85-4F62-9F32-9DB751BB0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9C6AE-53A7-4E49-8C62-948377E645A6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B497B-1D85-4F62-9F32-9DB751BB0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1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6670" y="296214"/>
            <a:ext cx="2846231" cy="13265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925059" y="296214"/>
            <a:ext cx="2743200" cy="13265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Hours of </a:t>
            </a:r>
          </a:p>
          <a:p>
            <a:pPr algn="ctr"/>
            <a:r>
              <a:rPr lang="en-US" dirty="0" smtClean="0"/>
              <a:t>Operation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931831"/>
            <a:ext cx="12192000" cy="3863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Navigation Bar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12902" y="2781837"/>
            <a:ext cx="5512158" cy="19962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Carousel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412901" y="5061397"/>
            <a:ext cx="5512158" cy="13651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619741"/>
            <a:ext cx="12192000" cy="2382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767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brandice</dc:creator>
  <cp:lastModifiedBy>brandice</cp:lastModifiedBy>
  <cp:revision>2</cp:revision>
  <dcterms:created xsi:type="dcterms:W3CDTF">2018-02-19T20:23:07Z</dcterms:created>
  <dcterms:modified xsi:type="dcterms:W3CDTF">2018-02-19T20:24:35Z</dcterms:modified>
</cp:coreProperties>
</file>