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7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9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1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5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3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7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1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76FE9-CA52-43A1-AB60-B92512FAD5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636" y="415636"/>
            <a:ext cx="2078182" cy="1724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</a:t>
            </a:r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369126"/>
            <a:ext cx="12192000" cy="332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27837" y="623455"/>
            <a:ext cx="663323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MUR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2836" y="2967335"/>
            <a:ext cx="5223163" cy="299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LOCATION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04709" y="2967335"/>
            <a:ext cx="4814454" cy="299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ABOUT THE HISTORY AND MISSION </a:t>
            </a:r>
          </a:p>
          <a:p>
            <a:pPr algn="ctr"/>
            <a:r>
              <a:rPr lang="en-US" dirty="0" smtClean="0"/>
              <a:t>OF MURPHY’S AUTO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 WITH ADDRESS AND PHONE NUMBER AND EMAIL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73236" y="415636"/>
            <a:ext cx="7245927" cy="1629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HOURS</a:t>
            </a:r>
          </a:p>
          <a:p>
            <a:pPr algn="ctr"/>
            <a:r>
              <a:rPr lang="en-US" dirty="0" smtClean="0"/>
              <a:t>OWNER AND MANAGEMENT INFO</a:t>
            </a:r>
          </a:p>
        </p:txBody>
      </p:sp>
    </p:spTree>
    <p:extLst>
      <p:ext uri="{BB962C8B-B14F-4D97-AF65-F5344CB8AC3E}">
        <p14:creationId xmlns:p14="http://schemas.microsoft.com/office/powerpoint/2010/main" val="16906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0481" y="625433"/>
            <a:ext cx="100851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is the home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Contains logo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Includes navigation 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Links on the navigation bar will take you </a:t>
            </a:r>
            <a:r>
              <a:rPr lang="en-US" sz="2400" smtClean="0"/>
              <a:t>to </a:t>
            </a:r>
            <a:r>
              <a:rPr lang="en-US" sz="2400" smtClean="0"/>
              <a:t>the </a:t>
            </a:r>
            <a:r>
              <a:rPr lang="en-US" sz="2400" dirty="0" smtClean="0"/>
              <a:t>SUV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page,  sedan information page, truck information page, and inventory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Contains images of Dealership.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Text will explain history and mission of the dealership.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Heading will include hours of operation along with owner and management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Footer will have address, phone number, and email address.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663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brandice</dc:creator>
  <cp:lastModifiedBy>brandice</cp:lastModifiedBy>
  <cp:revision>7</cp:revision>
  <dcterms:created xsi:type="dcterms:W3CDTF">2018-02-05T01:39:11Z</dcterms:created>
  <dcterms:modified xsi:type="dcterms:W3CDTF">2018-02-05T14:52:12Z</dcterms:modified>
</cp:coreProperties>
</file>