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7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8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C9FF-B30B-4A31-ADDC-64A8FBE25CA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3145-7299-44E7-AF0D-0CEDCFBF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20" y="2082739"/>
            <a:ext cx="3810000" cy="3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02" y="3750256"/>
            <a:ext cx="4552517" cy="18448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44433" y="2997737"/>
            <a:ext cx="4991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MURPHY’S AUTO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5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48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brandice</dc:creator>
  <cp:lastModifiedBy>brandice</cp:lastModifiedBy>
  <cp:revision>4</cp:revision>
  <dcterms:created xsi:type="dcterms:W3CDTF">2018-02-05T01:12:50Z</dcterms:created>
  <dcterms:modified xsi:type="dcterms:W3CDTF">2018-02-05T01:28:21Z</dcterms:modified>
</cp:coreProperties>
</file>