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1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0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6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6424-4E28-493B-ADC8-C3FA3EC4D00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8070-D616-49C8-9737-DD0FC377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545" y="228601"/>
            <a:ext cx="2618510" cy="1205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6525491"/>
            <a:ext cx="12192000" cy="332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FOOOTER WITH ADDRESS </a:t>
            </a:r>
            <a:r>
              <a:rPr lang="en-US" dirty="0"/>
              <a:t>P</a:t>
            </a:r>
            <a:r>
              <a:rPr lang="en-US" dirty="0" smtClean="0"/>
              <a:t>HONE AND EMAIL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8382" y="2410691"/>
            <a:ext cx="5008418" cy="3719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SUV IMAGE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9545" y="2410691"/>
            <a:ext cx="2618510" cy="3719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SUV</a:t>
            </a:r>
          </a:p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27127" y="2410691"/>
            <a:ext cx="2493818" cy="3719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SUV</a:t>
            </a:r>
          </a:p>
          <a:p>
            <a:pPr algn="ctr"/>
            <a:r>
              <a:rPr lang="en-US" dirty="0" smtClean="0"/>
              <a:t>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1662545"/>
            <a:ext cx="12191999" cy="353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5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309" y="1059873"/>
            <a:ext cx="106007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Page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SUV information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Contains 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Navigation bar will direct you to sedan information page, truck information page,</a:t>
            </a:r>
          </a:p>
          <a:p>
            <a:r>
              <a:rPr lang="en-US" sz="2400" dirty="0"/>
              <a:t>     inventory page, and return to home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Image of vehicle in center of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Text on both sides of vehicle image explaining characteristics and features of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vehicle.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Footer with address, phone number and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420321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brandice</dc:creator>
  <cp:lastModifiedBy>brandice</cp:lastModifiedBy>
  <cp:revision>4</cp:revision>
  <dcterms:created xsi:type="dcterms:W3CDTF">2018-02-05T01:56:03Z</dcterms:created>
  <dcterms:modified xsi:type="dcterms:W3CDTF">2018-02-05T14:52:47Z</dcterms:modified>
</cp:coreProperties>
</file>