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6FE9-CA52-43A1-AB60-B92512FAD58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5148-5F8A-4F85-8A2F-46EEE5B9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7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6FE9-CA52-43A1-AB60-B92512FAD58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5148-5F8A-4F85-8A2F-46EEE5B9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9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6FE9-CA52-43A1-AB60-B92512FAD58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5148-5F8A-4F85-8A2F-46EEE5B9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1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6FE9-CA52-43A1-AB60-B92512FAD58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5148-5F8A-4F85-8A2F-46EEE5B9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5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6FE9-CA52-43A1-AB60-B92512FAD58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5148-5F8A-4F85-8A2F-46EEE5B9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3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6FE9-CA52-43A1-AB60-B92512FAD58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5148-5F8A-4F85-8A2F-46EEE5B9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6FE9-CA52-43A1-AB60-B92512FAD58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5148-5F8A-4F85-8A2F-46EEE5B9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7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6FE9-CA52-43A1-AB60-B92512FAD58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5148-5F8A-4F85-8A2F-46EEE5B9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2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6FE9-CA52-43A1-AB60-B92512FAD58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5148-5F8A-4F85-8A2F-46EEE5B9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1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6FE9-CA52-43A1-AB60-B92512FAD58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5148-5F8A-4F85-8A2F-46EEE5B9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6FE9-CA52-43A1-AB60-B92512FAD58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5148-5F8A-4F85-8A2F-46EEE5B9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9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76FE9-CA52-43A1-AB60-B92512FAD581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5148-5F8A-4F85-8A2F-46EEE5B9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1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5636" y="415636"/>
            <a:ext cx="2078182" cy="1724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</a:t>
            </a:r>
          </a:p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369126"/>
            <a:ext cx="12192000" cy="3325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 BAR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27837" y="623455"/>
            <a:ext cx="663323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MUR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 WITH ADDRESS AND PHONE NUMBER AND EMAIL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73236" y="415636"/>
            <a:ext cx="7245927" cy="16296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HOURS</a:t>
            </a:r>
          </a:p>
          <a:p>
            <a:pPr algn="ctr"/>
            <a:r>
              <a:rPr lang="en-US" dirty="0" smtClean="0"/>
              <a:t>OWNER AND MANAGEMENT INFO</a:t>
            </a:r>
          </a:p>
        </p:txBody>
      </p:sp>
      <p:sp>
        <p:nvSpPr>
          <p:cNvPr id="3" name="Rectangle 2"/>
          <p:cNvSpPr/>
          <p:nvPr/>
        </p:nvSpPr>
        <p:spPr>
          <a:xfrm>
            <a:off x="3554569" y="3129564"/>
            <a:ext cx="4998076" cy="243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Carousel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6228007" y="5675441"/>
            <a:ext cx="553793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5318974" y="5675441"/>
            <a:ext cx="579550" cy="484632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002332" y="3129565"/>
            <a:ext cx="2743200" cy="3030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5635" y="3129564"/>
            <a:ext cx="2689247" cy="3030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8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0481" y="625433"/>
            <a:ext cx="100851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This is the home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Contains logo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Includes navigation 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Links on the navigation bar will take you </a:t>
            </a:r>
            <a:r>
              <a:rPr lang="en-US" sz="2400" smtClean="0"/>
              <a:t>to the </a:t>
            </a:r>
            <a:r>
              <a:rPr lang="en-US" sz="2400" dirty="0" smtClean="0"/>
              <a:t>SUV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page,  sedan information page, truck information page, and inventory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Contains images of Dealership.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Text will explain history and mission of the dealership.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Heading will include hours of operation along with owner and management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Footer will have address, phone number, and email address.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663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brandice</dc:creator>
  <cp:lastModifiedBy>brandice</cp:lastModifiedBy>
  <cp:revision>8</cp:revision>
  <dcterms:created xsi:type="dcterms:W3CDTF">2018-02-05T01:39:11Z</dcterms:created>
  <dcterms:modified xsi:type="dcterms:W3CDTF">2018-02-11T22:52:50Z</dcterms:modified>
</cp:coreProperties>
</file>