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2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91" r:id="rId14"/>
    <p:sldId id="292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65" r:id="rId25"/>
    <p:sldId id="26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951997-FD04-3F4F-A19B-0EC274DAE3C4}" v="2" dt="2023-05-04T19:05:17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LY, NEIL C CIV USAF AETC AFIT/ENS" userId="S::neil.ranly.1@au.af.edu::9d39c783-1e86-4e7c-931c-d13bde44dad8" providerId="AD" clId="Web-{FAE46DB5-AD7C-465B-AF04-9F5DDE6C420A}"/>
    <pc:docChg chg="addSld addMainMaster modMainMaster">
      <pc:chgData name="RANLY, NEIL C CIV USAF AETC AFIT/ENS" userId="S::neil.ranly.1@au.af.edu::9d39c783-1e86-4e7c-931c-d13bde44dad8" providerId="AD" clId="Web-{FAE46DB5-AD7C-465B-AF04-9F5DDE6C420A}" dt="2023-04-24T17:22:47.800" v="7"/>
      <pc:docMkLst>
        <pc:docMk/>
      </pc:docMkLst>
      <pc:sldChg chg="add">
        <pc:chgData name="RANLY, NEIL C CIV USAF AETC AFIT/ENS" userId="S::neil.ranly.1@au.af.edu::9d39c783-1e86-4e7c-931c-d13bde44dad8" providerId="AD" clId="Web-{FAE46DB5-AD7C-465B-AF04-9F5DDE6C420A}" dt="2023-04-24T17:22:46.362" v="0"/>
        <pc:sldMkLst>
          <pc:docMk/>
          <pc:sldMk cId="3629089069" sldId="257"/>
        </pc:sldMkLst>
      </pc:sldChg>
      <pc:sldChg chg="add">
        <pc:chgData name="RANLY, NEIL C CIV USAF AETC AFIT/ENS" userId="S::neil.ranly.1@au.af.edu::9d39c783-1e86-4e7c-931c-d13bde44dad8" providerId="AD" clId="Web-{FAE46DB5-AD7C-465B-AF04-9F5DDE6C420A}" dt="2023-04-24T17:22:46.565" v="1"/>
        <pc:sldMkLst>
          <pc:docMk/>
          <pc:sldMk cId="888402130" sldId="258"/>
        </pc:sldMkLst>
      </pc:sldChg>
      <pc:sldChg chg="add">
        <pc:chgData name="RANLY, NEIL C CIV USAF AETC AFIT/ENS" userId="S::neil.ranly.1@au.af.edu::9d39c783-1e86-4e7c-931c-d13bde44dad8" providerId="AD" clId="Web-{FAE46DB5-AD7C-465B-AF04-9F5DDE6C420A}" dt="2023-04-24T17:22:46.768" v="2"/>
        <pc:sldMkLst>
          <pc:docMk/>
          <pc:sldMk cId="2880303086" sldId="259"/>
        </pc:sldMkLst>
      </pc:sldChg>
      <pc:sldChg chg="add">
        <pc:chgData name="RANLY, NEIL C CIV USAF AETC AFIT/ENS" userId="S::neil.ranly.1@au.af.edu::9d39c783-1e86-4e7c-931c-d13bde44dad8" providerId="AD" clId="Web-{FAE46DB5-AD7C-465B-AF04-9F5DDE6C420A}" dt="2023-04-24T17:22:46.956" v="3"/>
        <pc:sldMkLst>
          <pc:docMk/>
          <pc:sldMk cId="834976907" sldId="260"/>
        </pc:sldMkLst>
      </pc:sldChg>
      <pc:sldChg chg="add">
        <pc:chgData name="RANLY, NEIL C CIV USAF AETC AFIT/ENS" userId="S::neil.ranly.1@au.af.edu::9d39c783-1e86-4e7c-931c-d13bde44dad8" providerId="AD" clId="Web-{FAE46DB5-AD7C-465B-AF04-9F5DDE6C420A}" dt="2023-04-24T17:22:47.159" v="4"/>
        <pc:sldMkLst>
          <pc:docMk/>
          <pc:sldMk cId="1033792075" sldId="261"/>
        </pc:sldMkLst>
      </pc:sldChg>
      <pc:sldChg chg="add">
        <pc:chgData name="RANLY, NEIL C CIV USAF AETC AFIT/ENS" userId="S::neil.ranly.1@au.af.edu::9d39c783-1e86-4e7c-931c-d13bde44dad8" providerId="AD" clId="Web-{FAE46DB5-AD7C-465B-AF04-9F5DDE6C420A}" dt="2023-04-24T17:22:47.362" v="5"/>
        <pc:sldMkLst>
          <pc:docMk/>
          <pc:sldMk cId="3936873269" sldId="262"/>
        </pc:sldMkLst>
      </pc:sldChg>
      <pc:sldChg chg="add">
        <pc:chgData name="RANLY, NEIL C CIV USAF AETC AFIT/ENS" userId="S::neil.ranly.1@au.af.edu::9d39c783-1e86-4e7c-931c-d13bde44dad8" providerId="AD" clId="Web-{FAE46DB5-AD7C-465B-AF04-9F5DDE6C420A}" dt="2023-04-24T17:22:47.581" v="6"/>
        <pc:sldMkLst>
          <pc:docMk/>
          <pc:sldMk cId="3581556752" sldId="263"/>
        </pc:sldMkLst>
      </pc:sldChg>
      <pc:sldChg chg="add">
        <pc:chgData name="RANLY, NEIL C CIV USAF AETC AFIT/ENS" userId="S::neil.ranly.1@au.af.edu::9d39c783-1e86-4e7c-931c-d13bde44dad8" providerId="AD" clId="Web-{FAE46DB5-AD7C-465B-AF04-9F5DDE6C420A}" dt="2023-04-24T17:22:47.800" v="7"/>
        <pc:sldMkLst>
          <pc:docMk/>
          <pc:sldMk cId="2876009449" sldId="264"/>
        </pc:sldMkLst>
      </pc:sldChg>
      <pc:sldMasterChg chg="add addSldLayout">
        <pc:chgData name="RANLY, NEIL C CIV USAF AETC AFIT/ENS" userId="S::neil.ranly.1@au.af.edu::9d39c783-1e86-4e7c-931c-d13bde44dad8" providerId="AD" clId="Web-{FAE46DB5-AD7C-465B-AF04-9F5DDE6C420A}" dt="2023-04-24T17:22:46.362" v="0"/>
        <pc:sldMasterMkLst>
          <pc:docMk/>
          <pc:sldMasterMk cId="1651993336" sldId="2147483660"/>
        </pc:sldMasterMkLst>
        <pc:sldLayoutChg chg="add">
          <pc:chgData name="RANLY, NEIL C CIV USAF AETC AFIT/ENS" userId="S::neil.ranly.1@au.af.edu::9d39c783-1e86-4e7c-931c-d13bde44dad8" providerId="AD" clId="Web-{FAE46DB5-AD7C-465B-AF04-9F5DDE6C420A}" dt="2023-04-24T17:22:46.362" v="0"/>
          <pc:sldLayoutMkLst>
            <pc:docMk/>
            <pc:sldMasterMk cId="1651993336" sldId="2147483660"/>
            <pc:sldLayoutMk cId="2023083669" sldId="2147483661"/>
          </pc:sldLayoutMkLst>
        </pc:sldLayoutChg>
        <pc:sldLayoutChg chg="add">
          <pc:chgData name="RANLY, NEIL C CIV USAF AETC AFIT/ENS" userId="S::neil.ranly.1@au.af.edu::9d39c783-1e86-4e7c-931c-d13bde44dad8" providerId="AD" clId="Web-{FAE46DB5-AD7C-465B-AF04-9F5DDE6C420A}" dt="2023-04-24T17:22:46.362" v="0"/>
          <pc:sldLayoutMkLst>
            <pc:docMk/>
            <pc:sldMasterMk cId="1651993336" sldId="2147483660"/>
            <pc:sldLayoutMk cId="3782348374" sldId="2147483662"/>
          </pc:sldLayoutMkLst>
        </pc:sldLayoutChg>
        <pc:sldLayoutChg chg="add">
          <pc:chgData name="RANLY, NEIL C CIV USAF AETC AFIT/ENS" userId="S::neil.ranly.1@au.af.edu::9d39c783-1e86-4e7c-931c-d13bde44dad8" providerId="AD" clId="Web-{FAE46DB5-AD7C-465B-AF04-9F5DDE6C420A}" dt="2023-04-24T17:22:46.362" v="0"/>
          <pc:sldLayoutMkLst>
            <pc:docMk/>
            <pc:sldMasterMk cId="1651993336" sldId="2147483660"/>
            <pc:sldLayoutMk cId="3971736568" sldId="2147483663"/>
          </pc:sldLayoutMkLst>
        </pc:sldLayoutChg>
        <pc:sldLayoutChg chg="add">
          <pc:chgData name="RANLY, NEIL C CIV USAF AETC AFIT/ENS" userId="S::neil.ranly.1@au.af.edu::9d39c783-1e86-4e7c-931c-d13bde44dad8" providerId="AD" clId="Web-{FAE46DB5-AD7C-465B-AF04-9F5DDE6C420A}" dt="2023-04-24T17:22:46.362" v="0"/>
          <pc:sldLayoutMkLst>
            <pc:docMk/>
            <pc:sldMasterMk cId="1651993336" sldId="2147483660"/>
            <pc:sldLayoutMk cId="1140031032" sldId="2147483664"/>
          </pc:sldLayoutMkLst>
        </pc:sldLayoutChg>
        <pc:sldLayoutChg chg="add">
          <pc:chgData name="RANLY, NEIL C CIV USAF AETC AFIT/ENS" userId="S::neil.ranly.1@au.af.edu::9d39c783-1e86-4e7c-931c-d13bde44dad8" providerId="AD" clId="Web-{FAE46DB5-AD7C-465B-AF04-9F5DDE6C420A}" dt="2023-04-24T17:22:46.362" v="0"/>
          <pc:sldLayoutMkLst>
            <pc:docMk/>
            <pc:sldMasterMk cId="1651993336" sldId="2147483660"/>
            <pc:sldLayoutMk cId="2562969436" sldId="2147483665"/>
          </pc:sldLayoutMkLst>
        </pc:sldLayoutChg>
        <pc:sldLayoutChg chg="add">
          <pc:chgData name="RANLY, NEIL C CIV USAF AETC AFIT/ENS" userId="S::neil.ranly.1@au.af.edu::9d39c783-1e86-4e7c-931c-d13bde44dad8" providerId="AD" clId="Web-{FAE46DB5-AD7C-465B-AF04-9F5DDE6C420A}" dt="2023-04-24T17:22:46.362" v="0"/>
          <pc:sldLayoutMkLst>
            <pc:docMk/>
            <pc:sldMasterMk cId="1651993336" sldId="2147483660"/>
            <pc:sldLayoutMk cId="3510174765" sldId="2147483666"/>
          </pc:sldLayoutMkLst>
        </pc:sldLayoutChg>
        <pc:sldLayoutChg chg="add">
          <pc:chgData name="RANLY, NEIL C CIV USAF AETC AFIT/ENS" userId="S::neil.ranly.1@au.af.edu::9d39c783-1e86-4e7c-931c-d13bde44dad8" providerId="AD" clId="Web-{FAE46DB5-AD7C-465B-AF04-9F5DDE6C420A}" dt="2023-04-24T17:22:46.362" v="0"/>
          <pc:sldLayoutMkLst>
            <pc:docMk/>
            <pc:sldMasterMk cId="1651993336" sldId="2147483660"/>
            <pc:sldLayoutMk cId="428130596" sldId="2147483667"/>
          </pc:sldLayoutMkLst>
        </pc:sldLayoutChg>
        <pc:sldLayoutChg chg="add">
          <pc:chgData name="RANLY, NEIL C CIV USAF AETC AFIT/ENS" userId="S::neil.ranly.1@au.af.edu::9d39c783-1e86-4e7c-931c-d13bde44dad8" providerId="AD" clId="Web-{FAE46DB5-AD7C-465B-AF04-9F5DDE6C420A}" dt="2023-04-24T17:22:46.362" v="0"/>
          <pc:sldLayoutMkLst>
            <pc:docMk/>
            <pc:sldMasterMk cId="1651993336" sldId="2147483660"/>
            <pc:sldLayoutMk cId="3570345668" sldId="2147483668"/>
          </pc:sldLayoutMkLst>
        </pc:sldLayoutChg>
        <pc:sldLayoutChg chg="add">
          <pc:chgData name="RANLY, NEIL C CIV USAF AETC AFIT/ENS" userId="S::neil.ranly.1@au.af.edu::9d39c783-1e86-4e7c-931c-d13bde44dad8" providerId="AD" clId="Web-{FAE46DB5-AD7C-465B-AF04-9F5DDE6C420A}" dt="2023-04-24T17:22:46.362" v="0"/>
          <pc:sldLayoutMkLst>
            <pc:docMk/>
            <pc:sldMasterMk cId="1651993336" sldId="2147483660"/>
            <pc:sldLayoutMk cId="3732958358" sldId="2147483669"/>
          </pc:sldLayoutMkLst>
        </pc:sldLayoutChg>
        <pc:sldLayoutChg chg="add">
          <pc:chgData name="RANLY, NEIL C CIV USAF AETC AFIT/ENS" userId="S::neil.ranly.1@au.af.edu::9d39c783-1e86-4e7c-931c-d13bde44dad8" providerId="AD" clId="Web-{FAE46DB5-AD7C-465B-AF04-9F5DDE6C420A}" dt="2023-04-24T17:22:46.362" v="0"/>
          <pc:sldLayoutMkLst>
            <pc:docMk/>
            <pc:sldMasterMk cId="1651993336" sldId="2147483660"/>
            <pc:sldLayoutMk cId="3153791154" sldId="2147483670"/>
          </pc:sldLayoutMkLst>
        </pc:sldLayoutChg>
        <pc:sldLayoutChg chg="add">
          <pc:chgData name="RANLY, NEIL C CIV USAF AETC AFIT/ENS" userId="S::neil.ranly.1@au.af.edu::9d39c783-1e86-4e7c-931c-d13bde44dad8" providerId="AD" clId="Web-{FAE46DB5-AD7C-465B-AF04-9F5DDE6C420A}" dt="2023-04-24T17:22:46.362" v="0"/>
          <pc:sldLayoutMkLst>
            <pc:docMk/>
            <pc:sldMasterMk cId="1651993336" sldId="2147483660"/>
            <pc:sldLayoutMk cId="3608485187" sldId="2147483671"/>
          </pc:sldLayoutMkLst>
        </pc:sldLayoutChg>
        <pc:sldLayoutChg chg="add">
          <pc:chgData name="RANLY, NEIL C CIV USAF AETC AFIT/ENS" userId="S::neil.ranly.1@au.af.edu::9d39c783-1e86-4e7c-931c-d13bde44dad8" providerId="AD" clId="Web-{FAE46DB5-AD7C-465B-AF04-9F5DDE6C420A}" dt="2023-04-24T17:22:46.362" v="0"/>
          <pc:sldLayoutMkLst>
            <pc:docMk/>
            <pc:sldMasterMk cId="1651993336" sldId="2147483660"/>
            <pc:sldLayoutMk cId="1254794247" sldId="2147483672"/>
          </pc:sldLayoutMkLst>
        </pc:sldLayoutChg>
        <pc:sldLayoutChg chg="add">
          <pc:chgData name="RANLY, NEIL C CIV USAF AETC AFIT/ENS" userId="S::neil.ranly.1@au.af.edu::9d39c783-1e86-4e7c-931c-d13bde44dad8" providerId="AD" clId="Web-{FAE46DB5-AD7C-465B-AF04-9F5DDE6C420A}" dt="2023-04-24T17:22:46.362" v="0"/>
          <pc:sldLayoutMkLst>
            <pc:docMk/>
            <pc:sldMasterMk cId="1651993336" sldId="2147483660"/>
            <pc:sldLayoutMk cId="3309933250" sldId="2147483673"/>
          </pc:sldLayoutMkLst>
        </pc:sldLayoutChg>
        <pc:sldLayoutChg chg="add">
          <pc:chgData name="RANLY, NEIL C CIV USAF AETC AFIT/ENS" userId="S::neil.ranly.1@au.af.edu::9d39c783-1e86-4e7c-931c-d13bde44dad8" providerId="AD" clId="Web-{FAE46DB5-AD7C-465B-AF04-9F5DDE6C420A}" dt="2023-04-24T17:22:46.362" v="0"/>
          <pc:sldLayoutMkLst>
            <pc:docMk/>
            <pc:sldMasterMk cId="1651993336" sldId="2147483660"/>
            <pc:sldLayoutMk cId="2610059258" sldId="2147483674"/>
          </pc:sldLayoutMkLst>
        </pc:sldLayoutChg>
        <pc:sldLayoutChg chg="add">
          <pc:chgData name="RANLY, NEIL C CIV USAF AETC AFIT/ENS" userId="S::neil.ranly.1@au.af.edu::9d39c783-1e86-4e7c-931c-d13bde44dad8" providerId="AD" clId="Web-{FAE46DB5-AD7C-465B-AF04-9F5DDE6C420A}" dt="2023-04-24T17:22:46.362" v="0"/>
          <pc:sldLayoutMkLst>
            <pc:docMk/>
            <pc:sldMasterMk cId="1651993336" sldId="2147483660"/>
            <pc:sldLayoutMk cId="1885538929" sldId="2147483675"/>
          </pc:sldLayoutMkLst>
        </pc:sldLayoutChg>
        <pc:sldLayoutChg chg="add">
          <pc:chgData name="RANLY, NEIL C CIV USAF AETC AFIT/ENS" userId="S::neil.ranly.1@au.af.edu::9d39c783-1e86-4e7c-931c-d13bde44dad8" providerId="AD" clId="Web-{FAE46DB5-AD7C-465B-AF04-9F5DDE6C420A}" dt="2023-04-24T17:22:46.362" v="0"/>
          <pc:sldLayoutMkLst>
            <pc:docMk/>
            <pc:sldMasterMk cId="1651993336" sldId="2147483660"/>
            <pc:sldLayoutMk cId="669247101" sldId="2147483676"/>
          </pc:sldLayoutMkLst>
        </pc:sldLayoutChg>
        <pc:sldLayoutChg chg="add">
          <pc:chgData name="RANLY, NEIL C CIV USAF AETC AFIT/ENS" userId="S::neil.ranly.1@au.af.edu::9d39c783-1e86-4e7c-931c-d13bde44dad8" providerId="AD" clId="Web-{FAE46DB5-AD7C-465B-AF04-9F5DDE6C420A}" dt="2023-04-24T17:22:46.362" v="0"/>
          <pc:sldLayoutMkLst>
            <pc:docMk/>
            <pc:sldMasterMk cId="1651993336" sldId="2147483660"/>
            <pc:sldLayoutMk cId="4123524073" sldId="2147483677"/>
          </pc:sldLayoutMkLst>
        </pc:sldLayoutChg>
      </pc:sldMasterChg>
      <pc:sldMasterChg chg="replId modSldLayout">
        <pc:chgData name="RANLY, NEIL C CIV USAF AETC AFIT/ENS" userId="S::neil.ranly.1@au.af.edu::9d39c783-1e86-4e7c-931c-d13bde44dad8" providerId="AD" clId="Web-{FAE46DB5-AD7C-465B-AF04-9F5DDE6C420A}" dt="2023-04-24T17:22:46.362" v="0"/>
        <pc:sldMasterMkLst>
          <pc:docMk/>
          <pc:sldMasterMk cId="2460954070" sldId="2147483678"/>
        </pc:sldMasterMkLst>
        <pc:sldLayoutChg chg="replId">
          <pc:chgData name="RANLY, NEIL C CIV USAF AETC AFIT/ENS" userId="S::neil.ranly.1@au.af.edu::9d39c783-1e86-4e7c-931c-d13bde44dad8" providerId="AD" clId="Web-{FAE46DB5-AD7C-465B-AF04-9F5DDE6C420A}" dt="2023-04-24T17:22:46.362" v="0"/>
          <pc:sldLayoutMkLst>
            <pc:docMk/>
            <pc:sldMasterMk cId="2460954070" sldId="2147483678"/>
            <pc:sldLayoutMk cId="2385387890" sldId="2147483679"/>
          </pc:sldLayoutMkLst>
        </pc:sldLayoutChg>
        <pc:sldLayoutChg chg="replId">
          <pc:chgData name="RANLY, NEIL C CIV USAF AETC AFIT/ENS" userId="S::neil.ranly.1@au.af.edu::9d39c783-1e86-4e7c-931c-d13bde44dad8" providerId="AD" clId="Web-{FAE46DB5-AD7C-465B-AF04-9F5DDE6C420A}" dt="2023-04-24T17:22:46.362" v="0"/>
          <pc:sldLayoutMkLst>
            <pc:docMk/>
            <pc:sldMasterMk cId="2460954070" sldId="2147483678"/>
            <pc:sldLayoutMk cId="949138452" sldId="2147483680"/>
          </pc:sldLayoutMkLst>
        </pc:sldLayoutChg>
        <pc:sldLayoutChg chg="replId">
          <pc:chgData name="RANLY, NEIL C CIV USAF AETC AFIT/ENS" userId="S::neil.ranly.1@au.af.edu::9d39c783-1e86-4e7c-931c-d13bde44dad8" providerId="AD" clId="Web-{FAE46DB5-AD7C-465B-AF04-9F5DDE6C420A}" dt="2023-04-24T17:22:46.362" v="0"/>
          <pc:sldLayoutMkLst>
            <pc:docMk/>
            <pc:sldMasterMk cId="2460954070" sldId="2147483678"/>
            <pc:sldLayoutMk cId="2591524520" sldId="2147483681"/>
          </pc:sldLayoutMkLst>
        </pc:sldLayoutChg>
        <pc:sldLayoutChg chg="replId">
          <pc:chgData name="RANLY, NEIL C CIV USAF AETC AFIT/ENS" userId="S::neil.ranly.1@au.af.edu::9d39c783-1e86-4e7c-931c-d13bde44dad8" providerId="AD" clId="Web-{FAE46DB5-AD7C-465B-AF04-9F5DDE6C420A}" dt="2023-04-24T17:22:46.362" v="0"/>
          <pc:sldLayoutMkLst>
            <pc:docMk/>
            <pc:sldMasterMk cId="2460954070" sldId="2147483678"/>
            <pc:sldLayoutMk cId="1203092039" sldId="2147483682"/>
          </pc:sldLayoutMkLst>
        </pc:sldLayoutChg>
        <pc:sldLayoutChg chg="replId">
          <pc:chgData name="RANLY, NEIL C CIV USAF AETC AFIT/ENS" userId="S::neil.ranly.1@au.af.edu::9d39c783-1e86-4e7c-931c-d13bde44dad8" providerId="AD" clId="Web-{FAE46DB5-AD7C-465B-AF04-9F5DDE6C420A}" dt="2023-04-24T17:22:46.362" v="0"/>
          <pc:sldLayoutMkLst>
            <pc:docMk/>
            <pc:sldMasterMk cId="2460954070" sldId="2147483678"/>
            <pc:sldLayoutMk cId="3733172339" sldId="2147483683"/>
          </pc:sldLayoutMkLst>
        </pc:sldLayoutChg>
        <pc:sldLayoutChg chg="replId">
          <pc:chgData name="RANLY, NEIL C CIV USAF AETC AFIT/ENS" userId="S::neil.ranly.1@au.af.edu::9d39c783-1e86-4e7c-931c-d13bde44dad8" providerId="AD" clId="Web-{FAE46DB5-AD7C-465B-AF04-9F5DDE6C420A}" dt="2023-04-24T17:22:46.362" v="0"/>
          <pc:sldLayoutMkLst>
            <pc:docMk/>
            <pc:sldMasterMk cId="2460954070" sldId="2147483678"/>
            <pc:sldLayoutMk cId="3210312558" sldId="2147483684"/>
          </pc:sldLayoutMkLst>
        </pc:sldLayoutChg>
        <pc:sldLayoutChg chg="replId">
          <pc:chgData name="RANLY, NEIL C CIV USAF AETC AFIT/ENS" userId="S::neil.ranly.1@au.af.edu::9d39c783-1e86-4e7c-931c-d13bde44dad8" providerId="AD" clId="Web-{FAE46DB5-AD7C-465B-AF04-9F5DDE6C420A}" dt="2023-04-24T17:22:46.362" v="0"/>
          <pc:sldLayoutMkLst>
            <pc:docMk/>
            <pc:sldMasterMk cId="2460954070" sldId="2147483678"/>
            <pc:sldLayoutMk cId="3146388984" sldId="2147483685"/>
          </pc:sldLayoutMkLst>
        </pc:sldLayoutChg>
        <pc:sldLayoutChg chg="replId">
          <pc:chgData name="RANLY, NEIL C CIV USAF AETC AFIT/ENS" userId="S::neil.ranly.1@au.af.edu::9d39c783-1e86-4e7c-931c-d13bde44dad8" providerId="AD" clId="Web-{FAE46DB5-AD7C-465B-AF04-9F5DDE6C420A}" dt="2023-04-24T17:22:46.362" v="0"/>
          <pc:sldLayoutMkLst>
            <pc:docMk/>
            <pc:sldMasterMk cId="2460954070" sldId="2147483678"/>
            <pc:sldLayoutMk cId="3171841454" sldId="2147483686"/>
          </pc:sldLayoutMkLst>
        </pc:sldLayoutChg>
        <pc:sldLayoutChg chg="replId">
          <pc:chgData name="RANLY, NEIL C CIV USAF AETC AFIT/ENS" userId="S::neil.ranly.1@au.af.edu::9d39c783-1e86-4e7c-931c-d13bde44dad8" providerId="AD" clId="Web-{FAE46DB5-AD7C-465B-AF04-9F5DDE6C420A}" dt="2023-04-24T17:22:46.362" v="0"/>
          <pc:sldLayoutMkLst>
            <pc:docMk/>
            <pc:sldMasterMk cId="2460954070" sldId="2147483678"/>
            <pc:sldLayoutMk cId="1718958274" sldId="2147483687"/>
          </pc:sldLayoutMkLst>
        </pc:sldLayoutChg>
        <pc:sldLayoutChg chg="replId">
          <pc:chgData name="RANLY, NEIL C CIV USAF AETC AFIT/ENS" userId="S::neil.ranly.1@au.af.edu::9d39c783-1e86-4e7c-931c-d13bde44dad8" providerId="AD" clId="Web-{FAE46DB5-AD7C-465B-AF04-9F5DDE6C420A}" dt="2023-04-24T17:22:46.362" v="0"/>
          <pc:sldLayoutMkLst>
            <pc:docMk/>
            <pc:sldMasterMk cId="2460954070" sldId="2147483678"/>
            <pc:sldLayoutMk cId="2202905451" sldId="2147483688"/>
          </pc:sldLayoutMkLst>
        </pc:sldLayoutChg>
        <pc:sldLayoutChg chg="replId">
          <pc:chgData name="RANLY, NEIL C CIV USAF AETC AFIT/ENS" userId="S::neil.ranly.1@au.af.edu::9d39c783-1e86-4e7c-931c-d13bde44dad8" providerId="AD" clId="Web-{FAE46DB5-AD7C-465B-AF04-9F5DDE6C420A}" dt="2023-04-24T17:22:46.362" v="0"/>
          <pc:sldLayoutMkLst>
            <pc:docMk/>
            <pc:sldMasterMk cId="2460954070" sldId="2147483678"/>
            <pc:sldLayoutMk cId="3479445657" sldId="2147483689"/>
          </pc:sldLayoutMkLst>
        </pc:sldLayoutChg>
      </pc:sldMasterChg>
    </pc:docChg>
  </pc:docChgLst>
  <pc:docChgLst>
    <pc:chgData name="RANLY, NEIL C CIV USAF AETC AFIT/ENS" userId="9d39c783-1e86-4e7c-931c-d13bde44dad8" providerId="ADAL" clId="{C5951997-FD04-3F4F-A19B-0EC274DAE3C4}"/>
    <pc:docChg chg="undo custSel addSld modSld">
      <pc:chgData name="RANLY, NEIL C CIV USAF AETC AFIT/ENS" userId="9d39c783-1e86-4e7c-931c-d13bde44dad8" providerId="ADAL" clId="{C5951997-FD04-3F4F-A19B-0EC274DAE3C4}" dt="2023-05-05T11:20:52.140" v="967"/>
      <pc:docMkLst>
        <pc:docMk/>
      </pc:docMkLst>
      <pc:sldChg chg="modSp">
        <pc:chgData name="RANLY, NEIL C CIV USAF AETC AFIT/ENS" userId="9d39c783-1e86-4e7c-931c-d13bde44dad8" providerId="ADAL" clId="{C5951997-FD04-3F4F-A19B-0EC274DAE3C4}" dt="2023-05-04T19:02:22.954" v="0"/>
        <pc:sldMkLst>
          <pc:docMk/>
          <pc:sldMk cId="109857222" sldId="256"/>
        </pc:sldMkLst>
        <pc:spChg chg="mod">
          <ac:chgData name="RANLY, NEIL C CIV USAF AETC AFIT/ENS" userId="9d39c783-1e86-4e7c-931c-d13bde44dad8" providerId="ADAL" clId="{C5951997-FD04-3F4F-A19B-0EC274DAE3C4}" dt="2023-05-04T19:02:22.954" v="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ANLY, NEIL C CIV USAF AETC AFIT/ENS" userId="9d39c783-1e86-4e7c-931c-d13bde44dad8" providerId="ADAL" clId="{C5951997-FD04-3F4F-A19B-0EC274DAE3C4}" dt="2023-05-04T19:02:22.954" v="0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">
        <pc:chgData name="RANLY, NEIL C CIV USAF AETC AFIT/ENS" userId="9d39c783-1e86-4e7c-931c-d13bde44dad8" providerId="ADAL" clId="{C5951997-FD04-3F4F-A19B-0EC274DAE3C4}" dt="2023-05-04T19:08:30.981" v="141" actId="20577"/>
        <pc:sldMkLst>
          <pc:docMk/>
          <pc:sldMk cId="1645249169" sldId="265"/>
        </pc:sldMkLst>
        <pc:spChg chg="mod">
          <ac:chgData name="RANLY, NEIL C CIV USAF AETC AFIT/ENS" userId="9d39c783-1e86-4e7c-931c-d13bde44dad8" providerId="ADAL" clId="{C5951997-FD04-3F4F-A19B-0EC274DAE3C4}" dt="2023-05-04T19:08:30.981" v="141" actId="20577"/>
          <ac:spMkLst>
            <pc:docMk/>
            <pc:sldMk cId="1645249169" sldId="265"/>
            <ac:spMk id="2" creationId="{AE404A35-BE51-FF5E-D33B-37F668157397}"/>
          </ac:spMkLst>
        </pc:spChg>
        <pc:spChg chg="mod">
          <ac:chgData name="RANLY, NEIL C CIV USAF AETC AFIT/ENS" userId="9d39c783-1e86-4e7c-931c-d13bde44dad8" providerId="ADAL" clId="{C5951997-FD04-3F4F-A19B-0EC274DAE3C4}" dt="2023-05-04T19:06:26.058" v="86" actId="20577"/>
          <ac:spMkLst>
            <pc:docMk/>
            <pc:sldMk cId="1645249169" sldId="265"/>
            <ac:spMk id="3" creationId="{57856A08-1E60-74B9-9E0D-B875D15A38E6}"/>
          </ac:spMkLst>
        </pc:spChg>
      </pc:sldChg>
      <pc:sldChg chg="modSp new mod">
        <pc:chgData name="RANLY, NEIL C CIV USAF AETC AFIT/ENS" userId="9d39c783-1e86-4e7c-931c-d13bde44dad8" providerId="ADAL" clId="{C5951997-FD04-3F4F-A19B-0EC274DAE3C4}" dt="2023-05-04T19:08:46.683" v="160"/>
        <pc:sldMkLst>
          <pc:docMk/>
          <pc:sldMk cId="3108675973" sldId="266"/>
        </pc:sldMkLst>
        <pc:spChg chg="mod">
          <ac:chgData name="RANLY, NEIL C CIV USAF AETC AFIT/ENS" userId="9d39c783-1e86-4e7c-931c-d13bde44dad8" providerId="ADAL" clId="{C5951997-FD04-3F4F-A19B-0EC274DAE3C4}" dt="2023-05-04T19:08:46.683" v="160"/>
          <ac:spMkLst>
            <pc:docMk/>
            <pc:sldMk cId="3108675973" sldId="266"/>
            <ac:spMk id="2" creationId="{07670C03-0C7E-B7AC-9C23-814D9E912411}"/>
          </ac:spMkLst>
        </pc:spChg>
        <pc:spChg chg="mod">
          <ac:chgData name="RANLY, NEIL C CIV USAF AETC AFIT/ENS" userId="9d39c783-1e86-4e7c-931c-d13bde44dad8" providerId="ADAL" clId="{C5951997-FD04-3F4F-A19B-0EC274DAE3C4}" dt="2023-05-04T19:08:23.987" v="111" actId="20577"/>
          <ac:spMkLst>
            <pc:docMk/>
            <pc:sldMk cId="3108675973" sldId="266"/>
            <ac:spMk id="3" creationId="{990A69C5-1BE9-D674-D3DD-DACB80216AF2}"/>
          </ac:spMkLst>
        </pc:spChg>
      </pc:sldChg>
      <pc:sldChg chg="modSp add mod">
        <pc:chgData name="RANLY, NEIL C CIV USAF AETC AFIT/ENS" userId="9d39c783-1e86-4e7c-931c-d13bde44dad8" providerId="ADAL" clId="{C5951997-FD04-3F4F-A19B-0EC274DAE3C4}" dt="2023-05-05T11:20:52.140" v="967"/>
        <pc:sldMkLst>
          <pc:docMk/>
          <pc:sldMk cId="647762535" sldId="267"/>
        </pc:sldMkLst>
        <pc:spChg chg="mod">
          <ac:chgData name="RANLY, NEIL C CIV USAF AETC AFIT/ENS" userId="9d39c783-1e86-4e7c-931c-d13bde44dad8" providerId="ADAL" clId="{C5951997-FD04-3F4F-A19B-0EC274DAE3C4}" dt="2023-05-05T11:20:52.140" v="967"/>
          <ac:spMkLst>
            <pc:docMk/>
            <pc:sldMk cId="647762535" sldId="267"/>
            <ac:spMk id="3" creationId="{57856A08-1E60-74B9-9E0D-B875D15A38E6}"/>
          </ac:spMkLst>
        </pc:spChg>
      </pc:sldChg>
      <pc:sldChg chg="modSp add mod">
        <pc:chgData name="RANLY, NEIL C CIV USAF AETC AFIT/ENS" userId="9d39c783-1e86-4e7c-931c-d13bde44dad8" providerId="ADAL" clId="{C5951997-FD04-3F4F-A19B-0EC274DAE3C4}" dt="2023-05-04T19:09:12.973" v="175" actId="20577"/>
        <pc:sldMkLst>
          <pc:docMk/>
          <pc:sldMk cId="3109327258" sldId="268"/>
        </pc:sldMkLst>
        <pc:spChg chg="mod">
          <ac:chgData name="RANLY, NEIL C CIV USAF AETC AFIT/ENS" userId="9d39c783-1e86-4e7c-931c-d13bde44dad8" providerId="ADAL" clId="{C5951997-FD04-3F4F-A19B-0EC274DAE3C4}" dt="2023-05-04T19:09:12.973" v="175" actId="20577"/>
          <ac:spMkLst>
            <pc:docMk/>
            <pc:sldMk cId="3109327258" sldId="268"/>
            <ac:spMk id="2" creationId="{07670C03-0C7E-B7AC-9C23-814D9E912411}"/>
          </ac:spMkLst>
        </pc:spChg>
        <pc:spChg chg="mod">
          <ac:chgData name="RANLY, NEIL C CIV USAF AETC AFIT/ENS" userId="9d39c783-1e86-4e7c-931c-d13bde44dad8" providerId="ADAL" clId="{C5951997-FD04-3F4F-A19B-0EC274DAE3C4}" dt="2023-05-04T19:09:09.034" v="163" actId="1076"/>
          <ac:spMkLst>
            <pc:docMk/>
            <pc:sldMk cId="3109327258" sldId="268"/>
            <ac:spMk id="3" creationId="{990A69C5-1BE9-D674-D3DD-DACB80216AF2}"/>
          </ac:spMkLst>
        </pc:spChg>
      </pc:sldChg>
      <pc:sldChg chg="modSp new mod">
        <pc:chgData name="RANLY, NEIL C CIV USAF AETC AFIT/ENS" userId="9d39c783-1e86-4e7c-931c-d13bde44dad8" providerId="ADAL" clId="{C5951997-FD04-3F4F-A19B-0EC274DAE3C4}" dt="2023-05-04T19:09:34.394" v="198" actId="20577"/>
        <pc:sldMkLst>
          <pc:docMk/>
          <pc:sldMk cId="487159108" sldId="269"/>
        </pc:sldMkLst>
        <pc:spChg chg="mod">
          <ac:chgData name="RANLY, NEIL C CIV USAF AETC AFIT/ENS" userId="9d39c783-1e86-4e7c-931c-d13bde44dad8" providerId="ADAL" clId="{C5951997-FD04-3F4F-A19B-0EC274DAE3C4}" dt="2023-05-04T19:09:34.394" v="198" actId="20577"/>
          <ac:spMkLst>
            <pc:docMk/>
            <pc:sldMk cId="487159108" sldId="269"/>
            <ac:spMk id="2" creationId="{5CF1D80C-05AB-29E5-2848-86C349BB8A0C}"/>
          </ac:spMkLst>
        </pc:spChg>
      </pc:sldChg>
      <pc:sldChg chg="modSp add mod">
        <pc:chgData name="RANLY, NEIL C CIV USAF AETC AFIT/ENS" userId="9d39c783-1e86-4e7c-931c-d13bde44dad8" providerId="ADAL" clId="{C5951997-FD04-3F4F-A19B-0EC274DAE3C4}" dt="2023-05-04T19:13:04.499" v="383" actId="15"/>
        <pc:sldMkLst>
          <pc:docMk/>
          <pc:sldMk cId="2622998344" sldId="270"/>
        </pc:sldMkLst>
        <pc:spChg chg="mod">
          <ac:chgData name="RANLY, NEIL C CIV USAF AETC AFIT/ENS" userId="9d39c783-1e86-4e7c-931c-d13bde44dad8" providerId="ADAL" clId="{C5951997-FD04-3F4F-A19B-0EC274DAE3C4}" dt="2023-05-04T19:12:29.945" v="316" actId="20577"/>
          <ac:spMkLst>
            <pc:docMk/>
            <pc:sldMk cId="2622998344" sldId="270"/>
            <ac:spMk id="2" creationId="{07670C03-0C7E-B7AC-9C23-814D9E912411}"/>
          </ac:spMkLst>
        </pc:spChg>
        <pc:spChg chg="mod">
          <ac:chgData name="RANLY, NEIL C CIV USAF AETC AFIT/ENS" userId="9d39c783-1e86-4e7c-931c-d13bde44dad8" providerId="ADAL" clId="{C5951997-FD04-3F4F-A19B-0EC274DAE3C4}" dt="2023-05-04T19:13:04.499" v="383" actId="15"/>
          <ac:spMkLst>
            <pc:docMk/>
            <pc:sldMk cId="2622998344" sldId="270"/>
            <ac:spMk id="3" creationId="{990A69C5-1BE9-D674-D3DD-DACB80216AF2}"/>
          </ac:spMkLst>
        </pc:spChg>
      </pc:sldChg>
      <pc:sldChg chg="modSp new mod">
        <pc:chgData name="RANLY, NEIL C CIV USAF AETC AFIT/ENS" userId="9d39c783-1e86-4e7c-931c-d13bde44dad8" providerId="ADAL" clId="{C5951997-FD04-3F4F-A19B-0EC274DAE3C4}" dt="2023-05-04T19:19:39.659" v="901" actId="20577"/>
        <pc:sldMkLst>
          <pc:docMk/>
          <pc:sldMk cId="1222874515" sldId="271"/>
        </pc:sldMkLst>
        <pc:spChg chg="mod">
          <ac:chgData name="RANLY, NEIL C CIV USAF AETC AFIT/ENS" userId="9d39c783-1e86-4e7c-931c-d13bde44dad8" providerId="ADAL" clId="{C5951997-FD04-3F4F-A19B-0EC274DAE3C4}" dt="2023-05-04T19:13:59.774" v="411" actId="20577"/>
          <ac:spMkLst>
            <pc:docMk/>
            <pc:sldMk cId="1222874515" sldId="271"/>
            <ac:spMk id="2" creationId="{8966FB7A-EC38-ACC6-E9A1-ACB849D53C82}"/>
          </ac:spMkLst>
        </pc:spChg>
        <pc:spChg chg="mod">
          <ac:chgData name="RANLY, NEIL C CIV USAF AETC AFIT/ENS" userId="9d39c783-1e86-4e7c-931c-d13bde44dad8" providerId="ADAL" clId="{C5951997-FD04-3F4F-A19B-0EC274DAE3C4}" dt="2023-05-04T19:19:39.659" v="901" actId="20577"/>
          <ac:spMkLst>
            <pc:docMk/>
            <pc:sldMk cId="1222874515" sldId="271"/>
            <ac:spMk id="3" creationId="{EE16CD78-1F32-E668-926D-07A6F34F72E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08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791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485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47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33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59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38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247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52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34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3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3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6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7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4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95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93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9.1/tutorial-window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Language to support Processing Sets of tuples</a:t>
            </a:r>
          </a:p>
          <a:p>
            <a:endParaRPr lang="en-US" dirty="0"/>
          </a:p>
          <a:p>
            <a:r>
              <a:rPr lang="en-US" u="sng" dirty="0"/>
              <a:t>NOTE THAT SQL Tables store data as “SETS” of tuples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C82A-1254-893A-E3BE-44A4195F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209E0-B0EF-A99E-D37C-D347A6591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	*</a:t>
            </a:r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table_name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LIMIT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</a:t>
            </a:r>
            <a:r>
              <a:rPr lang="en-US" dirty="0"/>
              <a:t> OFFSET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20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8CBC-A64A-5238-1676-44E7EFDB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1E83E-8B52-BCE9-32ED-614166D40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  <a:r>
              <a:rPr lang="en-US" dirty="0"/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column_name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table_name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198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59F47-EDF3-61CC-196B-2F01C7FE87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Joins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6386E-CC36-0802-FC1B-D6F1F2EC1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Equivalent Pandas Statements</a:t>
            </a:r>
          </a:p>
        </p:txBody>
      </p:sp>
    </p:spTree>
    <p:extLst>
      <p:ext uri="{BB962C8B-B14F-4D97-AF65-F5344CB8AC3E}">
        <p14:creationId xmlns:p14="http://schemas.microsoft.com/office/powerpoint/2010/main" val="327028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4AC0F-93AF-07F3-CB3D-9CA731276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8E18B-A7BE-0ADE-8F4E-35C0BE195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Foreign Keys provide a vital means to represent relationships between entities and allowing shared entities (two Order entities from the same Customer entity)</a:t>
            </a:r>
          </a:p>
          <a:p>
            <a:endParaRPr lang="en-US" dirty="0"/>
          </a:p>
          <a:p>
            <a:r>
              <a:rPr lang="en-US" dirty="0"/>
              <a:t>SQL JOIN commands permit efficient retrieval of data from multiple tables</a:t>
            </a:r>
          </a:p>
          <a:p>
            <a:endParaRPr lang="en-US" dirty="0"/>
          </a:p>
          <a:p>
            <a:r>
              <a:rPr lang="en-US" dirty="0"/>
              <a:t>Often use Foreign Keys and Primary Keys as a basis for these JOIN commands</a:t>
            </a:r>
          </a:p>
        </p:txBody>
      </p:sp>
    </p:spTree>
    <p:extLst>
      <p:ext uri="{BB962C8B-B14F-4D97-AF65-F5344CB8AC3E}">
        <p14:creationId xmlns:p14="http://schemas.microsoft.com/office/powerpoint/2010/main" val="243766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616D0-5E9E-DC40-B8B4-34CCDEE2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98AB1-5FB2-A1E2-580B-8844EADAE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an Order Entity-Type many-to-one relationship to a Customer Entity-Type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FB3C04-7443-0C46-D433-A4B42DFDD44B}"/>
              </a:ext>
            </a:extLst>
          </p:cNvPr>
          <p:cNvGraphicFramePr>
            <a:graphicFrameLocks noGrp="1"/>
          </p:cNvGraphicFramePr>
          <p:nvPr/>
        </p:nvGraphicFramePr>
        <p:xfrm>
          <a:off x="2322786" y="5108007"/>
          <a:ext cx="220717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704">
                  <a:extLst>
                    <a:ext uri="{9D8B030D-6E8A-4147-A177-3AD203B41FA5}">
                      <a16:colId xmlns:a16="http://schemas.microsoft.com/office/drawing/2014/main" val="4275039343"/>
                    </a:ext>
                  </a:extLst>
                </a:gridCol>
                <a:gridCol w="798787">
                  <a:extLst>
                    <a:ext uri="{9D8B030D-6E8A-4147-A177-3AD203B41FA5}">
                      <a16:colId xmlns:a16="http://schemas.microsoft.com/office/drawing/2014/main" val="2246990639"/>
                    </a:ext>
                  </a:extLst>
                </a:gridCol>
                <a:gridCol w="693682">
                  <a:extLst>
                    <a:ext uri="{9D8B030D-6E8A-4147-A177-3AD203B41FA5}">
                      <a16:colId xmlns:a16="http://schemas.microsoft.com/office/drawing/2014/main" val="32040719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22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82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900286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BAA19CD-1934-0380-2959-C54B2390FA8D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921789"/>
          <a:ext cx="2207173" cy="1478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14704">
                  <a:extLst>
                    <a:ext uri="{9D8B030D-6E8A-4147-A177-3AD203B41FA5}">
                      <a16:colId xmlns:a16="http://schemas.microsoft.com/office/drawing/2014/main" val="4275039343"/>
                    </a:ext>
                  </a:extLst>
                </a:gridCol>
                <a:gridCol w="798787">
                  <a:extLst>
                    <a:ext uri="{9D8B030D-6E8A-4147-A177-3AD203B41FA5}">
                      <a16:colId xmlns:a16="http://schemas.microsoft.com/office/drawing/2014/main" val="2246990639"/>
                    </a:ext>
                  </a:extLst>
                </a:gridCol>
                <a:gridCol w="693682">
                  <a:extLst>
                    <a:ext uri="{9D8B030D-6E8A-4147-A177-3AD203B41FA5}">
                      <a16:colId xmlns:a16="http://schemas.microsoft.com/office/drawing/2014/main" val="32040719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22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82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62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90028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5D668F2-F82D-79EE-DBA6-D0BB6235BD8C}"/>
              </a:ext>
            </a:extLst>
          </p:cNvPr>
          <p:cNvSpPr/>
          <p:nvPr/>
        </p:nvSpPr>
        <p:spPr>
          <a:xfrm>
            <a:off x="6096000" y="2906608"/>
            <a:ext cx="2207172" cy="10615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2570C-F860-7BB1-5DE3-2C4BD2B65DAF}"/>
              </a:ext>
            </a:extLst>
          </p:cNvPr>
          <p:cNvSpPr/>
          <p:nvPr/>
        </p:nvSpPr>
        <p:spPr>
          <a:xfrm>
            <a:off x="2322786" y="2920293"/>
            <a:ext cx="2207172" cy="10615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82B8CA-230F-5810-A420-530BBABC0824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4529958" y="3437380"/>
            <a:ext cx="1566042" cy="13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212163-77E0-1A54-FD21-27F4AB9DC30E}"/>
              </a:ext>
            </a:extLst>
          </p:cNvPr>
          <p:cNvCxnSpPr>
            <a:cxnSpLocks/>
          </p:cNvCxnSpPr>
          <p:nvPr/>
        </p:nvCxnSpPr>
        <p:spPr>
          <a:xfrm flipH="1" flipV="1">
            <a:off x="4529958" y="3358552"/>
            <a:ext cx="199697" cy="925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393C36-3AFE-5BC3-D011-B2CE33E6CBBD}"/>
              </a:ext>
            </a:extLst>
          </p:cNvPr>
          <p:cNvCxnSpPr>
            <a:cxnSpLocks/>
          </p:cNvCxnSpPr>
          <p:nvPr/>
        </p:nvCxnSpPr>
        <p:spPr>
          <a:xfrm flipH="1">
            <a:off x="4529958" y="3451065"/>
            <a:ext cx="199697" cy="78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7418ECD-E7A1-E371-4D8A-4BD6227D6413}"/>
              </a:ext>
            </a:extLst>
          </p:cNvPr>
          <p:cNvSpPr txBox="1"/>
          <p:nvPr/>
        </p:nvSpPr>
        <p:spPr>
          <a:xfrm>
            <a:off x="822761" y="4105849"/>
            <a:ext cx="108286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the following SQL Tables holding two orders, three customers, one customer deleted (2)</a:t>
            </a:r>
          </a:p>
          <a:p>
            <a:r>
              <a:rPr lang="en-US" dirty="0"/>
              <a:t>Yellow columns indicate the customer Id and the other columns are color coded by Entity-Type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310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616D0-5E9E-DC40-B8B4-34CCDEE2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FB3C04-7443-0C46-D433-A4B42DFDD44B}"/>
              </a:ext>
            </a:extLst>
          </p:cNvPr>
          <p:cNvGraphicFramePr>
            <a:graphicFrameLocks noGrp="1"/>
          </p:cNvGraphicFramePr>
          <p:nvPr/>
        </p:nvGraphicFramePr>
        <p:xfrm>
          <a:off x="2887895" y="1935524"/>
          <a:ext cx="220717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704">
                  <a:extLst>
                    <a:ext uri="{9D8B030D-6E8A-4147-A177-3AD203B41FA5}">
                      <a16:colId xmlns:a16="http://schemas.microsoft.com/office/drawing/2014/main" val="4275039343"/>
                    </a:ext>
                  </a:extLst>
                </a:gridCol>
                <a:gridCol w="798787">
                  <a:extLst>
                    <a:ext uri="{9D8B030D-6E8A-4147-A177-3AD203B41FA5}">
                      <a16:colId xmlns:a16="http://schemas.microsoft.com/office/drawing/2014/main" val="2246990639"/>
                    </a:ext>
                  </a:extLst>
                </a:gridCol>
                <a:gridCol w="693682">
                  <a:extLst>
                    <a:ext uri="{9D8B030D-6E8A-4147-A177-3AD203B41FA5}">
                      <a16:colId xmlns:a16="http://schemas.microsoft.com/office/drawing/2014/main" val="32040719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22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82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900286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BAA19CD-1934-0380-2959-C54B2390FA8D}"/>
              </a:ext>
            </a:extLst>
          </p:cNvPr>
          <p:cNvGraphicFramePr>
            <a:graphicFrameLocks noGrp="1"/>
          </p:cNvGraphicFramePr>
          <p:nvPr/>
        </p:nvGraphicFramePr>
        <p:xfrm>
          <a:off x="6381256" y="1680320"/>
          <a:ext cx="2207173" cy="1478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14704">
                  <a:extLst>
                    <a:ext uri="{9D8B030D-6E8A-4147-A177-3AD203B41FA5}">
                      <a16:colId xmlns:a16="http://schemas.microsoft.com/office/drawing/2014/main" val="4275039343"/>
                    </a:ext>
                  </a:extLst>
                </a:gridCol>
                <a:gridCol w="798787">
                  <a:extLst>
                    <a:ext uri="{9D8B030D-6E8A-4147-A177-3AD203B41FA5}">
                      <a16:colId xmlns:a16="http://schemas.microsoft.com/office/drawing/2014/main" val="2246990639"/>
                    </a:ext>
                  </a:extLst>
                </a:gridCol>
                <a:gridCol w="693682">
                  <a:extLst>
                    <a:ext uri="{9D8B030D-6E8A-4147-A177-3AD203B41FA5}">
                      <a16:colId xmlns:a16="http://schemas.microsoft.com/office/drawing/2014/main" val="32040719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22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82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62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9002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A08C432-33EB-A955-E26B-AB4563722712}"/>
              </a:ext>
            </a:extLst>
          </p:cNvPr>
          <p:cNvSpPr txBox="1"/>
          <p:nvPr/>
        </p:nvSpPr>
        <p:spPr>
          <a:xfrm>
            <a:off x="1881352" y="3505568"/>
            <a:ext cx="8429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effectLst/>
              </a:rPr>
              <a:t> SELECT</a:t>
            </a:r>
            <a:r>
              <a:rPr lang="en-US" dirty="0"/>
              <a:t> </a:t>
            </a:r>
            <a:r>
              <a:rPr lang="en-US" b="1" dirty="0">
                <a:effectLst/>
              </a:rPr>
              <a:t>*</a:t>
            </a:r>
            <a:r>
              <a:rPr lang="en-US" dirty="0"/>
              <a:t> </a:t>
            </a:r>
            <a:r>
              <a:rPr lang="en-US" b="1" dirty="0">
                <a:effectLst/>
              </a:rPr>
              <a:t>FROM</a:t>
            </a:r>
            <a:r>
              <a:rPr lang="en-US" dirty="0"/>
              <a:t> Table1 </a:t>
            </a:r>
            <a:r>
              <a:rPr lang="en-US" b="1" dirty="0">
                <a:effectLst/>
              </a:rPr>
              <a:t>INNER</a:t>
            </a:r>
            <a:r>
              <a:rPr lang="en-US" dirty="0"/>
              <a:t> </a:t>
            </a:r>
            <a:r>
              <a:rPr lang="en-US" b="1" dirty="0">
                <a:effectLst/>
              </a:rPr>
              <a:t>JOIN</a:t>
            </a:r>
            <a:r>
              <a:rPr lang="en-US" dirty="0"/>
              <a:t> </a:t>
            </a:r>
            <a:r>
              <a:rPr lang="en-US" dirty="0">
                <a:effectLst/>
              </a:rPr>
              <a:t>Table2</a:t>
            </a:r>
            <a:r>
              <a:rPr lang="en-US" dirty="0"/>
              <a:t> </a:t>
            </a:r>
            <a:r>
              <a:rPr lang="en-US" b="1" dirty="0">
                <a:effectLst/>
              </a:rPr>
              <a:t>ON</a:t>
            </a:r>
            <a:r>
              <a:rPr lang="en-US" dirty="0"/>
              <a:t> </a:t>
            </a:r>
            <a:r>
              <a:rPr lang="en-US" dirty="0">
                <a:effectLst/>
              </a:rPr>
              <a:t>table1.id</a:t>
            </a:r>
            <a:r>
              <a:rPr lang="en-US" dirty="0"/>
              <a:t> </a:t>
            </a:r>
            <a:r>
              <a:rPr lang="en-US" b="1" dirty="0">
                <a:effectLst/>
              </a:rPr>
              <a:t>=</a:t>
            </a:r>
            <a:r>
              <a:rPr lang="en-US" dirty="0"/>
              <a:t> </a:t>
            </a:r>
            <a:r>
              <a:rPr lang="en-US" dirty="0">
                <a:effectLst/>
              </a:rPr>
              <a:t>table2.id</a:t>
            </a:r>
            <a:endParaRPr 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A2538FB-116E-95BC-471C-F5A2D0F0AF9C}"/>
              </a:ext>
            </a:extLst>
          </p:cNvPr>
          <p:cNvGraphicFramePr>
            <a:graphicFrameLocks noGrp="1"/>
          </p:cNvGraphicFramePr>
          <p:nvPr/>
        </p:nvGraphicFramePr>
        <p:xfrm>
          <a:off x="3888826" y="4702595"/>
          <a:ext cx="3048003" cy="736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9091">
                  <a:extLst>
                    <a:ext uri="{9D8B030D-6E8A-4147-A177-3AD203B41FA5}">
                      <a16:colId xmlns:a16="http://schemas.microsoft.com/office/drawing/2014/main" val="4275039343"/>
                    </a:ext>
                  </a:extLst>
                </a:gridCol>
                <a:gridCol w="684279">
                  <a:extLst>
                    <a:ext uri="{9D8B030D-6E8A-4147-A177-3AD203B41FA5}">
                      <a16:colId xmlns:a16="http://schemas.microsoft.com/office/drawing/2014/main" val="2246990639"/>
                    </a:ext>
                  </a:extLst>
                </a:gridCol>
                <a:gridCol w="588211">
                  <a:extLst>
                    <a:ext uri="{9D8B030D-6E8A-4147-A177-3AD203B41FA5}">
                      <a16:colId xmlns:a16="http://schemas.microsoft.com/office/drawing/2014/main" val="3204071998"/>
                    </a:ext>
                  </a:extLst>
                </a:gridCol>
                <a:gridCol w="588211">
                  <a:extLst>
                    <a:ext uri="{9D8B030D-6E8A-4147-A177-3AD203B41FA5}">
                      <a16:colId xmlns:a16="http://schemas.microsoft.com/office/drawing/2014/main" val="1661068630"/>
                    </a:ext>
                  </a:extLst>
                </a:gridCol>
                <a:gridCol w="588211">
                  <a:extLst>
                    <a:ext uri="{9D8B030D-6E8A-4147-A177-3AD203B41FA5}">
                      <a16:colId xmlns:a16="http://schemas.microsoft.com/office/drawing/2014/main" val="3070573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22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8262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8573FF0-AEB6-6B2B-E3E1-9958B1FE0F6F}"/>
              </a:ext>
            </a:extLst>
          </p:cNvPr>
          <p:cNvSpPr txBox="1"/>
          <p:nvPr/>
        </p:nvSpPr>
        <p:spPr>
          <a:xfrm>
            <a:off x="1766545" y="4098410"/>
            <a:ext cx="8429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pd.merge</a:t>
            </a:r>
            <a:r>
              <a:rPr lang="en-US" b="1" dirty="0"/>
              <a:t>(</a:t>
            </a:r>
            <a:r>
              <a:rPr lang="en-US" dirty="0"/>
              <a:t>df_table1, df_table2, on=‘id’</a:t>
            </a:r>
            <a:r>
              <a:rPr lang="en-US" b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031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616D0-5E9E-DC40-B8B4-34CCDEE2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FB3C04-7443-0C46-D433-A4B42DFDD44B}"/>
              </a:ext>
            </a:extLst>
          </p:cNvPr>
          <p:cNvGraphicFramePr>
            <a:graphicFrameLocks noGrp="1"/>
          </p:cNvGraphicFramePr>
          <p:nvPr/>
        </p:nvGraphicFramePr>
        <p:xfrm>
          <a:off x="2730727" y="2321300"/>
          <a:ext cx="220717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704">
                  <a:extLst>
                    <a:ext uri="{9D8B030D-6E8A-4147-A177-3AD203B41FA5}">
                      <a16:colId xmlns:a16="http://schemas.microsoft.com/office/drawing/2014/main" val="4275039343"/>
                    </a:ext>
                  </a:extLst>
                </a:gridCol>
                <a:gridCol w="798787">
                  <a:extLst>
                    <a:ext uri="{9D8B030D-6E8A-4147-A177-3AD203B41FA5}">
                      <a16:colId xmlns:a16="http://schemas.microsoft.com/office/drawing/2014/main" val="2246990639"/>
                    </a:ext>
                  </a:extLst>
                </a:gridCol>
                <a:gridCol w="693682">
                  <a:extLst>
                    <a:ext uri="{9D8B030D-6E8A-4147-A177-3AD203B41FA5}">
                      <a16:colId xmlns:a16="http://schemas.microsoft.com/office/drawing/2014/main" val="32040719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22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82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900286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BAA19CD-1934-0380-2959-C54B2390FA8D}"/>
              </a:ext>
            </a:extLst>
          </p:cNvPr>
          <p:cNvGraphicFramePr>
            <a:graphicFrameLocks noGrp="1"/>
          </p:cNvGraphicFramePr>
          <p:nvPr/>
        </p:nvGraphicFramePr>
        <p:xfrm>
          <a:off x="6224088" y="2066096"/>
          <a:ext cx="2207173" cy="1478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14704">
                  <a:extLst>
                    <a:ext uri="{9D8B030D-6E8A-4147-A177-3AD203B41FA5}">
                      <a16:colId xmlns:a16="http://schemas.microsoft.com/office/drawing/2014/main" val="4275039343"/>
                    </a:ext>
                  </a:extLst>
                </a:gridCol>
                <a:gridCol w="798787">
                  <a:extLst>
                    <a:ext uri="{9D8B030D-6E8A-4147-A177-3AD203B41FA5}">
                      <a16:colId xmlns:a16="http://schemas.microsoft.com/office/drawing/2014/main" val="2246990639"/>
                    </a:ext>
                  </a:extLst>
                </a:gridCol>
                <a:gridCol w="693682">
                  <a:extLst>
                    <a:ext uri="{9D8B030D-6E8A-4147-A177-3AD203B41FA5}">
                      <a16:colId xmlns:a16="http://schemas.microsoft.com/office/drawing/2014/main" val="32040719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22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82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62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9002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A08C432-33EB-A955-E26B-AB4563722712}"/>
              </a:ext>
            </a:extLst>
          </p:cNvPr>
          <p:cNvSpPr txBox="1"/>
          <p:nvPr/>
        </p:nvSpPr>
        <p:spPr>
          <a:xfrm>
            <a:off x="1881352" y="3696335"/>
            <a:ext cx="8429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effectLst/>
              </a:rPr>
              <a:t>SELECT</a:t>
            </a:r>
            <a:r>
              <a:rPr lang="en-US" dirty="0"/>
              <a:t> </a:t>
            </a:r>
            <a:r>
              <a:rPr lang="en-US" b="1" dirty="0">
                <a:effectLst/>
              </a:rPr>
              <a:t>*</a:t>
            </a:r>
            <a:r>
              <a:rPr lang="en-US" dirty="0"/>
              <a:t> </a:t>
            </a:r>
            <a:r>
              <a:rPr lang="en-US" b="1" dirty="0">
                <a:effectLst/>
              </a:rPr>
              <a:t>FROM</a:t>
            </a:r>
            <a:r>
              <a:rPr lang="en-US" dirty="0"/>
              <a:t> Table1 </a:t>
            </a:r>
            <a:r>
              <a:rPr lang="en-US" b="1" dirty="0">
                <a:effectLst/>
              </a:rPr>
              <a:t>LEFT</a:t>
            </a:r>
            <a:r>
              <a:rPr lang="en-US" dirty="0"/>
              <a:t> </a:t>
            </a:r>
            <a:r>
              <a:rPr lang="en-US" b="1" dirty="0">
                <a:effectLst/>
              </a:rPr>
              <a:t>JOIN</a:t>
            </a:r>
            <a:r>
              <a:rPr lang="en-US" dirty="0"/>
              <a:t> </a:t>
            </a:r>
            <a:r>
              <a:rPr lang="en-US" dirty="0">
                <a:effectLst/>
              </a:rPr>
              <a:t>Table2</a:t>
            </a:r>
            <a:r>
              <a:rPr lang="en-US" dirty="0"/>
              <a:t> </a:t>
            </a:r>
            <a:r>
              <a:rPr lang="en-US" b="1" dirty="0">
                <a:effectLst/>
              </a:rPr>
              <a:t>ON</a:t>
            </a:r>
            <a:r>
              <a:rPr lang="en-US" dirty="0"/>
              <a:t> </a:t>
            </a:r>
            <a:r>
              <a:rPr lang="en-US" dirty="0">
                <a:effectLst/>
              </a:rPr>
              <a:t>table1.id</a:t>
            </a:r>
            <a:r>
              <a:rPr lang="en-US" dirty="0"/>
              <a:t> </a:t>
            </a:r>
            <a:r>
              <a:rPr lang="en-US" b="1" dirty="0">
                <a:effectLst/>
              </a:rPr>
              <a:t>=</a:t>
            </a:r>
            <a:r>
              <a:rPr lang="en-US" dirty="0"/>
              <a:t> </a:t>
            </a:r>
            <a:r>
              <a:rPr lang="en-US" dirty="0">
                <a:effectLst/>
              </a:rPr>
              <a:t>table2.id</a:t>
            </a:r>
            <a:endParaRPr 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A2538FB-116E-95BC-471C-F5A2D0F0AF9C}"/>
              </a:ext>
            </a:extLst>
          </p:cNvPr>
          <p:cNvGraphicFramePr>
            <a:graphicFrameLocks noGrp="1"/>
          </p:cNvGraphicFramePr>
          <p:nvPr/>
        </p:nvGraphicFramePr>
        <p:xfrm>
          <a:off x="3888826" y="4702595"/>
          <a:ext cx="3048003" cy="1107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9091">
                  <a:extLst>
                    <a:ext uri="{9D8B030D-6E8A-4147-A177-3AD203B41FA5}">
                      <a16:colId xmlns:a16="http://schemas.microsoft.com/office/drawing/2014/main" val="4275039343"/>
                    </a:ext>
                  </a:extLst>
                </a:gridCol>
                <a:gridCol w="684279">
                  <a:extLst>
                    <a:ext uri="{9D8B030D-6E8A-4147-A177-3AD203B41FA5}">
                      <a16:colId xmlns:a16="http://schemas.microsoft.com/office/drawing/2014/main" val="2246990639"/>
                    </a:ext>
                  </a:extLst>
                </a:gridCol>
                <a:gridCol w="588211">
                  <a:extLst>
                    <a:ext uri="{9D8B030D-6E8A-4147-A177-3AD203B41FA5}">
                      <a16:colId xmlns:a16="http://schemas.microsoft.com/office/drawing/2014/main" val="3204071998"/>
                    </a:ext>
                  </a:extLst>
                </a:gridCol>
                <a:gridCol w="588211">
                  <a:extLst>
                    <a:ext uri="{9D8B030D-6E8A-4147-A177-3AD203B41FA5}">
                      <a16:colId xmlns:a16="http://schemas.microsoft.com/office/drawing/2014/main" val="1661068630"/>
                    </a:ext>
                  </a:extLst>
                </a:gridCol>
                <a:gridCol w="588211">
                  <a:extLst>
                    <a:ext uri="{9D8B030D-6E8A-4147-A177-3AD203B41FA5}">
                      <a16:colId xmlns:a16="http://schemas.microsoft.com/office/drawing/2014/main" val="3070573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22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82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6219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110B66F-BB3C-CFA7-EFEB-B1DF157DE064}"/>
              </a:ext>
            </a:extLst>
          </p:cNvPr>
          <p:cNvSpPr txBox="1"/>
          <p:nvPr/>
        </p:nvSpPr>
        <p:spPr>
          <a:xfrm>
            <a:off x="1880848" y="4155561"/>
            <a:ext cx="8429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pd.merge</a:t>
            </a:r>
            <a:r>
              <a:rPr lang="en-US" b="1" dirty="0"/>
              <a:t>(</a:t>
            </a:r>
            <a:r>
              <a:rPr lang="en-US" dirty="0"/>
              <a:t>df_table1</a:t>
            </a:r>
            <a:r>
              <a:rPr lang="en-US" b="1" dirty="0"/>
              <a:t>, </a:t>
            </a:r>
            <a:r>
              <a:rPr lang="en-US" dirty="0"/>
              <a:t>df_table2</a:t>
            </a:r>
            <a:r>
              <a:rPr lang="en-US" b="1" dirty="0"/>
              <a:t>, </a:t>
            </a:r>
            <a:r>
              <a:rPr lang="en-US" dirty="0"/>
              <a:t>on=‘id’</a:t>
            </a:r>
            <a:r>
              <a:rPr lang="en-US" b="1" dirty="0"/>
              <a:t>, how=‘left’)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72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616D0-5E9E-DC40-B8B4-34CCDEE2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FB3C04-7443-0C46-D433-A4B42DFDD44B}"/>
              </a:ext>
            </a:extLst>
          </p:cNvPr>
          <p:cNvGraphicFramePr>
            <a:graphicFrameLocks noGrp="1"/>
          </p:cNvGraphicFramePr>
          <p:nvPr/>
        </p:nvGraphicFramePr>
        <p:xfrm>
          <a:off x="2730727" y="2321300"/>
          <a:ext cx="220717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704">
                  <a:extLst>
                    <a:ext uri="{9D8B030D-6E8A-4147-A177-3AD203B41FA5}">
                      <a16:colId xmlns:a16="http://schemas.microsoft.com/office/drawing/2014/main" val="4275039343"/>
                    </a:ext>
                  </a:extLst>
                </a:gridCol>
                <a:gridCol w="798787">
                  <a:extLst>
                    <a:ext uri="{9D8B030D-6E8A-4147-A177-3AD203B41FA5}">
                      <a16:colId xmlns:a16="http://schemas.microsoft.com/office/drawing/2014/main" val="2246990639"/>
                    </a:ext>
                  </a:extLst>
                </a:gridCol>
                <a:gridCol w="693682">
                  <a:extLst>
                    <a:ext uri="{9D8B030D-6E8A-4147-A177-3AD203B41FA5}">
                      <a16:colId xmlns:a16="http://schemas.microsoft.com/office/drawing/2014/main" val="32040719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22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82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900286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BAA19CD-1934-0380-2959-C54B2390FA8D}"/>
              </a:ext>
            </a:extLst>
          </p:cNvPr>
          <p:cNvGraphicFramePr>
            <a:graphicFrameLocks noGrp="1"/>
          </p:cNvGraphicFramePr>
          <p:nvPr/>
        </p:nvGraphicFramePr>
        <p:xfrm>
          <a:off x="6224088" y="2066096"/>
          <a:ext cx="2207173" cy="1478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14704">
                  <a:extLst>
                    <a:ext uri="{9D8B030D-6E8A-4147-A177-3AD203B41FA5}">
                      <a16:colId xmlns:a16="http://schemas.microsoft.com/office/drawing/2014/main" val="4275039343"/>
                    </a:ext>
                  </a:extLst>
                </a:gridCol>
                <a:gridCol w="798787">
                  <a:extLst>
                    <a:ext uri="{9D8B030D-6E8A-4147-A177-3AD203B41FA5}">
                      <a16:colId xmlns:a16="http://schemas.microsoft.com/office/drawing/2014/main" val="2246990639"/>
                    </a:ext>
                  </a:extLst>
                </a:gridCol>
                <a:gridCol w="693682">
                  <a:extLst>
                    <a:ext uri="{9D8B030D-6E8A-4147-A177-3AD203B41FA5}">
                      <a16:colId xmlns:a16="http://schemas.microsoft.com/office/drawing/2014/main" val="32040719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22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82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62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9002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A08C432-33EB-A955-E26B-AB4563722712}"/>
              </a:ext>
            </a:extLst>
          </p:cNvPr>
          <p:cNvSpPr txBox="1"/>
          <p:nvPr/>
        </p:nvSpPr>
        <p:spPr>
          <a:xfrm>
            <a:off x="1621538" y="3712126"/>
            <a:ext cx="8429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SELECT</a:t>
            </a:r>
            <a:r>
              <a:rPr lang="en-US" dirty="0"/>
              <a:t> </a:t>
            </a:r>
            <a:r>
              <a:rPr lang="en-US" b="1" dirty="0">
                <a:effectLst/>
              </a:rPr>
              <a:t>*</a:t>
            </a:r>
            <a:r>
              <a:rPr lang="en-US" dirty="0"/>
              <a:t> </a:t>
            </a:r>
            <a:r>
              <a:rPr lang="en-US" b="1" dirty="0">
                <a:effectLst/>
              </a:rPr>
              <a:t>FROM</a:t>
            </a:r>
            <a:r>
              <a:rPr lang="en-US" dirty="0"/>
              <a:t> Table1 </a:t>
            </a:r>
            <a:r>
              <a:rPr lang="en-US" b="1" dirty="0">
                <a:effectLst/>
              </a:rPr>
              <a:t>FULL</a:t>
            </a:r>
            <a:r>
              <a:rPr lang="en-US" dirty="0"/>
              <a:t> </a:t>
            </a:r>
            <a:r>
              <a:rPr lang="en-US" b="1" dirty="0">
                <a:effectLst/>
              </a:rPr>
              <a:t>OUTER</a:t>
            </a:r>
            <a:r>
              <a:rPr lang="en-US" dirty="0"/>
              <a:t> </a:t>
            </a:r>
            <a:r>
              <a:rPr lang="en-US" b="1" dirty="0">
                <a:effectLst/>
              </a:rPr>
              <a:t>JOIN</a:t>
            </a:r>
            <a:r>
              <a:rPr lang="en-US" dirty="0"/>
              <a:t> </a:t>
            </a:r>
            <a:r>
              <a:rPr lang="en-US" dirty="0">
                <a:effectLst/>
              </a:rPr>
              <a:t>Table2</a:t>
            </a:r>
            <a:r>
              <a:rPr lang="en-US" dirty="0"/>
              <a:t> </a:t>
            </a:r>
            <a:r>
              <a:rPr lang="en-US" b="1" dirty="0">
                <a:effectLst/>
              </a:rPr>
              <a:t>ON</a:t>
            </a:r>
            <a:r>
              <a:rPr lang="en-US" dirty="0"/>
              <a:t> </a:t>
            </a:r>
            <a:r>
              <a:rPr lang="en-US" dirty="0">
                <a:effectLst/>
              </a:rPr>
              <a:t>table1.id</a:t>
            </a:r>
            <a:r>
              <a:rPr lang="en-US" dirty="0"/>
              <a:t> </a:t>
            </a:r>
            <a:r>
              <a:rPr lang="en-US" b="1" dirty="0">
                <a:effectLst/>
              </a:rPr>
              <a:t>=</a:t>
            </a:r>
            <a:r>
              <a:rPr lang="en-US" dirty="0"/>
              <a:t> </a:t>
            </a:r>
            <a:r>
              <a:rPr lang="en-US" dirty="0">
                <a:effectLst/>
              </a:rPr>
              <a:t>table2.id</a:t>
            </a:r>
            <a:endParaRPr 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A2538FB-116E-95BC-471C-F5A2D0F0AF9C}"/>
              </a:ext>
            </a:extLst>
          </p:cNvPr>
          <p:cNvGraphicFramePr>
            <a:graphicFrameLocks noGrp="1"/>
          </p:cNvGraphicFramePr>
          <p:nvPr/>
        </p:nvGraphicFramePr>
        <p:xfrm>
          <a:off x="3888826" y="4702595"/>
          <a:ext cx="3048003" cy="1849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9091">
                  <a:extLst>
                    <a:ext uri="{9D8B030D-6E8A-4147-A177-3AD203B41FA5}">
                      <a16:colId xmlns:a16="http://schemas.microsoft.com/office/drawing/2014/main" val="4275039343"/>
                    </a:ext>
                  </a:extLst>
                </a:gridCol>
                <a:gridCol w="684279">
                  <a:extLst>
                    <a:ext uri="{9D8B030D-6E8A-4147-A177-3AD203B41FA5}">
                      <a16:colId xmlns:a16="http://schemas.microsoft.com/office/drawing/2014/main" val="2246990639"/>
                    </a:ext>
                  </a:extLst>
                </a:gridCol>
                <a:gridCol w="588211">
                  <a:extLst>
                    <a:ext uri="{9D8B030D-6E8A-4147-A177-3AD203B41FA5}">
                      <a16:colId xmlns:a16="http://schemas.microsoft.com/office/drawing/2014/main" val="3204071998"/>
                    </a:ext>
                  </a:extLst>
                </a:gridCol>
                <a:gridCol w="588211">
                  <a:extLst>
                    <a:ext uri="{9D8B030D-6E8A-4147-A177-3AD203B41FA5}">
                      <a16:colId xmlns:a16="http://schemas.microsoft.com/office/drawing/2014/main" val="1661068630"/>
                    </a:ext>
                  </a:extLst>
                </a:gridCol>
                <a:gridCol w="588211">
                  <a:extLst>
                    <a:ext uri="{9D8B030D-6E8A-4147-A177-3AD203B41FA5}">
                      <a16:colId xmlns:a16="http://schemas.microsoft.com/office/drawing/2014/main" val="3070573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22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82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62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90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2990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9EB4E38-26DE-09F5-F4E4-62E894377C70}"/>
              </a:ext>
            </a:extLst>
          </p:cNvPr>
          <p:cNvSpPr txBox="1"/>
          <p:nvPr/>
        </p:nvSpPr>
        <p:spPr>
          <a:xfrm>
            <a:off x="1880848" y="4155561"/>
            <a:ext cx="8429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pd.merge</a:t>
            </a:r>
            <a:r>
              <a:rPr lang="en-US" b="1" dirty="0"/>
              <a:t>(</a:t>
            </a:r>
            <a:r>
              <a:rPr lang="en-US" dirty="0"/>
              <a:t>df_table1</a:t>
            </a:r>
            <a:r>
              <a:rPr lang="en-US" b="1" dirty="0"/>
              <a:t>, </a:t>
            </a:r>
            <a:r>
              <a:rPr lang="en-US" dirty="0"/>
              <a:t>df_table2</a:t>
            </a:r>
            <a:r>
              <a:rPr lang="en-US" b="1" dirty="0"/>
              <a:t>, </a:t>
            </a:r>
            <a:r>
              <a:rPr lang="en-US" dirty="0"/>
              <a:t>on=‘id’</a:t>
            </a:r>
            <a:r>
              <a:rPr lang="en-US" b="1" dirty="0"/>
              <a:t>, how=‘outer’)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879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616D0-5E9E-DC40-B8B4-34CCDEE2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FB3C04-7443-0C46-D433-A4B42DFDD44B}"/>
              </a:ext>
            </a:extLst>
          </p:cNvPr>
          <p:cNvGraphicFramePr>
            <a:graphicFrameLocks noGrp="1"/>
          </p:cNvGraphicFramePr>
          <p:nvPr/>
        </p:nvGraphicFramePr>
        <p:xfrm>
          <a:off x="2730727" y="2321300"/>
          <a:ext cx="220717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704">
                  <a:extLst>
                    <a:ext uri="{9D8B030D-6E8A-4147-A177-3AD203B41FA5}">
                      <a16:colId xmlns:a16="http://schemas.microsoft.com/office/drawing/2014/main" val="4275039343"/>
                    </a:ext>
                  </a:extLst>
                </a:gridCol>
                <a:gridCol w="798787">
                  <a:extLst>
                    <a:ext uri="{9D8B030D-6E8A-4147-A177-3AD203B41FA5}">
                      <a16:colId xmlns:a16="http://schemas.microsoft.com/office/drawing/2014/main" val="2246990639"/>
                    </a:ext>
                  </a:extLst>
                </a:gridCol>
                <a:gridCol w="693682">
                  <a:extLst>
                    <a:ext uri="{9D8B030D-6E8A-4147-A177-3AD203B41FA5}">
                      <a16:colId xmlns:a16="http://schemas.microsoft.com/office/drawing/2014/main" val="32040719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22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82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900286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BAA19CD-1934-0380-2959-C54B2390FA8D}"/>
              </a:ext>
            </a:extLst>
          </p:cNvPr>
          <p:cNvGraphicFramePr>
            <a:graphicFrameLocks noGrp="1"/>
          </p:cNvGraphicFramePr>
          <p:nvPr/>
        </p:nvGraphicFramePr>
        <p:xfrm>
          <a:off x="6224088" y="2066096"/>
          <a:ext cx="2207173" cy="1478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14704">
                  <a:extLst>
                    <a:ext uri="{9D8B030D-6E8A-4147-A177-3AD203B41FA5}">
                      <a16:colId xmlns:a16="http://schemas.microsoft.com/office/drawing/2014/main" val="4275039343"/>
                    </a:ext>
                  </a:extLst>
                </a:gridCol>
                <a:gridCol w="798787">
                  <a:extLst>
                    <a:ext uri="{9D8B030D-6E8A-4147-A177-3AD203B41FA5}">
                      <a16:colId xmlns:a16="http://schemas.microsoft.com/office/drawing/2014/main" val="2246990639"/>
                    </a:ext>
                  </a:extLst>
                </a:gridCol>
                <a:gridCol w="693682">
                  <a:extLst>
                    <a:ext uri="{9D8B030D-6E8A-4147-A177-3AD203B41FA5}">
                      <a16:colId xmlns:a16="http://schemas.microsoft.com/office/drawing/2014/main" val="32040719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22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82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62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9002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A08C432-33EB-A955-E26B-AB4563722712}"/>
              </a:ext>
            </a:extLst>
          </p:cNvPr>
          <p:cNvSpPr txBox="1"/>
          <p:nvPr/>
        </p:nvSpPr>
        <p:spPr>
          <a:xfrm>
            <a:off x="1881352" y="3697620"/>
            <a:ext cx="8429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effectLst/>
              </a:rPr>
              <a:t>SELECT</a:t>
            </a:r>
            <a:r>
              <a:rPr lang="en-US" dirty="0"/>
              <a:t> </a:t>
            </a:r>
            <a:r>
              <a:rPr lang="en-US" b="1" dirty="0">
                <a:effectLst/>
              </a:rPr>
              <a:t>*</a:t>
            </a:r>
            <a:r>
              <a:rPr lang="en-US" dirty="0"/>
              <a:t> </a:t>
            </a:r>
            <a:r>
              <a:rPr lang="en-US" b="1" dirty="0">
                <a:effectLst/>
              </a:rPr>
              <a:t>FROM</a:t>
            </a:r>
            <a:r>
              <a:rPr lang="en-US" dirty="0"/>
              <a:t> Table1 </a:t>
            </a:r>
            <a:r>
              <a:rPr lang="en-US" b="1" dirty="0">
                <a:effectLst/>
              </a:rPr>
              <a:t>UNION ALL SELECT * FROM </a:t>
            </a:r>
            <a:r>
              <a:rPr lang="en-US" dirty="0"/>
              <a:t> </a:t>
            </a:r>
            <a:r>
              <a:rPr lang="en-US" dirty="0">
                <a:effectLst/>
              </a:rPr>
              <a:t>Table2</a:t>
            </a:r>
            <a:endParaRPr 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A2538FB-116E-95BC-471C-F5A2D0F0AF9C}"/>
              </a:ext>
            </a:extLst>
          </p:cNvPr>
          <p:cNvGraphicFramePr>
            <a:graphicFrameLocks noGrp="1"/>
          </p:cNvGraphicFramePr>
          <p:nvPr/>
        </p:nvGraphicFramePr>
        <p:xfrm>
          <a:off x="4412681" y="4473892"/>
          <a:ext cx="1871581" cy="2219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9091">
                  <a:extLst>
                    <a:ext uri="{9D8B030D-6E8A-4147-A177-3AD203B41FA5}">
                      <a16:colId xmlns:a16="http://schemas.microsoft.com/office/drawing/2014/main" val="4275039343"/>
                    </a:ext>
                  </a:extLst>
                </a:gridCol>
                <a:gridCol w="684279">
                  <a:extLst>
                    <a:ext uri="{9D8B030D-6E8A-4147-A177-3AD203B41FA5}">
                      <a16:colId xmlns:a16="http://schemas.microsoft.com/office/drawing/2014/main" val="2246990639"/>
                    </a:ext>
                  </a:extLst>
                </a:gridCol>
                <a:gridCol w="588211">
                  <a:extLst>
                    <a:ext uri="{9D8B030D-6E8A-4147-A177-3AD203B41FA5}">
                      <a16:colId xmlns:a16="http://schemas.microsoft.com/office/drawing/2014/main" val="32040719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22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82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62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51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904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54434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4FCE2EE-E1A2-7D7D-0840-B8655D6B606A}"/>
              </a:ext>
            </a:extLst>
          </p:cNvPr>
          <p:cNvSpPr txBox="1"/>
          <p:nvPr/>
        </p:nvSpPr>
        <p:spPr>
          <a:xfrm>
            <a:off x="1880848" y="4084121"/>
            <a:ext cx="8429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pd.concat</a:t>
            </a:r>
            <a:r>
              <a:rPr lang="en-US" b="1" dirty="0"/>
              <a:t>(</a:t>
            </a:r>
            <a:r>
              <a:rPr lang="en-US" dirty="0"/>
              <a:t>[df_table1</a:t>
            </a:r>
            <a:r>
              <a:rPr lang="en-US" b="1" dirty="0"/>
              <a:t>, </a:t>
            </a:r>
            <a:r>
              <a:rPr lang="en-US" dirty="0"/>
              <a:t>df_table2]</a:t>
            </a:r>
            <a:r>
              <a:rPr lang="en-US" b="1" dirty="0"/>
              <a:t>, </a:t>
            </a:r>
            <a:r>
              <a:rPr lang="en-US" b="1" dirty="0" err="1"/>
              <a:t>ignore_index</a:t>
            </a:r>
            <a:r>
              <a:rPr lang="en-US" b="1" dirty="0"/>
              <a:t>=True)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734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616D0-5E9E-DC40-B8B4-34CCDEE2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 (Every Combination)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FB3C04-7443-0C46-D433-A4B42DFDD44B}"/>
              </a:ext>
            </a:extLst>
          </p:cNvPr>
          <p:cNvGraphicFramePr>
            <a:graphicFrameLocks noGrp="1"/>
          </p:cNvGraphicFramePr>
          <p:nvPr/>
        </p:nvGraphicFramePr>
        <p:xfrm>
          <a:off x="2787879" y="2135556"/>
          <a:ext cx="220717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704">
                  <a:extLst>
                    <a:ext uri="{9D8B030D-6E8A-4147-A177-3AD203B41FA5}">
                      <a16:colId xmlns:a16="http://schemas.microsoft.com/office/drawing/2014/main" val="4275039343"/>
                    </a:ext>
                  </a:extLst>
                </a:gridCol>
                <a:gridCol w="712232">
                  <a:extLst>
                    <a:ext uri="{9D8B030D-6E8A-4147-A177-3AD203B41FA5}">
                      <a16:colId xmlns:a16="http://schemas.microsoft.com/office/drawing/2014/main" val="2246990639"/>
                    </a:ext>
                  </a:extLst>
                </a:gridCol>
                <a:gridCol w="780237">
                  <a:extLst>
                    <a:ext uri="{9D8B030D-6E8A-4147-A177-3AD203B41FA5}">
                      <a16:colId xmlns:a16="http://schemas.microsoft.com/office/drawing/2014/main" val="32040719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22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82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900286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BAA19CD-1934-0380-2959-C54B2390FA8D}"/>
              </a:ext>
            </a:extLst>
          </p:cNvPr>
          <p:cNvGraphicFramePr>
            <a:graphicFrameLocks noGrp="1"/>
          </p:cNvGraphicFramePr>
          <p:nvPr/>
        </p:nvGraphicFramePr>
        <p:xfrm>
          <a:off x="6338392" y="1880352"/>
          <a:ext cx="2207173" cy="1478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14704">
                  <a:extLst>
                    <a:ext uri="{9D8B030D-6E8A-4147-A177-3AD203B41FA5}">
                      <a16:colId xmlns:a16="http://schemas.microsoft.com/office/drawing/2014/main" val="4275039343"/>
                    </a:ext>
                  </a:extLst>
                </a:gridCol>
                <a:gridCol w="798787">
                  <a:extLst>
                    <a:ext uri="{9D8B030D-6E8A-4147-A177-3AD203B41FA5}">
                      <a16:colId xmlns:a16="http://schemas.microsoft.com/office/drawing/2014/main" val="2246990639"/>
                    </a:ext>
                  </a:extLst>
                </a:gridCol>
                <a:gridCol w="693682">
                  <a:extLst>
                    <a:ext uri="{9D8B030D-6E8A-4147-A177-3AD203B41FA5}">
                      <a16:colId xmlns:a16="http://schemas.microsoft.com/office/drawing/2014/main" val="32040719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22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82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62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9002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A08C432-33EB-A955-E26B-AB4563722712}"/>
              </a:ext>
            </a:extLst>
          </p:cNvPr>
          <p:cNvSpPr txBox="1"/>
          <p:nvPr/>
        </p:nvSpPr>
        <p:spPr>
          <a:xfrm>
            <a:off x="1881352" y="3370777"/>
            <a:ext cx="8429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effectLst/>
              </a:rPr>
              <a:t>SELECT</a:t>
            </a:r>
            <a:r>
              <a:rPr lang="en-US" dirty="0"/>
              <a:t> </a:t>
            </a:r>
            <a:r>
              <a:rPr lang="en-US" b="1" dirty="0">
                <a:effectLst/>
              </a:rPr>
              <a:t>*</a:t>
            </a:r>
            <a:r>
              <a:rPr lang="en-US" dirty="0"/>
              <a:t> </a:t>
            </a:r>
            <a:r>
              <a:rPr lang="en-US" b="1" dirty="0">
                <a:effectLst/>
              </a:rPr>
              <a:t>FROM</a:t>
            </a:r>
            <a:r>
              <a:rPr lang="en-US" dirty="0"/>
              <a:t> Table1 </a:t>
            </a:r>
            <a:r>
              <a:rPr lang="en-US" b="1" dirty="0">
                <a:effectLst/>
              </a:rPr>
              <a:t>CROSS</a:t>
            </a:r>
            <a:r>
              <a:rPr lang="en-US" dirty="0"/>
              <a:t> </a:t>
            </a:r>
            <a:r>
              <a:rPr lang="en-US" b="1" dirty="0">
                <a:effectLst/>
              </a:rPr>
              <a:t>JOIN</a:t>
            </a:r>
            <a:r>
              <a:rPr lang="en-US" dirty="0"/>
              <a:t> </a:t>
            </a:r>
            <a:r>
              <a:rPr lang="en-US" dirty="0">
                <a:effectLst/>
              </a:rPr>
              <a:t>Table2</a:t>
            </a:r>
            <a:r>
              <a:rPr lang="en-US" dirty="0"/>
              <a:t> </a:t>
            </a:r>
            <a:r>
              <a:rPr lang="en-US" b="1" dirty="0">
                <a:effectLst/>
              </a:rPr>
              <a:t>ON</a:t>
            </a:r>
            <a:r>
              <a:rPr lang="en-US" dirty="0"/>
              <a:t> </a:t>
            </a:r>
            <a:r>
              <a:rPr lang="en-US" dirty="0">
                <a:effectLst/>
              </a:rPr>
              <a:t>table1.id</a:t>
            </a:r>
            <a:r>
              <a:rPr lang="en-US" dirty="0"/>
              <a:t> </a:t>
            </a:r>
            <a:r>
              <a:rPr lang="en-US" b="1" dirty="0">
                <a:effectLst/>
              </a:rPr>
              <a:t>=</a:t>
            </a:r>
            <a:r>
              <a:rPr lang="en-US" dirty="0"/>
              <a:t> </a:t>
            </a:r>
            <a:r>
              <a:rPr lang="en-US" dirty="0">
                <a:effectLst/>
              </a:rPr>
              <a:t>table2.id</a:t>
            </a:r>
            <a:endParaRPr 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A2538FB-116E-95BC-471C-F5A2D0F0AF9C}"/>
              </a:ext>
            </a:extLst>
          </p:cNvPr>
          <p:cNvGraphicFramePr>
            <a:graphicFrameLocks noGrp="1"/>
          </p:cNvGraphicFramePr>
          <p:nvPr/>
        </p:nvGraphicFramePr>
        <p:xfrm>
          <a:off x="4408260" y="4152896"/>
          <a:ext cx="3048002" cy="2590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02179">
                  <a:extLst>
                    <a:ext uri="{9D8B030D-6E8A-4147-A177-3AD203B41FA5}">
                      <a16:colId xmlns:a16="http://schemas.microsoft.com/office/drawing/2014/main" val="4275039343"/>
                    </a:ext>
                  </a:extLst>
                </a:gridCol>
                <a:gridCol w="573587">
                  <a:extLst>
                    <a:ext uri="{9D8B030D-6E8A-4147-A177-3AD203B41FA5}">
                      <a16:colId xmlns:a16="http://schemas.microsoft.com/office/drawing/2014/main" val="2246990639"/>
                    </a:ext>
                  </a:extLst>
                </a:gridCol>
                <a:gridCol w="493059">
                  <a:extLst>
                    <a:ext uri="{9D8B030D-6E8A-4147-A177-3AD203B41FA5}">
                      <a16:colId xmlns:a16="http://schemas.microsoft.com/office/drawing/2014/main" val="3204071998"/>
                    </a:ext>
                  </a:extLst>
                </a:gridCol>
                <a:gridCol w="493059">
                  <a:extLst>
                    <a:ext uri="{9D8B030D-6E8A-4147-A177-3AD203B41FA5}">
                      <a16:colId xmlns:a16="http://schemas.microsoft.com/office/drawing/2014/main" val="488415209"/>
                    </a:ext>
                  </a:extLst>
                </a:gridCol>
                <a:gridCol w="493059">
                  <a:extLst>
                    <a:ext uri="{9D8B030D-6E8A-4147-A177-3AD203B41FA5}">
                      <a16:colId xmlns:a16="http://schemas.microsoft.com/office/drawing/2014/main" val="1661068630"/>
                    </a:ext>
                  </a:extLst>
                </a:gridCol>
                <a:gridCol w="493059">
                  <a:extLst>
                    <a:ext uri="{9D8B030D-6E8A-4147-A177-3AD203B41FA5}">
                      <a16:colId xmlns:a16="http://schemas.microsoft.com/office/drawing/2014/main" val="3070573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22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82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62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90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1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836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29903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59B6110-6AAC-F572-6EE8-0A43BEA24C1D}"/>
              </a:ext>
            </a:extLst>
          </p:cNvPr>
          <p:cNvSpPr txBox="1"/>
          <p:nvPr/>
        </p:nvSpPr>
        <p:spPr>
          <a:xfrm>
            <a:off x="1881352" y="3771419"/>
            <a:ext cx="8429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pd.merge</a:t>
            </a:r>
            <a:r>
              <a:rPr lang="en-US" b="1" dirty="0"/>
              <a:t>(</a:t>
            </a:r>
            <a:r>
              <a:rPr lang="en-US" dirty="0"/>
              <a:t>df_table1</a:t>
            </a:r>
            <a:r>
              <a:rPr lang="en-US" b="1" dirty="0"/>
              <a:t>, </a:t>
            </a:r>
            <a:r>
              <a:rPr lang="en-US" dirty="0"/>
              <a:t>df_table2</a:t>
            </a:r>
            <a:r>
              <a:rPr lang="en-US" b="1" dirty="0"/>
              <a:t>, </a:t>
            </a:r>
            <a:r>
              <a:rPr lang="en-US" dirty="0"/>
              <a:t>on=‘id’</a:t>
            </a:r>
            <a:r>
              <a:rPr lang="en-US" b="1" dirty="0"/>
              <a:t>, how=‘cross’)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1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9773-3B58-39D8-C68D-5F9DD4280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Processing Operators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43A66-7565-2529-7B5E-E84847E7C1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Unitary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62D1D-F400-9292-C12A-4C8C421B95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  <a:p>
            <a:r>
              <a:rPr lang="en-US" dirty="0"/>
              <a:t>Project (Projection)</a:t>
            </a:r>
          </a:p>
          <a:p>
            <a:r>
              <a:rPr lang="en-US" dirty="0"/>
              <a:t>Rename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FDC1E4-C90D-4B51-AD9B-57A640790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Binary Operators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6C174-BC4B-ABB3-8585-E9058E59C87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Cartesian-Product</a:t>
            </a:r>
          </a:p>
          <a:p>
            <a:r>
              <a:rPr lang="en-US" dirty="0"/>
              <a:t>Intersection</a:t>
            </a:r>
          </a:p>
          <a:p>
            <a:r>
              <a:rPr lang="en-US" dirty="0"/>
              <a:t>Subtraction</a:t>
            </a:r>
          </a:p>
          <a:p>
            <a:r>
              <a:rPr lang="en-US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1520475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0CEF7-953D-38D7-2E5A-CB9E4C065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2A66F-D713-8643-4A6D-E0B713839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done between PRIMARY and FOREIGN Keys, but could be between any columns</a:t>
            </a:r>
          </a:p>
          <a:p>
            <a:endParaRPr lang="en-US" dirty="0"/>
          </a:p>
          <a:p>
            <a:r>
              <a:rPr lang="en-US" dirty="0"/>
              <a:t>Could also join using multiple-column criteria (joining between tables that both have first and last name columns)</a:t>
            </a:r>
          </a:p>
        </p:txBody>
      </p:sp>
    </p:spTree>
    <p:extLst>
      <p:ext uri="{BB962C8B-B14F-4D97-AF65-F5344CB8AC3E}">
        <p14:creationId xmlns:p14="http://schemas.microsoft.com/office/powerpoint/2010/main" val="438777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4A35-BE51-FF5E-D33B-37F66815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56A08-1E60-74B9-9E0D-B875D15A3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 window function performs a calculation across a set of table rows that are somehow related to the current row.”</a:t>
            </a:r>
          </a:p>
          <a:p>
            <a:pPr lvl="1"/>
            <a:r>
              <a:rPr lang="en-US" dirty="0"/>
              <a:t>Unlike regular aggregate functions, use of a window function does not cause rows to become grouped into a single output row — the rows retain their separate identities.</a:t>
            </a:r>
          </a:p>
          <a:p>
            <a:pPr lvl="1"/>
            <a:r>
              <a:rPr lang="en-US" dirty="0"/>
              <a:t>Window function is able to access more than just the current row of the query result</a:t>
            </a:r>
          </a:p>
          <a:p>
            <a:r>
              <a:rPr lang="en-US" dirty="0">
                <a:hlinkClick r:id="rId2"/>
              </a:rPr>
              <a:t>https://www.postgresql.org/docs/9.1/tutorial-window.html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49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4A35-BE51-FF5E-D33B-37F66815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56A08-1E60-74B9-9E0D-B875D15A3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</a:t>
            </a:r>
            <a:br>
              <a:rPr lang="en-US" dirty="0"/>
            </a:br>
            <a:r>
              <a:rPr lang="en-US" dirty="0"/>
              <a:t>    SUM(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column_name</a:t>
            </a:r>
            <a:r>
              <a:rPr lang="en-US" dirty="0"/>
              <a:t>) OVER (</a:t>
            </a:r>
            <a:br>
              <a:rPr lang="en-US" dirty="0"/>
            </a:br>
            <a:r>
              <a:rPr lang="en-US" dirty="0"/>
              <a:t>         PARTITION BY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column_name</a:t>
            </a:r>
            <a:br>
              <a:rPr lang="en-US" dirty="0"/>
            </a:br>
            <a:r>
              <a:rPr lang="en-US" dirty="0"/>
              <a:t>         ORDER BY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column_name</a:t>
            </a:r>
            <a:br>
              <a:rPr lang="en-US" dirty="0"/>
            </a:br>
            <a:r>
              <a:rPr lang="en-US" dirty="0"/>
              <a:t>         ROWS BETWEEN UNBOUNDED PRECEDING AND CURRENT ROW) FROM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table_name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47762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C686-C8C7-F6D3-5BDF-0682418F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8EA67-68C6-F690-BF9E-62A2D43BB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column_name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…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table_name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3724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C686-C8C7-F6D3-5BDF-0682418F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8EA67-68C6-F690-BF9E-62A2D43BB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column_name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…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table_name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conditional_clause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9875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C686-C8C7-F6D3-5BDF-0682418F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Query, 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8EA67-68C6-F690-BF9E-62A2D43BB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column_name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…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table_name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column_name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LIKE ’pattern’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5499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C686-C8C7-F6D3-5BDF-0682418F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8EA67-68C6-F690-BF9E-62A2D43BB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column_name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…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table_name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conditional_clause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column_name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9388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C686-C8C7-F6D3-5BDF-0682418F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and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8EA67-68C6-F690-BF9E-62A2D43BB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column_name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…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table_name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conditional_clause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column_names_for_grouping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HAVING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condition_for_group_rows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14878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C82A-1254-893A-E3BE-44A4195F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Aggregation Computations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209E0-B0EF-A99E-D37C-D347A6591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</a:t>
            </a:r>
          </a:p>
          <a:p>
            <a:pPr marL="0" indent="0">
              <a:buNone/>
            </a:pPr>
            <a:r>
              <a:rPr lang="en-US" dirty="0"/>
              <a:t>	MAX(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column_name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	MIN(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column_name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	AVG(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column_name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	COUNT(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column_name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	SUM(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column_name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table_name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42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C82A-1254-893A-E3BE-44A4195F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Projection/Renaming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209E0-B0EF-A99E-D37C-D347A6591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	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short_name.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column_name</a:t>
            </a:r>
            <a:r>
              <a:rPr lang="en-US" dirty="0"/>
              <a:t> as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projected_name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short_name.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column_name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-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short_name.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column_name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 </a:t>
            </a:r>
            <a:r>
              <a:rPr lang="en-US" dirty="0"/>
              <a:t>as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projected_name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table_name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as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short_name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81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lcf76f155ced4ddcb4097134ff3c332f xmlns="3869daf0-290f-4d1b-87bb-1e903551c6db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77BACD1589054B9532B71AB47E772D" ma:contentTypeVersion="12" ma:contentTypeDescription="Create a new document." ma:contentTypeScope="" ma:versionID="9ef6d6188b7e5823194b9a4c4898fcb5">
  <xsd:schema xmlns:xsd="http://www.w3.org/2001/XMLSchema" xmlns:xs="http://www.w3.org/2001/XMLSchema" xmlns:p="http://schemas.microsoft.com/office/2006/metadata/properties" xmlns:ns1="http://schemas.microsoft.com/sharepoint/v3" xmlns:ns2="3869daf0-290f-4d1b-87bb-1e903551c6db" targetNamespace="http://schemas.microsoft.com/office/2006/metadata/properties" ma:root="true" ma:fieldsID="a8da31ccf9a2fedab683fda7be622698" ns1:_="" ns2:_="">
    <xsd:import namespace="http://schemas.microsoft.com/sharepoint/v3"/>
    <xsd:import namespace="3869daf0-290f-4d1b-87bb-1e903551c6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1:_ip_UnifiedCompliancePolicyProperties" minOccurs="0"/>
                <xsd:element ref="ns1:_ip_UnifiedCompliancePolicyUIAction" minOccurs="0"/>
                <xsd:element ref="ns2:lcf76f155ced4ddcb4097134ff3c332f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69daf0-290f-4d1b-87bb-1e903551c6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ffaf5dc-3735-4fce-97e2-f6f35f147f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335AF0-24C9-4D0A-B32F-1B190A9420A5}">
  <ds:schemaRefs>
    <ds:schemaRef ds:uri="http://schemas.microsoft.com/office/2006/documentManagement/types"/>
    <ds:schemaRef ds:uri="http://purl.org/dc/dcmitype/"/>
    <ds:schemaRef ds:uri="3869daf0-290f-4d1b-87bb-1e903551c6db"/>
    <ds:schemaRef ds:uri="http://schemas.microsoft.com/office/infopath/2007/PartnerControls"/>
    <ds:schemaRef ds:uri="http://schemas.microsoft.com/sharepoint/v3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B76B0B0-A496-4ED9-A72A-54475181D3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869daf0-290f-4d1b-87bb-1e903551c6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88F80E-ADA9-4D81-A257-4AC69DCEE0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1032</TotalTime>
  <Words>789</Words>
  <Application>Microsoft Macintosh PowerPoint</Application>
  <PresentationFormat>Widescreen</PresentationFormat>
  <Paragraphs>179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Century Gothic</vt:lpstr>
      <vt:lpstr>Wingdings 3</vt:lpstr>
      <vt:lpstr>Ion</vt:lpstr>
      <vt:lpstr>SQL </vt:lpstr>
      <vt:lpstr>Set Processing Operators</vt:lpstr>
      <vt:lpstr>Basic Query</vt:lpstr>
      <vt:lpstr>Conditional Query</vt:lpstr>
      <vt:lpstr>Conditional Query, Pattern Matching</vt:lpstr>
      <vt:lpstr>Sorted Search</vt:lpstr>
      <vt:lpstr>Aggregating and Grouping</vt:lpstr>
      <vt:lpstr>Common Aggregation Computations</vt:lpstr>
      <vt:lpstr>Projection/Renaming</vt:lpstr>
      <vt:lpstr>Paging</vt:lpstr>
      <vt:lpstr>Distinct</vt:lpstr>
      <vt:lpstr>SQL Joins</vt:lpstr>
      <vt:lpstr>Entity Relationships</vt:lpstr>
      <vt:lpstr>Joins</vt:lpstr>
      <vt:lpstr>Inner Joins</vt:lpstr>
      <vt:lpstr>Left Joins</vt:lpstr>
      <vt:lpstr>Outer Joins</vt:lpstr>
      <vt:lpstr>Unions</vt:lpstr>
      <vt:lpstr>Cartesian Product (Every Combination)</vt:lpstr>
      <vt:lpstr>Joins</vt:lpstr>
      <vt:lpstr>Window Functions</vt:lpstr>
      <vt:lpstr>Window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RANLY, NEIL C CIV USAF AETC AFIT/ENS</cp:lastModifiedBy>
  <cp:revision>6</cp:revision>
  <dcterms:created xsi:type="dcterms:W3CDTF">2023-04-24T17:21:59Z</dcterms:created>
  <dcterms:modified xsi:type="dcterms:W3CDTF">2024-01-19T15:02:34Z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0x0101008077BACD1589054B9532B71AB47E772D</vt:lpwstr>
  </property>
  <property fmtid="{D5CDD505-2E9C-101B-9397-08002B2CF9AE}" pid="3" name="MediaServiceImageTags">
    <vt:lpwstr/>
  </property>
</Properties>
</file>