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8" d="100"/>
          <a:sy n="118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BDD6-1BFB-4BF2-A566-F4FE3DB8314B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</a:t>
            </a:r>
            <a:r>
              <a:rPr lang="en-US"/>
              <a:t>Day 03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HW1 Preview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17860-69F2-A7B8-6D2B-ACF3CA37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53699-B633-ADB1-9C4D-FC0A8FFA2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Background/Motivation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Assignment Overview</a:t>
            </a:r>
          </a:p>
        </p:txBody>
      </p:sp>
    </p:spTree>
    <p:extLst>
      <p:ext uri="{BB962C8B-B14F-4D97-AF65-F5344CB8AC3E}">
        <p14:creationId xmlns:p14="http://schemas.microsoft.com/office/powerpoint/2010/main" val="178005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9D7E-3AB3-4A32-9C42-543E104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motivation for HW1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6AFC-586C-46C7-858E-2CFF2917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Repeatability &amp; reproducibility are critical features of scientific research</a:t>
            </a:r>
          </a:p>
          <a:p>
            <a:r>
              <a:rPr lang="en-US" sz="2400" dirty="0"/>
              <a:t>Reproducibility in traditional Computer Science and Mathematical research requires:</a:t>
            </a:r>
          </a:p>
          <a:p>
            <a:pPr lvl="1"/>
            <a:r>
              <a:rPr lang="en-US" sz="2000" dirty="0"/>
              <a:t>Algorithms &amp; Source Code</a:t>
            </a:r>
          </a:p>
          <a:p>
            <a:pPr lvl="1"/>
            <a:r>
              <a:rPr lang="en-US" sz="2000" dirty="0"/>
              <a:t>Inputs/outputs</a:t>
            </a:r>
          </a:p>
          <a:p>
            <a:pPr lvl="1"/>
            <a:r>
              <a:rPr lang="en-US" sz="2000" dirty="0"/>
              <a:t>Results and Explanations</a:t>
            </a:r>
          </a:p>
          <a:p>
            <a:r>
              <a:rPr lang="en-US" sz="2400" dirty="0"/>
              <a:t>In ML several procedures encourage repeatability – especially in the early activities of data preparation,</a:t>
            </a:r>
          </a:p>
          <a:p>
            <a:pPr lvl="1"/>
            <a:r>
              <a:rPr lang="en-US" sz="2000" dirty="0"/>
              <a:t>Activities performed on data should be performed algorithmically (repeatable)</a:t>
            </a:r>
          </a:p>
          <a:p>
            <a:pPr lvl="2"/>
            <a:r>
              <a:rPr lang="en-US" sz="1600" dirty="0"/>
              <a:t>NO hand-editing data files in excel/MATLAB</a:t>
            </a:r>
          </a:p>
          <a:p>
            <a:pPr lvl="1"/>
            <a:r>
              <a:rPr lang="en-US" sz="2000" dirty="0"/>
              <a:t>Actions which partition the data </a:t>
            </a:r>
            <a:r>
              <a:rPr lang="en-US" sz="2000" i="1" dirty="0"/>
              <a:t>randomly</a:t>
            </a:r>
            <a:r>
              <a:rPr lang="en-US" sz="2000" dirty="0"/>
              <a:t> can be conducted with seeds for repeatability</a:t>
            </a:r>
          </a:p>
        </p:txBody>
      </p:sp>
    </p:spTree>
    <p:extLst>
      <p:ext uri="{BB962C8B-B14F-4D97-AF65-F5344CB8AC3E}">
        <p14:creationId xmlns:p14="http://schemas.microsoft.com/office/powerpoint/2010/main" val="349157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B69E-4FEA-4EEC-9BCA-917AEE9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3F3B4-9BD5-4DBF-B686-CD5C02E3D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 abilities to conduct reproducible research in ML</a:t>
            </a:r>
          </a:p>
          <a:p>
            <a:pPr lvl="1"/>
            <a:r>
              <a:rPr lang="en-US" dirty="0"/>
              <a:t>Algorithmic Data Loading and Preprocessing</a:t>
            </a:r>
          </a:p>
          <a:p>
            <a:pPr lvl="1"/>
            <a:r>
              <a:rPr lang="en-US" dirty="0"/>
              <a:t>Repeatable Data Partitioning/</a:t>
            </a:r>
            <a:r>
              <a:rPr lang="en-US" dirty="0" err="1"/>
              <a:t>Subsetting</a:t>
            </a:r>
            <a:endParaRPr lang="en-US" dirty="0"/>
          </a:p>
          <a:p>
            <a:r>
              <a:rPr lang="en-US" dirty="0"/>
              <a:t>Practice techniques that will be valuable in larger ML efforts such as your independent class project and your future ML research</a:t>
            </a:r>
          </a:p>
          <a:p>
            <a:pPr lvl="1"/>
            <a:r>
              <a:rPr lang="en-US" dirty="0"/>
              <a:t>Data exploration &amp; visualization</a:t>
            </a:r>
          </a:p>
          <a:p>
            <a:pPr lvl="1"/>
            <a:r>
              <a:rPr lang="en-US" dirty="0"/>
              <a:t>Determining relationships among features and between features and the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79938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942E4B6-926E-4BBE-A0FF-8378F59CD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2" y="2750080"/>
            <a:ext cx="4717144" cy="330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89F079-A947-4FDA-95D3-998890E3E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933" y="2750080"/>
            <a:ext cx="4412985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5DC3F1-D65D-4682-9629-AD1F8EDF4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425" y="1424517"/>
            <a:ext cx="7338845" cy="22754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D7696-48B6-4329-B21C-79378DE8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 overview: California housing by district</a:t>
            </a:r>
          </a:p>
        </p:txBody>
      </p:sp>
    </p:spTree>
    <p:extLst>
      <p:ext uri="{BB962C8B-B14F-4D97-AF65-F5344CB8AC3E}">
        <p14:creationId xmlns:p14="http://schemas.microsoft.com/office/powerpoint/2010/main" val="2872194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8B38-29E8-40F3-9D35-199BB387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E21A-D71F-4474-A78F-25048A20C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of the code is provided (inspired from HOML chapter 2)</a:t>
            </a:r>
          </a:p>
          <a:p>
            <a:r>
              <a:rPr lang="en-US" dirty="0"/>
              <a:t>Assignment:  </a:t>
            </a:r>
          </a:p>
          <a:p>
            <a:pPr lvl="1"/>
            <a:r>
              <a:rPr lang="en-US" dirty="0"/>
              <a:t>Small code activities that extend the code </a:t>
            </a:r>
          </a:p>
          <a:p>
            <a:pPr lvl="1"/>
            <a:r>
              <a:rPr lang="en-US" dirty="0"/>
              <a:t>Answering questions about the results</a:t>
            </a:r>
          </a:p>
          <a:p>
            <a:pPr lvl="1"/>
            <a:r>
              <a:rPr lang="en-US" dirty="0"/>
              <a:t>Note: Future homework will have less provided code</a:t>
            </a:r>
          </a:p>
          <a:p>
            <a:r>
              <a:rPr lang="en-US" dirty="0"/>
              <a:t>4 Activities</a:t>
            </a:r>
          </a:p>
          <a:p>
            <a:pPr lvl="1"/>
            <a:r>
              <a:rPr lang="en-US" dirty="0"/>
              <a:t>Acquiring info from, manipulating and </a:t>
            </a:r>
            <a:r>
              <a:rPr lang="en-US" dirty="0" err="1"/>
              <a:t>subsetting</a:t>
            </a:r>
            <a:r>
              <a:rPr lang="en-US" dirty="0"/>
              <a:t> data by criteria</a:t>
            </a:r>
          </a:p>
          <a:p>
            <a:pPr lvl="1"/>
            <a:r>
              <a:rPr lang="en-US" dirty="0"/>
              <a:t>Visualizing the data in meaningful ways</a:t>
            </a:r>
          </a:p>
          <a:p>
            <a:pPr lvl="1"/>
            <a:r>
              <a:rPr lang="en-US" dirty="0"/>
              <a:t>Exploring feature importance/relevance</a:t>
            </a:r>
          </a:p>
          <a:p>
            <a:pPr lvl="1"/>
            <a:r>
              <a:rPr lang="en-US" dirty="0"/>
              <a:t>Initial exposure to feature scaling options &amp; results</a:t>
            </a:r>
          </a:p>
        </p:txBody>
      </p:sp>
    </p:spTree>
    <p:extLst>
      <p:ext uri="{BB962C8B-B14F-4D97-AF65-F5344CB8AC3E}">
        <p14:creationId xmlns:p14="http://schemas.microsoft.com/office/powerpoint/2010/main" val="18782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</TotalTime>
  <Words>231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CSCE 623 In Class Day 03</vt:lpstr>
      <vt:lpstr>HW1 Preview</vt:lpstr>
      <vt:lpstr>Background motivation for HW1</vt:lpstr>
      <vt:lpstr>HW1 Goals</vt:lpstr>
      <vt:lpstr>Dataset overview: California housing by district</vt:lpstr>
      <vt:lpstr>Assignment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22</cp:revision>
  <dcterms:created xsi:type="dcterms:W3CDTF">2021-03-30T19:14:48Z</dcterms:created>
  <dcterms:modified xsi:type="dcterms:W3CDTF">2023-03-25T13:22:56Z</dcterms:modified>
</cp:coreProperties>
</file>