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b="def" i="def"/>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5" name="Shape 115"/>
          <p:cNvSpPr/>
          <p:nvPr>
            <p:ph type="sldImg"/>
          </p:nvPr>
        </p:nvSpPr>
        <p:spPr>
          <a:xfrm>
            <a:off x="1143000" y="685800"/>
            <a:ext cx="4572000" cy="3429000"/>
          </a:xfrm>
          <a:prstGeom prst="rect">
            <a:avLst/>
          </a:prstGeom>
        </p:spPr>
        <p:txBody>
          <a:bodyPr/>
          <a:lstStyle/>
          <a:p>
            <a:pPr/>
          </a:p>
        </p:txBody>
      </p:sp>
      <p:sp>
        <p:nvSpPr>
          <p:cNvPr id="116" name="Shape 116"/>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sp>
        <p:nvSpPr>
          <p:cNvPr id="13" name="Google Shape;16;p2"/>
          <p:cNvSpPr/>
          <p:nvPr/>
        </p:nvSpPr>
        <p:spPr>
          <a:xfrm>
            <a:off x="0" y="6356350"/>
            <a:ext cx="12192000" cy="501650"/>
          </a:xfrm>
          <a:prstGeom prst="rect">
            <a:avLst/>
          </a:prstGeom>
          <a:solidFill>
            <a:srgbClr val="002173"/>
          </a:solidFill>
          <a:ln w="12700">
            <a:solidFill>
              <a:srgbClr val="42719B"/>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14" name="Title Text"/>
          <p:cNvSpPr txBox="1"/>
          <p:nvPr>
            <p:ph type="title"/>
          </p:nvPr>
        </p:nvSpPr>
        <p:spPr>
          <a:xfrm>
            <a:off x="1524000" y="1122362"/>
            <a:ext cx="9144000" cy="2387601"/>
          </a:xfrm>
          <a:prstGeom prst="rect">
            <a:avLst/>
          </a:prstGeom>
        </p:spPr>
        <p:txBody>
          <a:bodyPr anchor="b"/>
          <a:lstStyle>
            <a:lvl1pPr algn="ctr">
              <a:defRPr sz="4000">
                <a:solidFill>
                  <a:srgbClr val="C00000"/>
                </a:solidFill>
              </a:defRPr>
            </a:lvl1pPr>
          </a:lstStyle>
          <a:p>
            <a:pPr/>
            <a:r>
              <a:t>Title Text</a:t>
            </a:r>
          </a:p>
        </p:txBody>
      </p:sp>
      <p:sp>
        <p:nvSpPr>
          <p:cNvPr id="15" name="Body Level One…"/>
          <p:cNvSpPr txBox="1"/>
          <p:nvPr>
            <p:ph type="body" sz="quarter" idx="1"/>
          </p:nvPr>
        </p:nvSpPr>
        <p:spPr>
          <a:xfrm>
            <a:off x="1524000" y="3602037"/>
            <a:ext cx="9144000" cy="1655764"/>
          </a:xfrm>
          <a:prstGeom prst="rect">
            <a:avLst/>
          </a:prstGeom>
        </p:spPr>
        <p:txBody>
          <a:bodyPr/>
          <a:lstStyle>
            <a:lvl1pPr marL="355600" indent="-304800" algn="ctr">
              <a:buClrTx/>
              <a:buSzTx/>
              <a:buFontTx/>
              <a:buNone/>
              <a:defRPr>
                <a:solidFill>
                  <a:srgbClr val="002173"/>
                </a:solidFill>
              </a:defRPr>
            </a:lvl1pPr>
            <a:lvl2pPr marL="355600" indent="50800" algn="ctr">
              <a:buClrTx/>
              <a:buSzTx/>
              <a:buFontTx/>
              <a:buNone/>
              <a:defRPr>
                <a:solidFill>
                  <a:srgbClr val="002173"/>
                </a:solidFill>
              </a:defRPr>
            </a:lvl2pPr>
            <a:lvl3pPr marL="355600" indent="50800" algn="ctr">
              <a:buClrTx/>
              <a:buSzTx/>
              <a:buFontTx/>
              <a:buNone/>
              <a:defRPr>
                <a:solidFill>
                  <a:srgbClr val="002173"/>
                </a:solidFill>
              </a:defRPr>
            </a:lvl3pPr>
            <a:lvl4pPr marL="355600" indent="50800" algn="ctr">
              <a:buClrTx/>
              <a:buSzTx/>
              <a:buFontTx/>
              <a:buNone/>
              <a:defRPr>
                <a:solidFill>
                  <a:srgbClr val="002173"/>
                </a:solidFill>
              </a:defRPr>
            </a:lvl4pPr>
            <a:lvl5pPr marL="355600" indent="50800" algn="ctr">
              <a:buClrTx/>
              <a:buSzTx/>
              <a:buFontTx/>
              <a:buNone/>
              <a:defRPr>
                <a:solidFill>
                  <a:srgbClr val="002173"/>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EXT">
    <p:spTree>
      <p:nvGrpSpPr>
        <p:cNvPr id="1" name=""/>
        <p:cNvGrpSpPr/>
        <p:nvPr/>
      </p:nvGrpSpPr>
      <p:grpSpPr>
        <a:xfrm>
          <a:off x="0" y="0"/>
          <a:ext cx="0" cy="0"/>
          <a:chOff x="0" y="0"/>
          <a:chExt cx="0" cy="0"/>
        </a:xfrm>
      </p:grpSpPr>
      <p:sp>
        <p:nvSpPr>
          <p:cNvPr id="98"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99" name="Body Level One…"/>
          <p:cNvSpPr txBox="1"/>
          <p:nvPr>
            <p:ph type="body" idx="1"/>
          </p:nvPr>
        </p:nvSpPr>
        <p:spPr>
          <a:xfrm rot="5400000">
            <a:off x="3920330" y="-1256506"/>
            <a:ext cx="4351340" cy="10515601"/>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sp>
        <p:nvSpPr>
          <p:cNvPr id="107" name="Title Text"/>
          <p:cNvSpPr txBox="1"/>
          <p:nvPr>
            <p:ph type="title"/>
          </p:nvPr>
        </p:nvSpPr>
        <p:spPr>
          <a:xfrm rot="5400000">
            <a:off x="7133431" y="1956592"/>
            <a:ext cx="5811840" cy="2628902"/>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108" name="Body Level One…"/>
          <p:cNvSpPr txBox="1"/>
          <p:nvPr>
            <p:ph type="body" idx="1"/>
          </p:nvPr>
        </p:nvSpPr>
        <p:spPr>
          <a:xfrm rot="5400000">
            <a:off x="1799431" y="-596107"/>
            <a:ext cx="5811838" cy="7734301"/>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23" name="Title Text"/>
          <p:cNvSpPr txBox="1"/>
          <p:nvPr>
            <p:ph type="title"/>
          </p:nvPr>
        </p:nvSpPr>
        <p:spPr>
          <a:prstGeom prst="rect">
            <a:avLst/>
          </a:prstGeom>
        </p:spPr>
        <p:txBody>
          <a:bodyPr/>
          <a:lstStyle/>
          <a:p>
            <a:pPr/>
            <a:r>
              <a:t>Title Text</a:t>
            </a:r>
          </a:p>
        </p:txBody>
      </p:sp>
      <p:sp>
        <p:nvSpPr>
          <p:cNvPr id="24"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32" name="Title Text"/>
          <p:cNvSpPr txBox="1"/>
          <p:nvPr>
            <p:ph type="title"/>
          </p:nvPr>
        </p:nvSpPr>
        <p:spPr>
          <a:xfrm>
            <a:off x="831850" y="1709738"/>
            <a:ext cx="10515600" cy="2852737"/>
          </a:xfrm>
          <a:prstGeom prst="rect">
            <a:avLst/>
          </a:prstGeom>
        </p:spPr>
        <p:txBody>
          <a:bodyPr anchor="b"/>
          <a:lstStyle>
            <a:lvl1pPr>
              <a:defRPr b="0" sz="6000">
                <a:solidFill>
                  <a:srgbClr val="000000"/>
                </a:solidFill>
                <a:latin typeface="Calibri"/>
                <a:ea typeface="Calibri"/>
                <a:cs typeface="Calibri"/>
                <a:sym typeface="Calibri"/>
              </a:defRPr>
            </a:lvl1pPr>
          </a:lstStyle>
          <a:p>
            <a:pPr/>
            <a:r>
              <a:t>Title Text</a:t>
            </a:r>
          </a:p>
        </p:txBody>
      </p:sp>
      <p:sp>
        <p:nvSpPr>
          <p:cNvPr id="33" name="Body Level One…"/>
          <p:cNvSpPr txBox="1"/>
          <p:nvPr>
            <p:ph type="body" sz="quarter" idx="1"/>
          </p:nvPr>
        </p:nvSpPr>
        <p:spPr>
          <a:xfrm>
            <a:off x="831850" y="4589462"/>
            <a:ext cx="10515600" cy="1500189"/>
          </a:xfrm>
          <a:prstGeom prst="rect">
            <a:avLst/>
          </a:prstGeom>
        </p:spPr>
        <p:txBody>
          <a:bodyPr/>
          <a:lstStyle>
            <a:lvl1pPr marL="0" indent="228600">
              <a:buClrTx/>
              <a:buSzTx/>
              <a:buFontTx/>
              <a:buNone/>
              <a:defRPr>
                <a:solidFill>
                  <a:srgbClr val="888888"/>
                </a:solidFill>
                <a:latin typeface="Calibri"/>
                <a:ea typeface="Calibri"/>
                <a:cs typeface="Calibri"/>
                <a:sym typeface="Calibri"/>
              </a:defRPr>
            </a:lvl1pPr>
            <a:lvl2pPr marL="0" indent="228600">
              <a:buClrTx/>
              <a:buSzTx/>
              <a:buFontTx/>
              <a:buNone/>
              <a:defRPr>
                <a:solidFill>
                  <a:srgbClr val="888888"/>
                </a:solidFill>
                <a:latin typeface="Calibri"/>
                <a:ea typeface="Calibri"/>
                <a:cs typeface="Calibri"/>
                <a:sym typeface="Calibri"/>
              </a:defRPr>
            </a:lvl2pPr>
            <a:lvl3pPr marL="0" indent="228600">
              <a:buClrTx/>
              <a:buSzTx/>
              <a:buFontTx/>
              <a:buNone/>
              <a:defRPr>
                <a:solidFill>
                  <a:srgbClr val="888888"/>
                </a:solidFill>
                <a:latin typeface="Calibri"/>
                <a:ea typeface="Calibri"/>
                <a:cs typeface="Calibri"/>
                <a:sym typeface="Calibri"/>
              </a:defRPr>
            </a:lvl3pPr>
            <a:lvl4pPr marL="0" indent="228600">
              <a:buClrTx/>
              <a:buSzTx/>
              <a:buFontTx/>
              <a:buNone/>
              <a:defRPr>
                <a:solidFill>
                  <a:srgbClr val="888888"/>
                </a:solidFill>
                <a:latin typeface="Calibri"/>
                <a:ea typeface="Calibri"/>
                <a:cs typeface="Calibri"/>
                <a:sym typeface="Calibri"/>
              </a:defRPr>
            </a:lvl4pPr>
            <a:lvl5pPr marL="0" indent="228600">
              <a:buClrTx/>
              <a:buSzTx/>
              <a:buFontTx/>
              <a:buNone/>
              <a:defRPr>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
    <p:spTree>
      <p:nvGrpSpPr>
        <p:cNvPr id="1" name=""/>
        <p:cNvGrpSpPr/>
        <p:nvPr/>
      </p:nvGrpSpPr>
      <p:grpSpPr>
        <a:xfrm>
          <a:off x="0" y="0"/>
          <a:ext cx="0" cy="0"/>
          <a:chOff x="0" y="0"/>
          <a:chExt cx="0" cy="0"/>
        </a:xfrm>
      </p:grpSpPr>
      <p:sp>
        <p:nvSpPr>
          <p:cNvPr id="41"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42" name="Body Level One…"/>
          <p:cNvSpPr txBox="1"/>
          <p:nvPr>
            <p:ph type="body" sz="half" idx="1"/>
          </p:nvPr>
        </p:nvSpPr>
        <p:spPr>
          <a:xfrm>
            <a:off x="838200" y="1825625"/>
            <a:ext cx="5181600" cy="4351338"/>
          </a:xfrm>
          <a:prstGeom prst="rect">
            <a:avLst/>
          </a:prstGeom>
        </p:spPr>
        <p:txBody>
          <a:bodyPr/>
          <a:lstStyle>
            <a:lvl1pPr indent="-342900">
              <a:buSzPts val="2800"/>
              <a:defRPr sz="2800">
                <a:latin typeface="Calibri"/>
                <a:ea typeface="Calibri"/>
                <a:cs typeface="Calibri"/>
                <a:sym typeface="Calibri"/>
              </a:defRPr>
            </a:lvl1pPr>
            <a:lvl2pPr marL="971550" indent="-400050">
              <a:buSzPts val="2800"/>
              <a:buChar char="•"/>
              <a:defRPr sz="2800">
                <a:latin typeface="Calibri"/>
                <a:ea typeface="Calibri"/>
                <a:cs typeface="Calibri"/>
                <a:sym typeface="Calibri"/>
              </a:defRPr>
            </a:lvl2pPr>
            <a:lvl3pPr marL="1508760" indent="-480060">
              <a:buSzPts val="2800"/>
              <a:defRPr sz="2800">
                <a:latin typeface="Calibri"/>
                <a:ea typeface="Calibri"/>
                <a:cs typeface="Calibri"/>
                <a:sym typeface="Calibri"/>
              </a:defRPr>
            </a:lvl3pPr>
            <a:lvl4pPr marL="2019300" indent="-533400">
              <a:buSzPts val="2800"/>
              <a:defRPr sz="2800">
                <a:latin typeface="Calibri"/>
                <a:ea typeface="Calibri"/>
                <a:cs typeface="Calibri"/>
                <a:sym typeface="Calibri"/>
              </a:defRPr>
            </a:lvl4pPr>
            <a:lvl5pPr marL="2476500" indent="-533400">
              <a:buSzPts val="2800"/>
              <a:defRPr sz="28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43" name="Google Shape;35;p5"/>
          <p:cNvSpPr txBox="1"/>
          <p:nvPr>
            <p:ph type="body" sz="half" idx="21"/>
          </p:nvPr>
        </p:nvSpPr>
        <p:spPr>
          <a:xfrm>
            <a:off x="6172200" y="1825625"/>
            <a:ext cx="5181600" cy="4351338"/>
          </a:xfrm>
          <a:prstGeom prst="rect">
            <a:avLst/>
          </a:prstGeom>
        </p:spPr>
        <p:txBody>
          <a:bodyPr/>
          <a:lstStyle/>
          <a:p>
            <a:pP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_OBJECTS_WITH_TEXT">
    <p:spTree>
      <p:nvGrpSpPr>
        <p:cNvPr id="1" name=""/>
        <p:cNvGrpSpPr/>
        <p:nvPr/>
      </p:nvGrpSpPr>
      <p:grpSpPr>
        <a:xfrm>
          <a:off x="0" y="0"/>
          <a:ext cx="0" cy="0"/>
          <a:chOff x="0" y="0"/>
          <a:chExt cx="0" cy="0"/>
        </a:xfrm>
      </p:grpSpPr>
      <p:sp>
        <p:nvSpPr>
          <p:cNvPr id="51" name="Title Text"/>
          <p:cNvSpPr txBox="1"/>
          <p:nvPr>
            <p:ph type="title"/>
          </p:nvPr>
        </p:nvSpPr>
        <p:spPr>
          <a:xfrm>
            <a:off x="839787" y="365125"/>
            <a:ext cx="10515601"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52" name="Body Level One…"/>
          <p:cNvSpPr txBox="1"/>
          <p:nvPr>
            <p:ph type="body" sz="quarter" idx="1"/>
          </p:nvPr>
        </p:nvSpPr>
        <p:spPr>
          <a:xfrm>
            <a:off x="839787" y="1681163"/>
            <a:ext cx="5157790" cy="823914"/>
          </a:xfrm>
          <a:prstGeom prst="rect">
            <a:avLst/>
          </a:prstGeom>
        </p:spPr>
        <p:txBody>
          <a:bodyPr anchor="b"/>
          <a:lstStyle>
            <a:lvl1pPr marL="0" indent="228600">
              <a:buClrTx/>
              <a:buSzTx/>
              <a:buFontTx/>
              <a:buNone/>
              <a:defRPr b="1">
                <a:latin typeface="Calibri"/>
                <a:ea typeface="Calibri"/>
                <a:cs typeface="Calibri"/>
                <a:sym typeface="Calibri"/>
              </a:defRPr>
            </a:lvl1pPr>
            <a:lvl2pPr marL="0" indent="228600">
              <a:buClrTx/>
              <a:buSzTx/>
              <a:buFontTx/>
              <a:buNone/>
              <a:defRPr b="1">
                <a:latin typeface="Calibri"/>
                <a:ea typeface="Calibri"/>
                <a:cs typeface="Calibri"/>
                <a:sym typeface="Calibri"/>
              </a:defRPr>
            </a:lvl2pPr>
            <a:lvl3pPr marL="0" indent="228600">
              <a:buClrTx/>
              <a:buSzTx/>
              <a:buFontTx/>
              <a:buNone/>
              <a:defRPr b="1">
                <a:latin typeface="Calibri"/>
                <a:ea typeface="Calibri"/>
                <a:cs typeface="Calibri"/>
                <a:sym typeface="Calibri"/>
              </a:defRPr>
            </a:lvl3pPr>
            <a:lvl4pPr marL="0" indent="228600">
              <a:buClrTx/>
              <a:buSzTx/>
              <a:buFontTx/>
              <a:buNone/>
              <a:defRPr b="1">
                <a:latin typeface="Calibri"/>
                <a:ea typeface="Calibri"/>
                <a:cs typeface="Calibri"/>
                <a:sym typeface="Calibri"/>
              </a:defRPr>
            </a:lvl4pPr>
            <a:lvl5pPr marL="0" indent="228600">
              <a:buClrTx/>
              <a:buSzTx/>
              <a:buFontTx/>
              <a:buNone/>
              <a:defRPr b="1">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53" name="Google Shape;42;p6"/>
          <p:cNvSpPr txBox="1"/>
          <p:nvPr>
            <p:ph type="body" sz="half" idx="21"/>
          </p:nvPr>
        </p:nvSpPr>
        <p:spPr>
          <a:xfrm>
            <a:off x="839786" y="2505075"/>
            <a:ext cx="5157791" cy="3684588"/>
          </a:xfrm>
          <a:prstGeom prst="rect">
            <a:avLst/>
          </a:prstGeom>
        </p:spPr>
        <p:txBody>
          <a:bodyPr/>
          <a:lstStyle/>
          <a:p>
            <a:pPr/>
          </a:p>
        </p:txBody>
      </p:sp>
      <p:sp>
        <p:nvSpPr>
          <p:cNvPr id="54" name="Google Shape;43;p6"/>
          <p:cNvSpPr txBox="1"/>
          <p:nvPr>
            <p:ph type="body" sz="quarter" idx="22"/>
          </p:nvPr>
        </p:nvSpPr>
        <p:spPr>
          <a:xfrm>
            <a:off x="6172200" y="1681163"/>
            <a:ext cx="5183188" cy="823914"/>
          </a:xfrm>
          <a:prstGeom prst="rect">
            <a:avLst/>
          </a:prstGeom>
        </p:spPr>
        <p:txBody>
          <a:bodyPr anchor="b"/>
          <a:lstStyle/>
          <a:p>
            <a:pPr/>
          </a:p>
        </p:txBody>
      </p:sp>
      <p:sp>
        <p:nvSpPr>
          <p:cNvPr id="55" name="Google Shape;44;p6"/>
          <p:cNvSpPr txBox="1"/>
          <p:nvPr>
            <p:ph type="body" sz="half" idx="23"/>
          </p:nvPr>
        </p:nvSpPr>
        <p:spPr>
          <a:xfrm>
            <a:off x="6172200" y="2505075"/>
            <a:ext cx="5183188" cy="3684588"/>
          </a:xfrm>
          <a:prstGeom prst="rect">
            <a:avLst/>
          </a:prstGeom>
        </p:spPr>
        <p:txBody>
          <a:bodyPr/>
          <a:lstStyle/>
          <a:p>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63" name="Title Text"/>
          <p:cNvSpPr txBox="1"/>
          <p:nvPr>
            <p:ph type="title"/>
          </p:nvPr>
        </p:nvSpPr>
        <p:spPr>
          <a:xfrm>
            <a:off x="838200" y="365125"/>
            <a:ext cx="10515600" cy="1325563"/>
          </a:xfrm>
          <a:prstGeom prst="rect">
            <a:avLst/>
          </a:prstGeom>
        </p:spPr>
        <p:txBody>
          <a:bodyPr/>
          <a:lstStyle>
            <a:lvl1pPr>
              <a:defRPr b="0" sz="4400">
                <a:solidFill>
                  <a:srgbClr val="000000"/>
                </a:solidFill>
                <a:latin typeface="Calibri"/>
                <a:ea typeface="Calibri"/>
                <a:cs typeface="Calibri"/>
                <a:sym typeface="Calibri"/>
              </a:defRPr>
            </a:lvl1p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_WITH_CAPTION_TEXT">
    <p:spTree>
      <p:nvGrpSpPr>
        <p:cNvPr id="1" name=""/>
        <p:cNvGrpSpPr/>
        <p:nvPr/>
      </p:nvGrpSpPr>
      <p:grpSpPr>
        <a:xfrm>
          <a:off x="0" y="0"/>
          <a:ext cx="0" cy="0"/>
          <a:chOff x="0" y="0"/>
          <a:chExt cx="0" cy="0"/>
        </a:xfrm>
      </p:grpSpPr>
      <p:sp>
        <p:nvSpPr>
          <p:cNvPr id="78" name="Title Text"/>
          <p:cNvSpPr txBox="1"/>
          <p:nvPr>
            <p:ph type="title"/>
          </p:nvPr>
        </p:nvSpPr>
        <p:spPr>
          <a:xfrm>
            <a:off x="839787" y="457200"/>
            <a:ext cx="3932240" cy="1600200"/>
          </a:xfrm>
          <a:prstGeom prst="rect">
            <a:avLst/>
          </a:prstGeom>
        </p:spPr>
        <p:txBody>
          <a:bodyPr anchor="b"/>
          <a:lstStyle>
            <a:lvl1pPr>
              <a:defRPr b="0">
                <a:solidFill>
                  <a:srgbClr val="000000"/>
                </a:solidFill>
                <a:latin typeface="Calibri"/>
                <a:ea typeface="Calibri"/>
                <a:cs typeface="Calibri"/>
                <a:sym typeface="Calibri"/>
              </a:defRPr>
            </a:lvl1pPr>
          </a:lstStyle>
          <a:p>
            <a:pPr/>
            <a:r>
              <a:t>Title Text</a:t>
            </a:r>
          </a:p>
        </p:txBody>
      </p:sp>
      <p:sp>
        <p:nvSpPr>
          <p:cNvPr id="79" name="Body Level One…"/>
          <p:cNvSpPr txBox="1"/>
          <p:nvPr>
            <p:ph type="body" sz="half" idx="1"/>
          </p:nvPr>
        </p:nvSpPr>
        <p:spPr>
          <a:xfrm>
            <a:off x="5183187" y="987425"/>
            <a:ext cx="6172202" cy="4873625"/>
          </a:xfrm>
          <a:prstGeom prst="rect">
            <a:avLst/>
          </a:prstGeom>
        </p:spPr>
        <p:txBody>
          <a:bodyPr/>
          <a:lstStyle>
            <a:lvl1pPr indent="-431800">
              <a:buSzPts val="3200"/>
              <a:defRPr sz="3200">
                <a:latin typeface="Calibri"/>
                <a:ea typeface="Calibri"/>
                <a:cs typeface="Calibri"/>
                <a:sym typeface="Calibri"/>
              </a:defRPr>
            </a:lvl1pPr>
            <a:lvl2pPr marL="972457" indent="-464457">
              <a:buSzPts val="3200"/>
              <a:buChar char="•"/>
              <a:defRPr sz="3200">
                <a:latin typeface="Calibri"/>
                <a:ea typeface="Calibri"/>
                <a:cs typeface="Calibri"/>
                <a:sym typeface="Calibri"/>
              </a:defRPr>
            </a:lvl2pPr>
            <a:lvl3pPr marL="1498600" indent="-508000">
              <a:buSzPts val="3200"/>
              <a:defRPr sz="3200">
                <a:latin typeface="Calibri"/>
                <a:ea typeface="Calibri"/>
                <a:cs typeface="Calibri"/>
                <a:sym typeface="Calibri"/>
              </a:defRPr>
            </a:lvl3pPr>
            <a:lvl4pPr marL="2042160" indent="-568960">
              <a:buSzPts val="3200"/>
              <a:defRPr sz="3200">
                <a:latin typeface="Calibri"/>
                <a:ea typeface="Calibri"/>
                <a:cs typeface="Calibri"/>
                <a:sym typeface="Calibri"/>
              </a:defRPr>
            </a:lvl4pPr>
            <a:lvl5pPr marL="2499360" indent="-568960">
              <a:buSzPts val="3200"/>
              <a:defRPr sz="32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80" name="Google Shape;60;p9"/>
          <p:cNvSpPr txBox="1"/>
          <p:nvPr>
            <p:ph type="body" sz="quarter" idx="21"/>
          </p:nvPr>
        </p:nvSpPr>
        <p:spPr>
          <a:xfrm>
            <a:off x="839786" y="2057400"/>
            <a:ext cx="3932241" cy="3811588"/>
          </a:xfrm>
          <a:prstGeom prst="rect">
            <a:avLst/>
          </a:prstGeom>
        </p:spPr>
        <p:txBody>
          <a:bodyPr/>
          <a:lstStyle/>
          <a:p>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_WITH_CAPTION_TEXT">
    <p:spTree>
      <p:nvGrpSpPr>
        <p:cNvPr id="1" name=""/>
        <p:cNvGrpSpPr/>
        <p:nvPr/>
      </p:nvGrpSpPr>
      <p:grpSpPr>
        <a:xfrm>
          <a:off x="0" y="0"/>
          <a:ext cx="0" cy="0"/>
          <a:chOff x="0" y="0"/>
          <a:chExt cx="0" cy="0"/>
        </a:xfrm>
      </p:grpSpPr>
      <p:sp>
        <p:nvSpPr>
          <p:cNvPr id="88" name="Title Text"/>
          <p:cNvSpPr txBox="1"/>
          <p:nvPr>
            <p:ph type="title"/>
          </p:nvPr>
        </p:nvSpPr>
        <p:spPr>
          <a:xfrm>
            <a:off x="839787" y="457200"/>
            <a:ext cx="3932240" cy="1600200"/>
          </a:xfrm>
          <a:prstGeom prst="rect">
            <a:avLst/>
          </a:prstGeom>
        </p:spPr>
        <p:txBody>
          <a:bodyPr anchor="b"/>
          <a:lstStyle>
            <a:lvl1pPr>
              <a:defRPr b="0">
                <a:solidFill>
                  <a:srgbClr val="000000"/>
                </a:solidFill>
                <a:latin typeface="Calibri"/>
                <a:ea typeface="Calibri"/>
                <a:cs typeface="Calibri"/>
                <a:sym typeface="Calibri"/>
              </a:defRPr>
            </a:lvl1pPr>
          </a:lstStyle>
          <a:p>
            <a:pPr/>
            <a:r>
              <a:t>Title Text</a:t>
            </a:r>
          </a:p>
        </p:txBody>
      </p:sp>
      <p:sp>
        <p:nvSpPr>
          <p:cNvPr id="89" name="Google Shape;66;p10"/>
          <p:cNvSpPr/>
          <p:nvPr>
            <p:ph type="pic" sz="half" idx="21"/>
          </p:nvPr>
        </p:nvSpPr>
        <p:spPr>
          <a:xfrm>
            <a:off x="5183187" y="987425"/>
            <a:ext cx="6172202" cy="4873625"/>
          </a:xfrm>
          <a:prstGeom prst="rect">
            <a:avLst/>
          </a:prstGeom>
        </p:spPr>
        <p:txBody>
          <a:bodyPr lIns="91439" tIns="45719" rIns="91439" bIns="45719">
            <a:noAutofit/>
          </a:bodyPr>
          <a:lstStyle/>
          <a:p>
            <a:pPr/>
          </a:p>
        </p:txBody>
      </p:sp>
      <p:sp>
        <p:nvSpPr>
          <p:cNvPr id="90" name="Body Level One…"/>
          <p:cNvSpPr txBox="1"/>
          <p:nvPr>
            <p:ph type="body" sz="quarter" idx="1"/>
          </p:nvPr>
        </p:nvSpPr>
        <p:spPr>
          <a:xfrm>
            <a:off x="839787" y="2057400"/>
            <a:ext cx="3932240" cy="3811588"/>
          </a:xfrm>
          <a:prstGeom prst="rect">
            <a:avLst/>
          </a:prstGeom>
        </p:spPr>
        <p:txBody>
          <a:bodyPr/>
          <a:lstStyle>
            <a:lvl1pPr marL="0" indent="228600">
              <a:buClrTx/>
              <a:buSzTx/>
              <a:buFontTx/>
              <a:buNone/>
              <a:defRPr sz="1600">
                <a:latin typeface="Calibri"/>
                <a:ea typeface="Calibri"/>
                <a:cs typeface="Calibri"/>
                <a:sym typeface="Calibri"/>
              </a:defRPr>
            </a:lvl1pPr>
            <a:lvl2pPr marL="0" indent="228600">
              <a:buClrTx/>
              <a:buSzTx/>
              <a:buFontTx/>
              <a:buNone/>
              <a:defRPr sz="1600">
                <a:latin typeface="Calibri"/>
                <a:ea typeface="Calibri"/>
                <a:cs typeface="Calibri"/>
                <a:sym typeface="Calibri"/>
              </a:defRPr>
            </a:lvl2pPr>
            <a:lvl3pPr marL="0" indent="228600">
              <a:buClrTx/>
              <a:buSzTx/>
              <a:buFontTx/>
              <a:buNone/>
              <a:defRPr sz="1600">
                <a:latin typeface="Calibri"/>
                <a:ea typeface="Calibri"/>
                <a:cs typeface="Calibri"/>
                <a:sym typeface="Calibri"/>
              </a:defRPr>
            </a:lvl3pPr>
            <a:lvl4pPr marL="0" indent="228600">
              <a:buClrTx/>
              <a:buSzTx/>
              <a:buFontTx/>
              <a:buNone/>
              <a:defRPr sz="1600">
                <a:latin typeface="Calibri"/>
                <a:ea typeface="Calibri"/>
                <a:cs typeface="Calibri"/>
                <a:sym typeface="Calibri"/>
              </a:defRPr>
            </a:lvl4pPr>
            <a:lvl5pPr marL="0" indent="228600">
              <a:buClrTx/>
              <a:buSzTx/>
              <a:buFontTx/>
              <a:buNone/>
              <a:defRPr sz="1600">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Google Shape;24;p3"/>
          <p:cNvSpPr/>
          <p:nvPr/>
        </p:nvSpPr>
        <p:spPr>
          <a:xfrm>
            <a:off x="923365" y="1272987"/>
            <a:ext cx="10430435" cy="2"/>
          </a:xfrm>
          <a:prstGeom prst="line">
            <a:avLst/>
          </a:prstGeom>
          <a:ln w="38100">
            <a:solidFill>
              <a:srgbClr val="FFC425"/>
            </a:solidFill>
            <a:miter/>
          </a:ln>
        </p:spPr>
        <p:txBody>
          <a:bodyPr lIns="45718" tIns="45718" rIns="45718" bIns="45718"/>
          <a:lstStyle/>
          <a:p>
            <a:pPr/>
          </a:p>
        </p:txBody>
      </p:sp>
      <p:sp>
        <p:nvSpPr>
          <p:cNvPr id="3" name="Google Shape;25;p3"/>
          <p:cNvSpPr/>
          <p:nvPr/>
        </p:nvSpPr>
        <p:spPr>
          <a:xfrm>
            <a:off x="0" y="6356350"/>
            <a:ext cx="12192000" cy="501650"/>
          </a:xfrm>
          <a:prstGeom prst="rect">
            <a:avLst/>
          </a:prstGeom>
          <a:solidFill>
            <a:srgbClr val="002173"/>
          </a:solidFill>
          <a:ln w="12700">
            <a:solidFill>
              <a:srgbClr val="42719B"/>
            </a:solidFill>
            <a:miter/>
          </a:ln>
        </p:spPr>
        <p:txBody>
          <a:bodyPr lIns="0" tIns="0" rIns="0" bIns="0" anchor="ctr"/>
          <a:lstStyle/>
          <a:p>
            <a:pPr algn="ctr">
              <a:defRPr sz="1800">
                <a:solidFill>
                  <a:srgbClr val="FFFFFF"/>
                </a:solidFill>
                <a:latin typeface="Calibri"/>
                <a:ea typeface="Calibri"/>
                <a:cs typeface="Calibri"/>
                <a:sym typeface="Calibri"/>
              </a:defRPr>
            </a:pPr>
          </a:p>
        </p:txBody>
      </p:sp>
      <p:sp>
        <p:nvSpPr>
          <p:cNvPr id="4" name="Title Text"/>
          <p:cNvSpPr txBox="1"/>
          <p:nvPr>
            <p:ph type="title"/>
          </p:nvPr>
        </p:nvSpPr>
        <p:spPr>
          <a:xfrm>
            <a:off x="838200" y="365125"/>
            <a:ext cx="10515600" cy="90786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5" name="Body Level One…"/>
          <p:cNvSpPr txBox="1"/>
          <p:nvPr>
            <p:ph type="body" idx="1"/>
          </p:nvPr>
        </p:nvSpPr>
        <p:spPr>
          <a:xfrm>
            <a:off x="838200" y="1452281"/>
            <a:ext cx="10515600" cy="526919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6" name="Slide Number"/>
          <p:cNvSpPr txBox="1"/>
          <p:nvPr>
            <p:ph type="sldNum" sz="quarter" idx="2"/>
          </p:nvPr>
        </p:nvSpPr>
        <p:spPr>
          <a:xfrm>
            <a:off x="11095219" y="6414781"/>
            <a:ext cx="258582" cy="248264"/>
          </a:xfrm>
          <a:prstGeom prst="rect">
            <a:avLst/>
          </a:prstGeom>
          <a:ln w="12700">
            <a:miter lim="400000"/>
          </a:ln>
        </p:spPr>
        <p:txBody>
          <a:bodyPr wrap="none" lIns="45699" tIns="45699" rIns="45699" bIns="45699" anchor="ctr">
            <a:spAutoFit/>
          </a:bodyPr>
          <a:lstStyle>
            <a:lvl1pPr algn="r">
              <a:defRPr sz="1200">
                <a:solidFill>
                  <a:srgbClr val="888888"/>
                </a:solidFill>
                <a:latin typeface="Calibri"/>
                <a:ea typeface="Calibri"/>
                <a:cs typeface="Calibri"/>
                <a:sym typeface="Calibri"/>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1pPr>
      <a:lvl2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2pPr>
      <a:lvl3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3pPr>
      <a:lvl4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4pPr>
      <a:lvl5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5pPr>
      <a:lvl6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6pPr>
      <a:lvl7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7pPr>
      <a:lvl8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8pPr>
      <a:lvl9pPr marL="0" marR="0" indent="0" algn="l" defTabSz="914400" rtl="0" latinLnBrk="0">
        <a:lnSpc>
          <a:spcPct val="90000"/>
        </a:lnSpc>
        <a:spcBef>
          <a:spcPts val="0"/>
        </a:spcBef>
        <a:spcAft>
          <a:spcPts val="0"/>
        </a:spcAft>
        <a:buClrTx/>
        <a:buSzTx/>
        <a:buFontTx/>
        <a:buNone/>
        <a:tabLst/>
        <a:defRPr b="1" baseline="0" cap="none" i="0" spc="0" strike="noStrike" sz="3200" u="none">
          <a:solidFill>
            <a:srgbClr val="002173"/>
          </a:solidFill>
          <a:uFillTx/>
          <a:latin typeface="+mn-lt"/>
          <a:ea typeface="+mn-ea"/>
          <a:cs typeface="+mn-cs"/>
          <a:sym typeface="Arial"/>
        </a:defRPr>
      </a:lvl9pPr>
    </p:titleStyle>
    <p:bodyStyle>
      <a:lvl1pPr marL="457200" marR="0" indent="-3810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1pPr>
      <a:lvl2pPr marL="10287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2pPr>
      <a:lvl3pPr marL="14859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3pPr>
      <a:lvl4pPr marL="19431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4pPr>
      <a:lvl5pPr marL="24003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5pPr>
      <a:lvl6pPr marL="28575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6pPr>
      <a:lvl7pPr marL="33147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7pPr>
      <a:lvl8pPr marL="37719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8pPr>
      <a:lvl9pPr marL="4229100" marR="0" indent="-457200" algn="l" defTabSz="914400" rtl="0" latinLnBrk="0">
        <a:lnSpc>
          <a:spcPct val="90000"/>
        </a:lnSpc>
        <a:spcBef>
          <a:spcPts val="1000"/>
        </a:spcBef>
        <a:spcAft>
          <a:spcPts val="0"/>
        </a:spcAft>
        <a:buClr>
          <a:srgbClr val="000000"/>
        </a:buClr>
        <a:buSzPts val="2400"/>
        <a:buFont typeface="Arial"/>
        <a:buChar char="•"/>
        <a:tabLst/>
        <a:defRPr b="0" baseline="0" cap="none" i="0" spc="0" strike="noStrike" sz="24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8" name="Google Shape;87;p13"/>
          <p:cNvSpPr txBox="1"/>
          <p:nvPr>
            <p:ph type="subTitle" sz="quarter" idx="1"/>
          </p:nvPr>
        </p:nvSpPr>
        <p:spPr>
          <a:xfrm>
            <a:off x="1524000" y="3602037"/>
            <a:ext cx="9144000" cy="1655762"/>
          </a:xfrm>
          <a:prstGeom prst="rect">
            <a:avLst/>
          </a:prstGeom>
        </p:spPr>
        <p:txBody>
          <a:bodyPr/>
          <a:lstStyle>
            <a:lvl1pPr>
              <a:lnSpc>
                <a:spcPct val="72000"/>
              </a:lnSpc>
              <a:defRPr sz="2200"/>
            </a:lvl1pPr>
          </a:lstStyle>
          <a:p>
            <a:pPr/>
            <a:r>
              <a:t>Capt Brandon Hosley</a:t>
            </a:r>
          </a:p>
        </p:txBody>
      </p:sp>
      <p:sp>
        <p:nvSpPr>
          <p:cNvPr id="119" name="Google Shape;88;p13"/>
          <p:cNvSpPr/>
          <p:nvPr/>
        </p:nvSpPr>
        <p:spPr>
          <a:xfrm>
            <a:off x="1524000" y="3446412"/>
            <a:ext cx="9144002" cy="2"/>
          </a:xfrm>
          <a:prstGeom prst="line">
            <a:avLst/>
          </a:prstGeom>
          <a:ln w="38100">
            <a:solidFill>
              <a:schemeClr val="accent4"/>
            </a:solidFill>
          </a:ln>
        </p:spPr>
        <p:txBody>
          <a:bodyPr lIns="45718" tIns="45718" rIns="45718" bIns="45718"/>
          <a:lstStyle/>
          <a:p>
            <a:pPr/>
          </a:p>
        </p:txBody>
      </p:sp>
      <p:sp>
        <p:nvSpPr>
          <p:cNvPr id="120" name="Google Shape;89;p13"/>
          <p:cNvSpPr txBox="1"/>
          <p:nvPr/>
        </p:nvSpPr>
        <p:spPr>
          <a:xfrm>
            <a:off x="1748193" y="5557013"/>
            <a:ext cx="8695613" cy="73286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i="1" sz="1500"/>
            </a:lvl1pPr>
          </a:lstStyle>
          <a:p>
            <a:pPr/>
            <a:r>
              <a:t>The views expressed in this presentation are those of the author(s) and do not reflect the official policy or position of the United States Air Force, the Department of Defense, or the United States Government.</a:t>
            </a:r>
          </a:p>
        </p:txBody>
      </p:sp>
      <p:pic>
        <p:nvPicPr>
          <p:cNvPr id="121" name="Google Shape;90;p13" descr="Google Shape;90;p13"/>
          <p:cNvPicPr>
            <a:picLocks noChangeAspect="1"/>
          </p:cNvPicPr>
          <p:nvPr/>
        </p:nvPicPr>
        <p:blipFill>
          <a:blip r:embed="rId2">
            <a:extLst/>
          </a:blip>
          <a:stretch>
            <a:fillRect/>
          </a:stretch>
        </p:blipFill>
        <p:spPr>
          <a:xfrm>
            <a:off x="176462" y="4894474"/>
            <a:ext cx="1347538" cy="1325081"/>
          </a:xfrm>
          <a:prstGeom prst="rect">
            <a:avLst/>
          </a:prstGeom>
          <a:ln w="12700">
            <a:miter lim="400000"/>
          </a:ln>
        </p:spPr>
      </p:pic>
      <p:pic>
        <p:nvPicPr>
          <p:cNvPr id="122" name="Google Shape;91;p13" descr="Google Shape;91;p13"/>
          <p:cNvPicPr>
            <a:picLocks noChangeAspect="1"/>
          </p:cNvPicPr>
          <p:nvPr/>
        </p:nvPicPr>
        <p:blipFill>
          <a:blip r:embed="rId3">
            <a:extLst/>
          </a:blip>
          <a:stretch>
            <a:fillRect/>
          </a:stretch>
        </p:blipFill>
        <p:spPr>
          <a:xfrm>
            <a:off x="10667999" y="4863388"/>
            <a:ext cx="1402599" cy="1387251"/>
          </a:xfrm>
          <a:prstGeom prst="rect">
            <a:avLst/>
          </a:prstGeom>
          <a:ln w="12700">
            <a:miter lim="400000"/>
          </a:ln>
        </p:spPr>
      </p:pic>
      <p:sp>
        <p:nvSpPr>
          <p:cNvPr id="123" name="Google Shape;92;p13"/>
          <p:cNvSpPr txBox="1"/>
          <p:nvPr/>
        </p:nvSpPr>
        <p:spPr>
          <a:xfrm>
            <a:off x="1306359" y="1269177"/>
            <a:ext cx="9687306" cy="2053903"/>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b="1" sz="4500">
                <a:solidFill>
                  <a:srgbClr val="002060"/>
                </a:solidFill>
              </a:defRPr>
            </a:lvl1pPr>
          </a:lstStyle>
          <a:p>
            <a:pPr/>
            <a:r>
              <a:t>A Comparative Study of Techniques for Addressing Class Imbalance in Machine Learning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Conclusion - Future Work"/>
          <p:cNvSpPr txBox="1"/>
          <p:nvPr>
            <p:ph type="title"/>
          </p:nvPr>
        </p:nvSpPr>
        <p:spPr>
          <a:xfrm>
            <a:off x="838200" y="365125"/>
            <a:ext cx="10515600" cy="907863"/>
          </a:xfrm>
          <a:prstGeom prst="rect">
            <a:avLst/>
          </a:prstGeom>
        </p:spPr>
        <p:txBody>
          <a:bodyPr/>
          <a:lstStyle/>
          <a:p>
            <a:pPr/>
            <a:r>
              <a:t>Conclusion - Future Work</a:t>
            </a:r>
          </a:p>
        </p:txBody>
      </p:sp>
      <p:sp>
        <p:nvSpPr>
          <p:cNvPr id="168" name="Non-random downsampling…"/>
          <p:cNvSpPr txBox="1"/>
          <p:nvPr>
            <p:ph type="body" idx="1"/>
          </p:nvPr>
        </p:nvSpPr>
        <p:spPr>
          <a:xfrm>
            <a:off x="838200" y="1452281"/>
            <a:ext cx="10515600" cy="4557170"/>
          </a:xfrm>
          <a:prstGeom prst="rect">
            <a:avLst/>
          </a:prstGeom>
        </p:spPr>
        <p:txBody>
          <a:bodyPr/>
          <a:lstStyle/>
          <a:p>
            <a:pPr/>
            <a:r>
              <a:t>Non-random downsampling</a:t>
            </a:r>
          </a:p>
          <a:p>
            <a:pPr/>
            <a:r>
              <a:t>Use of datasets with different characteristics</a:t>
            </a:r>
          </a:p>
          <a:p>
            <a:pPr/>
            <a:r>
              <a:t>Classification of &gt;2 classes</a:t>
            </a:r>
          </a:p>
          <a:p>
            <a:pPr/>
            <a:r>
              <a:t>Implement additional imbalance techniques</a:t>
            </a:r>
          </a:p>
          <a:p>
            <a:pPr/>
            <a:r>
              <a:t>Implement additional ML techniques</a:t>
            </a:r>
          </a:p>
          <a:p>
            <a:pPr/>
          </a:p>
          <a:p>
            <a:pPr/>
            <a:r>
              <a:t>Possible use as a base for future classes (CSCE 823)</a:t>
            </a:r>
          </a:p>
          <a:p>
            <a:pPr lvl="1" marL="952500" indent="-381000">
              <a:buChar char="•"/>
            </a:pPr>
            <a:r>
              <a:t>Using Neural Network Classifiers</a:t>
            </a:r>
          </a:p>
          <a:p>
            <a:pPr lvl="1" marL="952500" indent="-381000">
              <a:buChar char="•"/>
            </a:pPr>
            <a:r>
              <a:t>Using algorithm-level imbalance techniques</a:t>
            </a:r>
          </a:p>
        </p:txBody>
      </p:sp>
      <p:sp>
        <p:nvSpPr>
          <p:cNvPr id="169" name="Slide Number"/>
          <p:cNvSpPr txBox="1"/>
          <p:nvPr>
            <p:ph type="sldNum" sz="quarter" idx="4294967295"/>
          </p:nvPr>
        </p:nvSpPr>
        <p:spPr>
          <a:xfrm>
            <a:off x="11095215" y="6414780"/>
            <a:ext cx="258583"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171" name="Google Shape;241;p30"/>
          <p:cNvSpPr txBox="1"/>
          <p:nvPr>
            <p:ph type="title"/>
          </p:nvPr>
        </p:nvSpPr>
        <p:spPr>
          <a:xfrm>
            <a:off x="838200" y="365124"/>
            <a:ext cx="10515600" cy="907801"/>
          </a:xfrm>
          <a:prstGeom prst="rect">
            <a:avLst/>
          </a:prstGeom>
        </p:spPr>
        <p:txBody>
          <a:bodyPr/>
          <a:lstStyle/>
          <a:p>
            <a:pPr/>
            <a:r>
              <a:t>Questions</a:t>
            </a:r>
          </a:p>
        </p:txBody>
      </p:sp>
      <p:sp>
        <p:nvSpPr>
          <p:cNvPr id="172" name="Google Shape;242;p30"/>
          <p:cNvSpPr txBox="1"/>
          <p:nvPr>
            <p:ph type="sldNum" sz="quarter" idx="4294967295"/>
          </p:nvPr>
        </p:nvSpPr>
        <p:spPr>
          <a:xfrm>
            <a:off x="11131108" y="6394508"/>
            <a:ext cx="222690" cy="288782"/>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n-lt"/>
                <a:ea typeface="+mn-ea"/>
                <a:cs typeface="+mn-cs"/>
                <a:sym typeface="Arial"/>
              </a:defRPr>
            </a:lvl1pPr>
          </a:lstStyle>
          <a:p>
            <a:pPr/>
            <a:fld id="{86CB4B4D-7CA3-9044-876B-883B54F8677D}" type="slidenum"/>
          </a:p>
        </p:txBody>
      </p:sp>
      <p:sp>
        <p:nvSpPr>
          <p:cNvPr id="173" name="Google Shape;243;p30"/>
          <p:cNvSpPr txBox="1"/>
          <p:nvPr/>
        </p:nvSpPr>
        <p:spPr>
          <a:xfrm>
            <a:off x="5869699" y="2857899"/>
            <a:ext cx="308152" cy="60984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defRPr sz="3600"/>
            </a:lvl1pPr>
          </a:lstStyle>
          <a:p>
            <a:pP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251;p31"/>
          <p:cNvSpPr txBox="1"/>
          <p:nvPr>
            <p:ph type="title"/>
          </p:nvPr>
        </p:nvSpPr>
        <p:spPr>
          <a:xfrm>
            <a:off x="838200" y="365124"/>
            <a:ext cx="10515600" cy="907801"/>
          </a:xfrm>
          <a:prstGeom prst="rect">
            <a:avLst/>
          </a:prstGeom>
        </p:spPr>
        <p:txBody>
          <a:bodyPr/>
          <a:lstStyle/>
          <a:p>
            <a:pPr/>
            <a:r>
              <a:t>Citations</a:t>
            </a:r>
          </a:p>
        </p:txBody>
      </p:sp>
      <p:sp>
        <p:nvSpPr>
          <p:cNvPr id="176" name="Google Shape;252;p31"/>
          <p:cNvSpPr txBox="1"/>
          <p:nvPr>
            <p:ph type="body" idx="1"/>
          </p:nvPr>
        </p:nvSpPr>
        <p:spPr>
          <a:xfrm>
            <a:off x="838200" y="1452280"/>
            <a:ext cx="10515600" cy="4619725"/>
          </a:xfrm>
          <a:prstGeom prst="rect">
            <a:avLst/>
          </a:prstGeom>
        </p:spPr>
        <p:txBody>
          <a:bodyPr/>
          <a:lstStyle/>
          <a:p>
            <a:pPr marL="0" indent="0">
              <a:buSzTx/>
              <a:buNone/>
            </a:pPr>
          </a:p>
        </p:txBody>
      </p:sp>
      <p:sp>
        <p:nvSpPr>
          <p:cNvPr id="177" name="Google Shape;253;p31"/>
          <p:cNvSpPr txBox="1"/>
          <p:nvPr>
            <p:ph type="sldNum" sz="quarter" idx="4294967295"/>
          </p:nvPr>
        </p:nvSpPr>
        <p:spPr>
          <a:xfrm>
            <a:off x="11095215" y="6414766"/>
            <a:ext cx="258583" cy="24826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Google Shape;98;p14"/>
          <p:cNvSpPr txBox="1"/>
          <p:nvPr>
            <p:ph type="title"/>
          </p:nvPr>
        </p:nvSpPr>
        <p:spPr>
          <a:xfrm>
            <a:off x="838200" y="365125"/>
            <a:ext cx="10515600" cy="907863"/>
          </a:xfrm>
          <a:prstGeom prst="rect">
            <a:avLst/>
          </a:prstGeom>
        </p:spPr>
        <p:txBody>
          <a:bodyPr/>
          <a:lstStyle/>
          <a:p>
            <a:pPr/>
            <a:r>
              <a:t>Overview</a:t>
            </a:r>
          </a:p>
        </p:txBody>
      </p:sp>
      <p:sp>
        <p:nvSpPr>
          <p:cNvPr id="126" name="Google Shape;99;p14"/>
          <p:cNvSpPr txBox="1"/>
          <p:nvPr>
            <p:ph type="sldNum" sz="quarter" idx="4294967295"/>
          </p:nvPr>
        </p:nvSpPr>
        <p:spPr>
          <a:xfrm>
            <a:off x="11150816" y="6394520"/>
            <a:ext cx="202983" cy="288782"/>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n-lt"/>
                <a:ea typeface="+mn-ea"/>
                <a:cs typeface="+mn-cs"/>
                <a:sym typeface="Arial"/>
              </a:defRPr>
            </a:lvl1pPr>
          </a:lstStyle>
          <a:p>
            <a:pPr/>
            <a:fld id="{86CB4B4D-7CA3-9044-876B-883B54F8677D}" type="slidenum"/>
          </a:p>
        </p:txBody>
      </p:sp>
      <p:sp>
        <p:nvSpPr>
          <p:cNvPr id="127" name="Google Shape;100;p14"/>
          <p:cNvSpPr txBox="1"/>
          <p:nvPr/>
        </p:nvSpPr>
        <p:spPr>
          <a:xfrm>
            <a:off x="982695" y="1419403"/>
            <a:ext cx="10226610" cy="2570628"/>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b="1" sz="2400">
                <a:solidFill>
                  <a:srgbClr val="002060"/>
                </a:solidFill>
              </a:defRPr>
            </a:pPr>
            <a:r>
              <a:t>Motivation</a:t>
            </a:r>
          </a:p>
          <a:p>
            <a:pPr marL="342900" indent="-342900">
              <a:buClr>
                <a:srgbClr val="002060"/>
              </a:buClr>
              <a:buSzPts val="2400"/>
              <a:buFont typeface="Arial"/>
              <a:buChar char="•"/>
              <a:defRPr b="1" sz="2400">
                <a:solidFill>
                  <a:srgbClr val="002060"/>
                </a:solidFill>
              </a:defRPr>
            </a:pPr>
            <a:r>
              <a:t>Dataset</a:t>
            </a:r>
          </a:p>
          <a:p>
            <a:pPr marL="342900" indent="-342900">
              <a:buClr>
                <a:srgbClr val="002060"/>
              </a:buClr>
              <a:buSzPts val="2400"/>
              <a:buFont typeface="Arial"/>
              <a:buChar char="•"/>
              <a:defRPr b="1" sz="2400">
                <a:solidFill>
                  <a:srgbClr val="002060"/>
                </a:solidFill>
              </a:defRPr>
            </a:pPr>
            <a:r>
              <a:t>Methodology</a:t>
            </a:r>
          </a:p>
          <a:p>
            <a:pPr marL="342900" indent="-342900">
              <a:buClr>
                <a:srgbClr val="002060"/>
              </a:buClr>
              <a:buSzPts val="2400"/>
              <a:buFont typeface="Arial"/>
              <a:buChar char="•"/>
              <a:defRPr b="1" sz="2400">
                <a:solidFill>
                  <a:srgbClr val="002060"/>
                </a:solidFill>
              </a:defRPr>
            </a:pPr>
            <a:r>
              <a:t>Analysis</a:t>
            </a:r>
          </a:p>
          <a:p>
            <a:pPr marL="342900" indent="-342900">
              <a:buClr>
                <a:srgbClr val="002060"/>
              </a:buClr>
              <a:buSzPts val="2400"/>
              <a:buFont typeface="Arial"/>
              <a:buChar char="•"/>
              <a:defRPr b="1" sz="2400">
                <a:solidFill>
                  <a:srgbClr val="002060"/>
                </a:solidFill>
              </a:defRPr>
            </a:pPr>
            <a:r>
              <a:t>Results </a:t>
            </a:r>
          </a:p>
          <a:p>
            <a:pPr marL="342900" indent="-342900">
              <a:buClr>
                <a:srgbClr val="002060"/>
              </a:buClr>
              <a:buSzPts val="2400"/>
              <a:buFont typeface="Arial"/>
              <a:buChar char="•"/>
              <a:defRPr b="1" sz="2400">
                <a:solidFill>
                  <a:srgbClr val="002060"/>
                </a:solidFill>
              </a:defRPr>
            </a:pPr>
            <a:r>
              <a:t>Conclusion</a:t>
            </a:r>
          </a:p>
          <a:p>
            <a:pPr marL="342900" indent="-342900">
              <a:buClr>
                <a:srgbClr val="002060"/>
              </a:buClr>
              <a:buSzPts val="2400"/>
              <a:buFont typeface="Arial"/>
              <a:buChar char="•"/>
              <a:defRPr b="1" strike="sngStrike" sz="2400">
                <a:solidFill>
                  <a:srgbClr val="002060"/>
                </a:solidFill>
              </a:defRPr>
            </a:pPr>
            <a:r>
              <a:t>Questions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Google Shape;106;p15"/>
          <p:cNvSpPr txBox="1"/>
          <p:nvPr>
            <p:ph type="title"/>
          </p:nvPr>
        </p:nvSpPr>
        <p:spPr>
          <a:xfrm>
            <a:off x="838200" y="365124"/>
            <a:ext cx="10515600" cy="907801"/>
          </a:xfrm>
          <a:prstGeom prst="rect">
            <a:avLst/>
          </a:prstGeom>
        </p:spPr>
        <p:txBody>
          <a:bodyPr/>
          <a:lstStyle/>
          <a:p>
            <a:pPr/>
            <a:r>
              <a:t>Motivation of Research</a:t>
            </a:r>
          </a:p>
        </p:txBody>
      </p:sp>
      <p:sp>
        <p:nvSpPr>
          <p:cNvPr id="130" name="Google Shape;107;p15"/>
          <p:cNvSpPr txBox="1"/>
          <p:nvPr>
            <p:ph type="sldNum" sz="quarter" idx="4294967295"/>
          </p:nvPr>
        </p:nvSpPr>
        <p:spPr>
          <a:xfrm>
            <a:off x="11150816" y="6394508"/>
            <a:ext cx="202983" cy="288782"/>
          </a:xfrm>
          <a:prstGeom prst="rect">
            <a:avLst/>
          </a:prstGeom>
          <a:extLst>
            <a:ext uri="{C572A759-6A51-4108-AA02-DFA0A04FC94B}">
              <ma14:wrappingTextBoxFlag xmlns:ma14="http://schemas.microsoft.com/office/mac/drawingml/2011/main" val="1"/>
            </a:ext>
          </a:extLst>
        </p:spPr>
        <p:txBody>
          <a:bodyPr/>
          <a:lstStyle>
            <a:lvl1pPr>
              <a:defRPr b="1" sz="1400">
                <a:solidFill>
                  <a:srgbClr val="BF9000"/>
                </a:solidFill>
                <a:latin typeface="+mn-lt"/>
                <a:ea typeface="+mn-ea"/>
                <a:cs typeface="+mn-cs"/>
                <a:sym typeface="Arial"/>
              </a:defRPr>
            </a:lvl1pPr>
          </a:lstStyle>
          <a:p>
            <a:pPr/>
            <a:fld id="{86CB4B4D-7CA3-9044-876B-883B54F8677D}" type="slidenum"/>
          </a:p>
        </p:txBody>
      </p:sp>
      <p:sp>
        <p:nvSpPr>
          <p:cNvPr id="131" name="Google Shape;108;p15"/>
          <p:cNvSpPr txBox="1"/>
          <p:nvPr/>
        </p:nvSpPr>
        <p:spPr>
          <a:xfrm>
            <a:off x="883924" y="1395324"/>
            <a:ext cx="5357826" cy="2926227"/>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342900" indent="-342900">
              <a:buClr>
                <a:srgbClr val="000000"/>
              </a:buClr>
              <a:buSzPts val="2400"/>
              <a:buFont typeface="Arial"/>
              <a:buChar char="•"/>
              <a:defRPr sz="2400"/>
            </a:pPr>
            <a:r>
              <a:t>Addressing class imbalance is a broad problem within ML</a:t>
            </a:r>
          </a:p>
          <a:p>
            <a:pPr>
              <a:defRPr sz="2400"/>
            </a:pPr>
          </a:p>
          <a:p>
            <a:pPr marL="342900" indent="-342900">
              <a:buClr>
                <a:srgbClr val="000000"/>
              </a:buClr>
              <a:buSzPts val="2400"/>
              <a:buFont typeface="Arial"/>
              <a:buChar char="•"/>
              <a:defRPr sz="2400"/>
            </a:pPr>
            <a:r>
              <a:t>Many different techniques have been shown to be very effective</a:t>
            </a:r>
          </a:p>
          <a:p>
            <a:pPr>
              <a:defRPr sz="2400"/>
            </a:pPr>
          </a:p>
          <a:p>
            <a:pPr marL="342900" indent="-342900">
              <a:buClr>
                <a:srgbClr val="000000"/>
              </a:buClr>
              <a:buSzPts val="2400"/>
              <a:buFont typeface="Arial"/>
              <a:buChar char="•"/>
              <a:defRPr sz="2400"/>
            </a:pPr>
            <a:r>
              <a:t>How do these perform under different imbalances?</a:t>
            </a:r>
          </a:p>
        </p:txBody>
      </p:sp>
      <p:pic>
        <p:nvPicPr>
          <p:cNvPr id="132" name="Image" descr="Image"/>
          <p:cNvPicPr>
            <a:picLocks noChangeAspect="1"/>
          </p:cNvPicPr>
          <p:nvPr/>
        </p:nvPicPr>
        <p:blipFill>
          <a:blip r:embed="rId2">
            <a:extLst/>
          </a:blip>
          <a:stretch>
            <a:fillRect/>
          </a:stretch>
        </p:blipFill>
        <p:spPr>
          <a:xfrm>
            <a:off x="6400336" y="1512039"/>
            <a:ext cx="5357825" cy="4662468"/>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4" name="Dataset - Summary"/>
          <p:cNvSpPr txBox="1"/>
          <p:nvPr>
            <p:ph type="title"/>
          </p:nvPr>
        </p:nvSpPr>
        <p:spPr>
          <a:xfrm>
            <a:off x="838200" y="365125"/>
            <a:ext cx="10515600" cy="907863"/>
          </a:xfrm>
          <a:prstGeom prst="rect">
            <a:avLst/>
          </a:prstGeom>
        </p:spPr>
        <p:txBody>
          <a:bodyPr/>
          <a:lstStyle/>
          <a:p>
            <a:pPr/>
            <a:r>
              <a:t>Dataset - Summary</a:t>
            </a:r>
          </a:p>
        </p:txBody>
      </p:sp>
      <p:sp>
        <p:nvSpPr>
          <p:cNvPr id="135" name="The principle data set is the diabetes dataset…"/>
          <p:cNvSpPr txBox="1"/>
          <p:nvPr>
            <p:ph type="body" sz="half" idx="1"/>
          </p:nvPr>
        </p:nvSpPr>
        <p:spPr>
          <a:xfrm>
            <a:off x="838199" y="1452280"/>
            <a:ext cx="5605271" cy="4235703"/>
          </a:xfrm>
          <a:prstGeom prst="rect">
            <a:avLst/>
          </a:prstGeom>
        </p:spPr>
        <p:txBody>
          <a:bodyPr/>
          <a:lstStyle/>
          <a:p>
            <a:pPr/>
            <a:r>
              <a:t>The principle data set is the diabetes dataset</a:t>
            </a:r>
          </a:p>
          <a:p>
            <a:pPr lvl="1" marL="952500" indent="-381000">
              <a:buChar char="•"/>
            </a:pPr>
            <a:r>
              <a:t>Collected by CDC using BRFSS</a:t>
            </a:r>
          </a:p>
          <a:p>
            <a:pPr lvl="1" marL="952500" indent="-381000">
              <a:buChar char="•"/>
            </a:pPr>
            <a:r>
              <a:t>Original dataset has 441,455</a:t>
            </a:r>
          </a:p>
          <a:p>
            <a:pPr lvl="1" marL="952500" indent="-381000">
              <a:buChar char="•"/>
            </a:pPr>
            <a:r>
              <a:t>Kaggle set is 70,692</a:t>
            </a:r>
          </a:p>
          <a:p>
            <a:pPr lvl="2" marL="1409700" indent="-381000"/>
            <a:r>
              <a:t>Balanced and Cleaned</a:t>
            </a:r>
          </a:p>
        </p:txBody>
      </p:sp>
      <p:sp>
        <p:nvSpPr>
          <p:cNvPr id="136" name="Slide Number"/>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7" name="Image" descr="Image"/>
          <p:cNvPicPr>
            <a:picLocks noChangeAspect="1"/>
          </p:cNvPicPr>
          <p:nvPr/>
        </p:nvPicPr>
        <p:blipFill>
          <a:blip r:embed="rId2">
            <a:extLst/>
          </a:blip>
          <a:stretch>
            <a:fillRect/>
          </a:stretch>
        </p:blipFill>
        <p:spPr>
          <a:xfrm>
            <a:off x="6866679" y="1377790"/>
            <a:ext cx="4638907" cy="4867407"/>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Dataset - Exploration/Final Preparation"/>
          <p:cNvSpPr txBox="1"/>
          <p:nvPr>
            <p:ph type="title"/>
          </p:nvPr>
        </p:nvSpPr>
        <p:spPr>
          <a:xfrm>
            <a:off x="838200" y="365125"/>
            <a:ext cx="10515600" cy="907863"/>
          </a:xfrm>
          <a:prstGeom prst="rect">
            <a:avLst/>
          </a:prstGeom>
        </p:spPr>
        <p:txBody>
          <a:bodyPr/>
          <a:lstStyle/>
          <a:p>
            <a:pPr/>
            <a:r>
              <a:t>Dataset - Exploration/Final Preparation</a:t>
            </a:r>
          </a:p>
        </p:txBody>
      </p:sp>
      <p:sp>
        <p:nvSpPr>
          <p:cNvPr id="140" name="Correlation…"/>
          <p:cNvSpPr txBox="1"/>
          <p:nvPr>
            <p:ph type="body" sz="quarter" idx="1"/>
          </p:nvPr>
        </p:nvSpPr>
        <p:spPr>
          <a:xfrm>
            <a:off x="838199" y="1452281"/>
            <a:ext cx="2935460" cy="4500787"/>
          </a:xfrm>
          <a:prstGeom prst="rect">
            <a:avLst/>
          </a:prstGeom>
        </p:spPr>
        <p:txBody>
          <a:bodyPr/>
          <a:lstStyle/>
          <a:p>
            <a:pPr/>
            <a:r>
              <a:t>Correlation</a:t>
            </a:r>
          </a:p>
          <a:p>
            <a:pPr/>
            <a:r>
              <a:t>Distribution</a:t>
            </a:r>
          </a:p>
          <a:p>
            <a:pPr lvl="1" marL="952500" indent="-381000">
              <a:buChar char="•"/>
            </a:pPr>
            <a:r>
              <a:t>Asymmetry</a:t>
            </a:r>
          </a:p>
          <a:p>
            <a:pPr lvl="2" marL="1409700" indent="-381000"/>
            <a:r>
              <a:t>Age</a:t>
            </a:r>
          </a:p>
          <a:p>
            <a:pPr lvl="2" marL="1409700" indent="-381000"/>
            <a:r>
              <a:t>BMI</a:t>
            </a:r>
          </a:p>
          <a:p>
            <a:pPr lvl="2" marL="1409700" indent="-381000"/>
            <a:r>
              <a:t>PhysHlth</a:t>
            </a:r>
          </a:p>
          <a:p>
            <a:pPr lvl="1" marL="952500" indent="-381000">
              <a:buChar char="•"/>
            </a:pPr>
            <a:r>
              <a:t>Quantile Transform</a:t>
            </a:r>
          </a:p>
          <a:p>
            <a:pPr/>
            <a:r>
              <a:t>Min-max Scale</a:t>
            </a:r>
          </a:p>
        </p:txBody>
      </p:sp>
      <p:sp>
        <p:nvSpPr>
          <p:cNvPr id="141" name="Slide Number"/>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2" name="Image" descr="Image"/>
          <p:cNvPicPr>
            <a:picLocks noChangeAspect="1"/>
          </p:cNvPicPr>
          <p:nvPr/>
        </p:nvPicPr>
        <p:blipFill>
          <a:blip r:embed="rId2">
            <a:extLst/>
          </a:blip>
          <a:stretch>
            <a:fillRect/>
          </a:stretch>
        </p:blipFill>
        <p:spPr>
          <a:xfrm>
            <a:off x="3766904" y="1384568"/>
            <a:ext cx="8040426" cy="4636214"/>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Methodology"/>
          <p:cNvSpPr txBox="1"/>
          <p:nvPr>
            <p:ph type="title"/>
          </p:nvPr>
        </p:nvSpPr>
        <p:spPr>
          <a:xfrm>
            <a:off x="838200" y="365125"/>
            <a:ext cx="10515600" cy="907863"/>
          </a:xfrm>
          <a:prstGeom prst="rect">
            <a:avLst/>
          </a:prstGeom>
        </p:spPr>
        <p:txBody>
          <a:bodyPr/>
          <a:lstStyle/>
          <a:p>
            <a:pPr/>
            <a:r>
              <a:t>Methodology</a:t>
            </a:r>
          </a:p>
        </p:txBody>
      </p:sp>
      <p:sp>
        <p:nvSpPr>
          <p:cNvPr id="145" name="Data set is clean…"/>
          <p:cNvSpPr txBox="1"/>
          <p:nvPr>
            <p:ph type="body" sz="half" idx="1"/>
          </p:nvPr>
        </p:nvSpPr>
        <p:spPr>
          <a:xfrm>
            <a:off x="942852" y="1452281"/>
            <a:ext cx="6362466" cy="4737476"/>
          </a:xfrm>
          <a:prstGeom prst="rect">
            <a:avLst/>
          </a:prstGeom>
        </p:spPr>
        <p:txBody>
          <a:bodyPr/>
          <a:lstStyle/>
          <a:p>
            <a:pPr/>
            <a:r>
              <a:t>Data set is clean</a:t>
            </a:r>
          </a:p>
          <a:p>
            <a:pPr marL="320841" indent="-320841">
              <a:buClrTx/>
              <a:buSzPct val="100000"/>
              <a:buFontTx/>
              <a:buAutoNum type="arabicPeriod" startAt="1"/>
            </a:pPr>
            <a:r>
              <a:t>Induce Imbalance</a:t>
            </a:r>
          </a:p>
          <a:p>
            <a:pPr marL="320841" indent="-320841">
              <a:buClrTx/>
              <a:buSzPct val="100000"/>
              <a:buFontTx/>
              <a:buAutoNum type="arabicPeriod" startAt="1"/>
            </a:pPr>
            <a:r>
              <a:t>Imbalance technique is applied</a:t>
            </a:r>
          </a:p>
          <a:p>
            <a:pPr marL="320841" indent="-320841">
              <a:buClrTx/>
              <a:buSzPct val="100000"/>
              <a:buFontTx/>
              <a:buAutoNum type="arabicPeriod" startAt="1"/>
            </a:pPr>
            <a:r>
              <a:t>New set is evaluated by different classification techs</a:t>
            </a:r>
          </a:p>
          <a:p>
            <a:pPr marL="320841" indent="-320841">
              <a:buClrTx/>
              <a:buSzPct val="100000"/>
              <a:buFontTx/>
              <a:buAutoNum type="arabicPeriod" startAt="1"/>
            </a:pPr>
            <a:r>
              <a:t>Classifier training functions provide equal access to limited flexibility in training (Grid searching)</a:t>
            </a:r>
          </a:p>
        </p:txBody>
      </p:sp>
      <p:sp>
        <p:nvSpPr>
          <p:cNvPr id="146" name="Slide Number"/>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7" name="Image" descr="Image"/>
          <p:cNvPicPr>
            <a:picLocks noChangeAspect="1"/>
          </p:cNvPicPr>
          <p:nvPr/>
        </p:nvPicPr>
        <p:blipFill>
          <a:blip r:embed="rId2">
            <a:extLst/>
          </a:blip>
          <a:stretch>
            <a:fillRect/>
          </a:stretch>
        </p:blipFill>
        <p:spPr>
          <a:xfrm>
            <a:off x="7827275" y="1293660"/>
            <a:ext cx="2768386" cy="5035667"/>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Analysis"/>
          <p:cNvSpPr txBox="1"/>
          <p:nvPr>
            <p:ph type="title"/>
          </p:nvPr>
        </p:nvSpPr>
        <p:spPr>
          <a:xfrm>
            <a:off x="838200" y="365125"/>
            <a:ext cx="10515600" cy="907863"/>
          </a:xfrm>
          <a:prstGeom prst="rect">
            <a:avLst/>
          </a:prstGeom>
        </p:spPr>
        <p:txBody>
          <a:bodyPr/>
          <a:lstStyle/>
          <a:p>
            <a:pPr/>
            <a:r>
              <a:t>Analysis</a:t>
            </a:r>
          </a:p>
        </p:txBody>
      </p:sp>
      <p:sp>
        <p:nvSpPr>
          <p:cNvPr id="150" name="Each Trained Model…"/>
          <p:cNvSpPr txBox="1"/>
          <p:nvPr>
            <p:ph type="body" idx="1"/>
          </p:nvPr>
        </p:nvSpPr>
        <p:spPr>
          <a:xfrm>
            <a:off x="880782" y="1426117"/>
            <a:ext cx="10515601" cy="4525030"/>
          </a:xfrm>
          <a:prstGeom prst="rect">
            <a:avLst/>
          </a:prstGeom>
        </p:spPr>
        <p:txBody>
          <a:bodyPr/>
          <a:lstStyle/>
          <a:p>
            <a:pPr/>
            <a:r>
              <a:t>Each Trained Model</a:t>
            </a:r>
          </a:p>
          <a:p>
            <a:pPr lvl="1" marL="952500" indent="-381000">
              <a:buChar char="•"/>
            </a:pPr>
            <a:r>
              <a:t>F1, Precision, and Recall </a:t>
            </a:r>
          </a:p>
          <a:p>
            <a:pPr lvl="1" marL="952500" indent="-381000">
              <a:buChar char="•"/>
            </a:pPr>
            <a:r>
              <a:t>Hyperparameters</a:t>
            </a:r>
          </a:p>
          <a:p>
            <a:pPr lvl="1" marL="952500" indent="-381000">
              <a:buChar char="•"/>
            </a:pPr>
            <a:r>
              <a:t>Operating time</a:t>
            </a:r>
          </a:p>
          <a:p>
            <a:pPr/>
            <a:r>
              <a:t>Each Imbalance Technique</a:t>
            </a:r>
          </a:p>
          <a:p>
            <a:pPr lvl="1" marL="952500" indent="-381000">
              <a:buChar char="•"/>
            </a:pPr>
            <a:r>
              <a:t>Collection of Model Stats</a:t>
            </a:r>
          </a:p>
          <a:p>
            <a:pPr lvl="1" marL="952500" indent="-381000">
              <a:buChar char="•"/>
            </a:pPr>
            <a:r>
              <a:t>Thus, variance</a:t>
            </a:r>
          </a:p>
        </p:txBody>
      </p:sp>
      <p:sp>
        <p:nvSpPr>
          <p:cNvPr id="151" name="Slide Number"/>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Results - Test F1"/>
          <p:cNvSpPr txBox="1"/>
          <p:nvPr>
            <p:ph type="title"/>
          </p:nvPr>
        </p:nvSpPr>
        <p:spPr>
          <a:xfrm>
            <a:off x="838200" y="365125"/>
            <a:ext cx="10515600" cy="907863"/>
          </a:xfrm>
          <a:prstGeom prst="rect">
            <a:avLst/>
          </a:prstGeom>
        </p:spPr>
        <p:txBody>
          <a:bodyPr/>
          <a:lstStyle/>
          <a:p>
            <a:pPr/>
            <a:r>
              <a:t>Results - Test F1</a:t>
            </a:r>
          </a:p>
        </p:txBody>
      </p:sp>
      <p:sp>
        <p:nvSpPr>
          <p:cNvPr id="154" name="Slide Number"/>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5" name="Undersampling-Test.png" descr="Undersampling-Test.png"/>
          <p:cNvPicPr>
            <a:picLocks noChangeAspect="1"/>
          </p:cNvPicPr>
          <p:nvPr/>
        </p:nvPicPr>
        <p:blipFill>
          <a:blip r:embed="rId2">
            <a:extLst/>
          </a:blip>
          <a:stretch>
            <a:fillRect/>
          </a:stretch>
        </p:blipFill>
        <p:spPr>
          <a:xfrm>
            <a:off x="414708" y="1876966"/>
            <a:ext cx="5580810" cy="4234051"/>
          </a:xfrm>
          <a:prstGeom prst="rect">
            <a:avLst/>
          </a:prstGeom>
          <a:ln w="12700">
            <a:miter lim="400000"/>
          </a:ln>
        </p:spPr>
      </p:pic>
      <p:sp>
        <p:nvSpPr>
          <p:cNvPr id="156" name="Undersampling Results - Test set"/>
          <p:cNvSpPr txBox="1"/>
          <p:nvPr/>
        </p:nvSpPr>
        <p:spPr>
          <a:xfrm>
            <a:off x="1523776" y="1454891"/>
            <a:ext cx="3362674"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a:r>
              <a:t>Undersampling Results - Test set</a:t>
            </a:r>
          </a:p>
        </p:txBody>
      </p:sp>
      <p:pic>
        <p:nvPicPr>
          <p:cNvPr id="157" name="Oversampling-Test.png" descr="Oversampling-Test.png"/>
          <p:cNvPicPr>
            <a:picLocks noChangeAspect="1"/>
          </p:cNvPicPr>
          <p:nvPr/>
        </p:nvPicPr>
        <p:blipFill>
          <a:blip r:embed="rId3">
            <a:extLst/>
          </a:blip>
          <a:stretch>
            <a:fillRect/>
          </a:stretch>
        </p:blipFill>
        <p:spPr>
          <a:xfrm>
            <a:off x="6055264" y="1905343"/>
            <a:ext cx="5419971" cy="4177297"/>
          </a:xfrm>
          <a:prstGeom prst="rect">
            <a:avLst/>
          </a:prstGeom>
          <a:ln w="12700">
            <a:miter lim="400000"/>
          </a:ln>
        </p:spPr>
      </p:pic>
      <p:sp>
        <p:nvSpPr>
          <p:cNvPr id="158" name="Oversampling Results - Test set"/>
          <p:cNvSpPr txBox="1"/>
          <p:nvPr/>
        </p:nvSpPr>
        <p:spPr>
          <a:xfrm>
            <a:off x="7147535" y="1454891"/>
            <a:ext cx="3235426"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a:r>
              <a:t>Oversampling Results - Test set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Results - Training F1"/>
          <p:cNvSpPr txBox="1"/>
          <p:nvPr>
            <p:ph type="title"/>
          </p:nvPr>
        </p:nvSpPr>
        <p:spPr>
          <a:xfrm>
            <a:off x="838200" y="365125"/>
            <a:ext cx="10515600" cy="907863"/>
          </a:xfrm>
          <a:prstGeom prst="rect">
            <a:avLst/>
          </a:prstGeom>
        </p:spPr>
        <p:txBody>
          <a:bodyPr/>
          <a:lstStyle/>
          <a:p>
            <a:pPr/>
            <a:r>
              <a:t>Results - Training F1</a:t>
            </a:r>
          </a:p>
        </p:txBody>
      </p:sp>
      <p:sp>
        <p:nvSpPr>
          <p:cNvPr id="161" name="Slide Number"/>
          <p:cNvSpPr txBox="1"/>
          <p:nvPr>
            <p:ph type="sldNum" sz="quarter" idx="4294967295"/>
          </p:nvPr>
        </p:nvSpPr>
        <p:spPr>
          <a:xfrm>
            <a:off x="11172458" y="6414780"/>
            <a:ext cx="181341" cy="248263"/>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2" name="Undersampling Results - Training"/>
          <p:cNvSpPr txBox="1"/>
          <p:nvPr/>
        </p:nvSpPr>
        <p:spPr>
          <a:xfrm>
            <a:off x="1508930" y="1563025"/>
            <a:ext cx="3392365"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a:r>
              <a:t>Undersampling Results - Training</a:t>
            </a:r>
          </a:p>
        </p:txBody>
      </p:sp>
      <p:pic>
        <p:nvPicPr>
          <p:cNvPr id="163" name="Undersampling-Training.png" descr="Undersampling-Training.png"/>
          <p:cNvPicPr>
            <a:picLocks noChangeAspect="1"/>
          </p:cNvPicPr>
          <p:nvPr/>
        </p:nvPicPr>
        <p:blipFill>
          <a:blip r:embed="rId2">
            <a:extLst/>
          </a:blip>
          <a:stretch>
            <a:fillRect/>
          </a:stretch>
        </p:blipFill>
        <p:spPr>
          <a:xfrm>
            <a:off x="510783" y="2093235"/>
            <a:ext cx="5388661" cy="4097626"/>
          </a:xfrm>
          <a:prstGeom prst="rect">
            <a:avLst/>
          </a:prstGeom>
          <a:ln w="12700">
            <a:miter lim="400000"/>
          </a:ln>
        </p:spPr>
      </p:pic>
      <p:pic>
        <p:nvPicPr>
          <p:cNvPr id="164" name="Oversampling-Training.png" descr="Oversampling-Training.png"/>
          <p:cNvPicPr>
            <a:picLocks noChangeAspect="1"/>
          </p:cNvPicPr>
          <p:nvPr/>
        </p:nvPicPr>
        <p:blipFill>
          <a:blip r:embed="rId3">
            <a:extLst/>
          </a:blip>
          <a:stretch>
            <a:fillRect/>
          </a:stretch>
        </p:blipFill>
        <p:spPr>
          <a:xfrm>
            <a:off x="6143737" y="2093235"/>
            <a:ext cx="5400991" cy="4097626"/>
          </a:xfrm>
          <a:prstGeom prst="rect">
            <a:avLst/>
          </a:prstGeom>
          <a:ln w="12700">
            <a:miter lim="400000"/>
          </a:ln>
        </p:spPr>
      </p:pic>
      <p:sp>
        <p:nvSpPr>
          <p:cNvPr id="165" name="Oversampling Results - Training"/>
          <p:cNvSpPr txBox="1"/>
          <p:nvPr/>
        </p:nvSpPr>
        <p:spPr>
          <a:xfrm>
            <a:off x="7211673" y="1563025"/>
            <a:ext cx="3265117" cy="25922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1800"/>
            </a:lvl1pPr>
          </a:lstStyle>
          <a:p>
            <a:pPr/>
            <a:r>
              <a:t>Oversampling Results - Training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1_Office Theme">
      <a:majorFont>
        <a:latin typeface="Helvetica"/>
        <a:ea typeface="Helvetica"/>
        <a:cs typeface="Helvetica"/>
      </a:majorFont>
      <a:minorFont>
        <a:latin typeface="Arial"/>
        <a:ea typeface="Arial"/>
        <a:cs typeface="Arial"/>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