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93" r:id="rId3"/>
    <p:sldId id="368" r:id="rId4"/>
    <p:sldId id="367" r:id="rId5"/>
    <p:sldId id="369" r:id="rId6"/>
    <p:sldId id="371" r:id="rId7"/>
    <p:sldId id="370" r:id="rId8"/>
    <p:sldId id="372" r:id="rId9"/>
    <p:sldId id="366" r:id="rId10"/>
    <p:sldId id="375" r:id="rId11"/>
    <p:sldId id="3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F601C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://commons.wikimedia.org/wiki/File:Emoji_u1f44d.sv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ommons.wikimedia.org/wiki/File:Emoji_u1f44e.svg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823 In Class Day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5400" dirty="0" err="1"/>
              <a:t>Perceptrons</a:t>
            </a:r>
            <a:endParaRPr lang="en-US" sz="5400" dirty="0"/>
          </a:p>
          <a:p>
            <a:r>
              <a:rPr lang="en-US" dirty="0"/>
              <a:t>Live 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91F8-E7F8-86F4-EA62-A10DFED3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Class Activity (HW1)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A8FF-655A-8CE5-6C6F-2FA206CA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F70DB-F325-E4DF-7E48-FE35C08CA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1362075"/>
            <a:ext cx="2385091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B6AA8D-B9AB-33D5-578D-F4C9C32B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01" y="4330119"/>
            <a:ext cx="3010361" cy="2069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146876-AA05-55BA-08A3-DEB2EEBA9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2575" y="1445631"/>
            <a:ext cx="5140200" cy="2069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4463F8-23D2-19DA-699F-A4CC833EE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412" y="3904746"/>
            <a:ext cx="3438525" cy="23241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50E9570-3890-C440-8F92-383E8D80498D}"/>
              </a:ext>
            </a:extLst>
          </p:cNvPr>
          <p:cNvSpPr/>
          <p:nvPr/>
        </p:nvSpPr>
        <p:spPr>
          <a:xfrm>
            <a:off x="4724400" y="3100638"/>
            <a:ext cx="790575" cy="8281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4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6ED-7FAC-486C-B0FE-C87741A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44F-8A16-4795-BFF8-3B4431FF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D220-A59A-420B-B819-09A44B7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for </a:t>
            </a:r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Break</a:t>
            </a:r>
          </a:p>
          <a:p>
            <a:r>
              <a:rPr lang="en-US" dirty="0"/>
              <a:t>Learning Activity: </a:t>
            </a:r>
            <a:r>
              <a:rPr lang="en-US" dirty="0" err="1"/>
              <a:t>Perceptrons</a:t>
            </a:r>
            <a:endParaRPr lang="en-US" dirty="0"/>
          </a:p>
          <a:p>
            <a:r>
              <a:rPr lang="en-US" dirty="0"/>
              <a:t>After-class coding activity (HW)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23C9-B466-432D-94C7-72A4A9DB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A742-7CF3-4C67-A205-146977DF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Biologically inspired model for learning</a:t>
            </a:r>
          </a:p>
          <a:p>
            <a:r>
              <a:rPr lang="en-US" dirty="0"/>
              <a:t>Can encode multiple types of functions</a:t>
            </a:r>
          </a:p>
          <a:p>
            <a:r>
              <a:rPr lang="en-US" dirty="0"/>
              <a:t>Training</a:t>
            </a:r>
          </a:p>
          <a:p>
            <a:r>
              <a:rPr lang="en-US" dirty="0"/>
              <a:t>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BEE2F-699A-40DF-B59F-E70C0018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8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E997-74BB-4E8A-9F53-08B031D1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Neurons &amp; Artificial </a:t>
            </a:r>
            <a:r>
              <a:rPr lang="en-US" dirty="0" err="1"/>
              <a:t>Perceptrons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51EE-B48E-436C-A74E-B9C99E7DA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2805"/>
            <a:ext cx="10515600" cy="22041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Connectivity: Neuron outputs are connected to other neurons’ inputs </a:t>
            </a:r>
          </a:p>
          <a:p>
            <a:r>
              <a:rPr lang="en-US" dirty="0"/>
              <a:t>Activation: Neurons Fire when the cumulative electrochemical stimulation exceeds a threshold</a:t>
            </a:r>
          </a:p>
          <a:p>
            <a:r>
              <a:rPr lang="en-US" dirty="0"/>
              <a:t>Learning: inter-neural connections have different strengths, and change with use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D1E34-81A5-42F0-88E0-5E133341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neuron">
            <a:extLst>
              <a:ext uri="{FF2B5EF4-FFF2-40B4-BE49-F238E27FC236}">
                <a16:creationId xmlns:a16="http://schemas.microsoft.com/office/drawing/2014/main" id="{10A06862-C46E-4752-8974-3A89F6A77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26" y="1816170"/>
            <a:ext cx="2051124" cy="180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9EA30-4FB7-435C-A9D0-DE1694969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40" y="1713179"/>
            <a:ext cx="2616047" cy="2134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EEB78-2C46-4984-8823-FF7ADCA01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112" y="1437776"/>
            <a:ext cx="4000562" cy="24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2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B7D8-63F7-4493-BFD5-1F60A037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Function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304C-CFB3-48B6-A26F-610EA8A6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(e.g. Logic AND, Logic 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8D30-6B1E-4157-9630-3955F51E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6FAED-26B7-4FFA-87A1-0EFA400E4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374" y="2369288"/>
            <a:ext cx="2903003" cy="1379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9C876-C715-491A-851F-C0DFD1199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53" y="2369288"/>
            <a:ext cx="2903003" cy="1379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35142-4FD2-4F78-9920-E008C39AA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53" y="4504759"/>
            <a:ext cx="3859102" cy="1761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2B85C-581D-470E-AE21-A2BE2D3C6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3519" y="1909017"/>
            <a:ext cx="2030281" cy="21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5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08B6-6601-4179-943A-6F787C56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9CFB-0FE4-41B7-BEA3-2135504F0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37101"/>
            <a:ext cx="10515600" cy="2039861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Gradient</a:t>
            </a:r>
            <a:r>
              <a:rPr lang="en-US" dirty="0"/>
              <a:t> descent-based training </a:t>
            </a:r>
          </a:p>
          <a:p>
            <a:pPr lvl="1"/>
            <a:r>
              <a:rPr lang="en-US" dirty="0"/>
              <a:t>depends on derivative of activation function</a:t>
            </a:r>
          </a:p>
          <a:p>
            <a:r>
              <a:rPr lang="en-US" dirty="0"/>
              <a:t>Can be trained stochastically by selecting random observation from data for next training update</a:t>
            </a:r>
          </a:p>
          <a:p>
            <a:r>
              <a:rPr lang="en-US" dirty="0"/>
              <a:t>Online (stream-of-data) training also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33A3-BC59-4EE1-9FF4-36FBACB2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F74D3-1CC7-4446-907B-91875342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385" y="1516360"/>
            <a:ext cx="3328705" cy="2347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F6F21-5513-4248-986A-F6A2FF5B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28" y="1578273"/>
            <a:ext cx="3328705" cy="228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E26A-D1A7-47F0-90AE-1B15E537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5EA5-6448-4C37-93B9-908A5F51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6311"/>
            <a:ext cx="10515600" cy="1950651"/>
          </a:xfrm>
        </p:spPr>
        <p:txBody>
          <a:bodyPr/>
          <a:lstStyle/>
          <a:p>
            <a:r>
              <a:rPr lang="en-US" dirty="0"/>
              <a:t>Cannot create nonlinear separating boundaries</a:t>
            </a:r>
          </a:p>
          <a:p>
            <a:r>
              <a:rPr lang="en-US" dirty="0"/>
              <a:t>Training can be sensitive to learning rate (too slow; divergence)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4C97-925A-4C53-B285-C1723E4C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FF94B-3ADC-4827-B183-DB885D67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82" y="1418480"/>
            <a:ext cx="2584928" cy="2426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F868BC-6180-4D52-8C64-754F868D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867" y="1525549"/>
            <a:ext cx="2591025" cy="270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C269E-2867-4A86-8A8C-09BBA63D24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10600" y="1694485"/>
            <a:ext cx="1005764" cy="1005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C3C43-D8B9-4DDE-999B-AD12F62040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758742" y="1660249"/>
            <a:ext cx="1005764" cy="100576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0572463-0E14-44E8-DE17-C1B8BF9F4571}"/>
              </a:ext>
            </a:extLst>
          </p:cNvPr>
          <p:cNvSpPr/>
          <p:nvPr/>
        </p:nvSpPr>
        <p:spPr>
          <a:xfrm rot="2423508">
            <a:off x="6623952" y="2527258"/>
            <a:ext cx="2066603" cy="8375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01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E2DD-180E-4F9E-9CE7-8EF2398A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Activity- </a:t>
            </a:r>
            <a:r>
              <a:rPr lang="en-US" dirty="0" err="1"/>
              <a:t>Perceptrons</a:t>
            </a:r>
            <a:r>
              <a:rPr lang="en-US" dirty="0"/>
              <a:t> (20 min)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22F3-9F36-49AE-B17B-B84900FE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Obtain Student Code From Canvas</a:t>
            </a:r>
          </a:p>
          <a:p>
            <a:r>
              <a:rPr lang="en-US" dirty="0"/>
              <a:t>Instructor provides Code overview (5 min)</a:t>
            </a:r>
          </a:p>
          <a:p>
            <a:r>
              <a:rPr lang="en-US" dirty="0"/>
              <a:t>Students complete the coding activity (10 min)</a:t>
            </a:r>
          </a:p>
          <a:p>
            <a:r>
              <a:rPr lang="en-US" dirty="0"/>
              <a:t>Discussion (5 min)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1A71-5E74-455B-9E31-6D61AECA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17800</TotalTime>
  <Words>207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CSCE 823 In Class Day 02</vt:lpstr>
      <vt:lpstr>Agenda</vt:lpstr>
      <vt:lpstr>Key points for perceptrons</vt:lpstr>
      <vt:lpstr>Biological Neurons &amp; Artificial Perceptrons</vt:lpstr>
      <vt:lpstr>Perceptron Function Encoding</vt:lpstr>
      <vt:lpstr>Perceptron Training</vt:lpstr>
      <vt:lpstr>Perceptron Limitations</vt:lpstr>
      <vt:lpstr>Learning Activity- Perceptrons (20 min) </vt:lpstr>
      <vt:lpstr>Break</vt:lpstr>
      <vt:lpstr>After Class Activity (HW1) Introduction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159</cp:revision>
  <dcterms:created xsi:type="dcterms:W3CDTF">2021-03-30T19:14:48Z</dcterms:created>
  <dcterms:modified xsi:type="dcterms:W3CDTF">2023-06-13T19:14:11Z</dcterms:modified>
</cp:coreProperties>
</file>