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0" r:id="rId5"/>
  </p:sldMasterIdLst>
  <p:notesMasterIdLst>
    <p:notesMasterId r:id="rId13"/>
  </p:notesMasterIdLst>
  <p:sldIdLst>
    <p:sldId id="276" r:id="rId6"/>
    <p:sldId id="277" r:id="rId7"/>
    <p:sldId id="275" r:id="rId8"/>
    <p:sldId id="278" r:id="rId9"/>
    <p:sldId id="257" r:id="rId10"/>
    <p:sldId id="258"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19"/>
    <p:restoredTop sz="78082"/>
  </p:normalViewPr>
  <p:slideViewPr>
    <p:cSldViewPr snapToGrid="0" snapToObjects="1">
      <p:cViewPr varScale="1">
        <p:scale>
          <a:sx n="85" d="100"/>
          <a:sy n="85" d="100"/>
        </p:scale>
        <p:origin x="11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CF2A8A-2B17-1844-9E9E-E2C485534FD8}" type="datetimeFigureOut">
              <a:rPr lang="en-US" smtClean="0"/>
              <a:t>3/25/2022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A25959-3510-3345-B215-A3A1278AFF36}" type="slidenum">
              <a:rPr lang="en-US" smtClean="0"/>
              <a:t>‹#›</a:t>
            </a:fld>
            <a:endParaRPr lang="en-US"/>
          </a:p>
        </p:txBody>
      </p:sp>
    </p:spTree>
    <p:extLst>
      <p:ext uri="{BB962C8B-B14F-4D97-AF65-F5344CB8AC3E}">
        <p14:creationId xmlns:p14="http://schemas.microsoft.com/office/powerpoint/2010/main" val="1922506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Science Trajectories – you’ll be introduced to a set of tasks that are conducted in data science. </a:t>
            </a:r>
          </a:p>
        </p:txBody>
      </p:sp>
      <p:sp>
        <p:nvSpPr>
          <p:cNvPr id="4" name="Slide Number Placeholder 3"/>
          <p:cNvSpPr>
            <a:spLocks noGrp="1"/>
          </p:cNvSpPr>
          <p:nvPr>
            <p:ph type="sldNum" sz="quarter" idx="5"/>
          </p:nvPr>
        </p:nvSpPr>
        <p:spPr/>
        <p:txBody>
          <a:bodyPr/>
          <a:lstStyle/>
          <a:p>
            <a:fld id="{69A25959-3510-3345-B215-A3A1278AFF36}" type="slidenum">
              <a:rPr lang="en-US" smtClean="0"/>
              <a:t>6</a:t>
            </a:fld>
            <a:endParaRPr lang="en-US"/>
          </a:p>
        </p:txBody>
      </p:sp>
    </p:spTree>
    <p:extLst>
      <p:ext uri="{BB962C8B-B14F-4D97-AF65-F5344CB8AC3E}">
        <p14:creationId xmlns:p14="http://schemas.microsoft.com/office/powerpoint/2010/main" val="2958202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6A13-D7D8-0342-81B9-F3EF38F5F5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C4EE55-9986-044D-9CB0-3F4452B586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2BE249-028E-2E47-B077-92BFFDA93DBB}"/>
              </a:ext>
            </a:extLst>
          </p:cNvPr>
          <p:cNvSpPr>
            <a:spLocks noGrp="1"/>
          </p:cNvSpPr>
          <p:nvPr>
            <p:ph type="dt" sz="half" idx="10"/>
          </p:nvPr>
        </p:nvSpPr>
        <p:spPr/>
        <p:txBody>
          <a:bodyPr/>
          <a:lstStyle/>
          <a:p>
            <a:fld id="{9E40C89F-7ADE-0243-9CFF-75DC130DF1FD}" type="datetimeFigureOut">
              <a:rPr lang="en-US" smtClean="0"/>
              <a:t>3/25/2022</a:t>
            </a:fld>
            <a:endParaRPr lang="en-US"/>
          </a:p>
        </p:txBody>
      </p:sp>
      <p:sp>
        <p:nvSpPr>
          <p:cNvPr id="5" name="Footer Placeholder 4">
            <a:extLst>
              <a:ext uri="{FF2B5EF4-FFF2-40B4-BE49-F238E27FC236}">
                <a16:creationId xmlns:a16="http://schemas.microsoft.com/office/drawing/2014/main" id="{05958E9A-C49C-844B-8A03-862A85EE4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C031B-1616-0541-B087-8B8A5007512A}"/>
              </a:ext>
            </a:extLst>
          </p:cNvPr>
          <p:cNvSpPr>
            <a:spLocks noGrp="1"/>
          </p:cNvSpPr>
          <p:nvPr>
            <p:ph type="sldNum" sz="quarter" idx="12"/>
          </p:nvPr>
        </p:nvSpPr>
        <p:spPr/>
        <p:txBody>
          <a:bodyPr/>
          <a:lstStyle/>
          <a:p>
            <a:fld id="{460F2956-0CCC-4A42-B065-78CBED4E182A}" type="slidenum">
              <a:rPr lang="en-US" smtClean="0"/>
              <a:t>‹#›</a:t>
            </a:fld>
            <a:endParaRPr lang="en-US"/>
          </a:p>
        </p:txBody>
      </p:sp>
    </p:spTree>
    <p:extLst>
      <p:ext uri="{BB962C8B-B14F-4D97-AF65-F5344CB8AC3E}">
        <p14:creationId xmlns:p14="http://schemas.microsoft.com/office/powerpoint/2010/main" val="1254701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B534A-E642-DD49-90AB-986A0A4D8F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3BD0C8-A51A-9B42-B5D1-4040D1451A0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FC8F2A-0709-8F4A-BC17-D49BDD066D90}"/>
              </a:ext>
            </a:extLst>
          </p:cNvPr>
          <p:cNvSpPr>
            <a:spLocks noGrp="1"/>
          </p:cNvSpPr>
          <p:nvPr>
            <p:ph type="dt" sz="half" idx="10"/>
          </p:nvPr>
        </p:nvSpPr>
        <p:spPr/>
        <p:txBody>
          <a:bodyPr/>
          <a:lstStyle/>
          <a:p>
            <a:fld id="{9E40C89F-7ADE-0243-9CFF-75DC130DF1FD}" type="datetimeFigureOut">
              <a:rPr lang="en-US" smtClean="0"/>
              <a:t>3/25/2022</a:t>
            </a:fld>
            <a:endParaRPr lang="en-US"/>
          </a:p>
        </p:txBody>
      </p:sp>
      <p:sp>
        <p:nvSpPr>
          <p:cNvPr id="5" name="Footer Placeholder 4">
            <a:extLst>
              <a:ext uri="{FF2B5EF4-FFF2-40B4-BE49-F238E27FC236}">
                <a16:creationId xmlns:a16="http://schemas.microsoft.com/office/drawing/2014/main" id="{26022205-35AB-054E-A267-689CCF422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47C47-7200-E745-B874-27A8C6A6068F}"/>
              </a:ext>
            </a:extLst>
          </p:cNvPr>
          <p:cNvSpPr>
            <a:spLocks noGrp="1"/>
          </p:cNvSpPr>
          <p:nvPr>
            <p:ph type="sldNum" sz="quarter" idx="12"/>
          </p:nvPr>
        </p:nvSpPr>
        <p:spPr/>
        <p:txBody>
          <a:bodyPr/>
          <a:lstStyle/>
          <a:p>
            <a:fld id="{460F2956-0CCC-4A42-B065-78CBED4E182A}" type="slidenum">
              <a:rPr lang="en-US" smtClean="0"/>
              <a:t>‹#›</a:t>
            </a:fld>
            <a:endParaRPr lang="en-US"/>
          </a:p>
        </p:txBody>
      </p:sp>
    </p:spTree>
    <p:extLst>
      <p:ext uri="{BB962C8B-B14F-4D97-AF65-F5344CB8AC3E}">
        <p14:creationId xmlns:p14="http://schemas.microsoft.com/office/powerpoint/2010/main" val="186514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957236-0314-A14B-A6BD-8F668BE455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97CEFD-F5FD-814E-B57B-F67B6034ECE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4E30F4-D197-3C43-8DD4-E2E74F311F16}"/>
              </a:ext>
            </a:extLst>
          </p:cNvPr>
          <p:cNvSpPr>
            <a:spLocks noGrp="1"/>
          </p:cNvSpPr>
          <p:nvPr>
            <p:ph type="dt" sz="half" idx="10"/>
          </p:nvPr>
        </p:nvSpPr>
        <p:spPr/>
        <p:txBody>
          <a:bodyPr/>
          <a:lstStyle/>
          <a:p>
            <a:fld id="{9E40C89F-7ADE-0243-9CFF-75DC130DF1FD}" type="datetimeFigureOut">
              <a:rPr lang="en-US" smtClean="0"/>
              <a:t>3/25/2022</a:t>
            </a:fld>
            <a:endParaRPr lang="en-US"/>
          </a:p>
        </p:txBody>
      </p:sp>
      <p:sp>
        <p:nvSpPr>
          <p:cNvPr id="5" name="Footer Placeholder 4">
            <a:extLst>
              <a:ext uri="{FF2B5EF4-FFF2-40B4-BE49-F238E27FC236}">
                <a16:creationId xmlns:a16="http://schemas.microsoft.com/office/drawing/2014/main" id="{886E78E0-25A6-CC4B-8FC6-C2C37E1C14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681716-6946-4E4D-BDB0-6132EE281F6E}"/>
              </a:ext>
            </a:extLst>
          </p:cNvPr>
          <p:cNvSpPr>
            <a:spLocks noGrp="1"/>
          </p:cNvSpPr>
          <p:nvPr>
            <p:ph type="sldNum" sz="quarter" idx="12"/>
          </p:nvPr>
        </p:nvSpPr>
        <p:spPr/>
        <p:txBody>
          <a:bodyPr/>
          <a:lstStyle/>
          <a:p>
            <a:fld id="{460F2956-0CCC-4A42-B065-78CBED4E182A}" type="slidenum">
              <a:rPr lang="en-US" smtClean="0"/>
              <a:t>‹#›</a:t>
            </a:fld>
            <a:endParaRPr lang="en-US"/>
          </a:p>
        </p:txBody>
      </p:sp>
    </p:spTree>
    <p:extLst>
      <p:ext uri="{BB962C8B-B14F-4D97-AF65-F5344CB8AC3E}">
        <p14:creationId xmlns:p14="http://schemas.microsoft.com/office/powerpoint/2010/main" val="3794360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A6C7C4-44C5-DB41-A250-F86FF3B1C7C4}" type="datetime1">
              <a:rPr lang="en-US" smtClean="0"/>
              <a:pPr/>
              <a:t>3/25/2022</a:t>
            </a:fld>
            <a:endParaRPr lang="en-US" dirty="0"/>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11"/>
          </p:nvPr>
        </p:nvSpPr>
        <p:spPr>
          <a:xfrm>
            <a:off x="4572000" y="18288"/>
            <a:ext cx="5486400" cy="329184"/>
          </a:xfrm>
        </p:spPr>
        <p:txBody>
          <a:bodyPr/>
          <a:lstStyle/>
          <a:p>
            <a:r>
              <a:rPr lang="en-US" dirty="0"/>
              <a:t>CSCE 623</a:t>
            </a:r>
          </a:p>
        </p:txBody>
      </p:sp>
    </p:spTree>
    <p:extLst>
      <p:ext uri="{BB962C8B-B14F-4D97-AF65-F5344CB8AC3E}">
        <p14:creationId xmlns:p14="http://schemas.microsoft.com/office/powerpoint/2010/main" val="3277453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3FB1804-46FA-B545-9BCE-ED0A08CFCF5F}" type="datetime1">
              <a:rPr lang="en-US" smtClean="0"/>
              <a:pPr/>
              <a:t>3/25/2022</a:t>
            </a:fld>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
        <p:nvSpPr>
          <p:cNvPr id="8" name="Footer Placeholder 4"/>
          <p:cNvSpPr>
            <a:spLocks noGrp="1"/>
          </p:cNvSpPr>
          <p:nvPr>
            <p:ph type="ftr" sz="quarter" idx="11"/>
          </p:nvPr>
        </p:nvSpPr>
        <p:spPr>
          <a:xfrm>
            <a:off x="4572000" y="18288"/>
            <a:ext cx="5486400" cy="329184"/>
          </a:xfrm>
        </p:spPr>
        <p:txBody>
          <a:bodyPr/>
          <a:lstStyle/>
          <a:p>
            <a:r>
              <a:rPr lang="en-US" dirty="0"/>
              <a:t>CSCE 623</a:t>
            </a:r>
          </a:p>
        </p:txBody>
      </p:sp>
    </p:spTree>
    <p:extLst>
      <p:ext uri="{BB962C8B-B14F-4D97-AF65-F5344CB8AC3E}">
        <p14:creationId xmlns:p14="http://schemas.microsoft.com/office/powerpoint/2010/main" val="2149343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F6E189-4790-794C-8ADB-7C294595E730}" type="datetime1">
              <a:rPr lang="en-US" smtClean="0"/>
              <a:pPr/>
              <a:t>3/25/2022</a:t>
            </a:fld>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8" name="Footer Placeholder 4"/>
          <p:cNvSpPr>
            <a:spLocks noGrp="1"/>
          </p:cNvSpPr>
          <p:nvPr>
            <p:ph type="ftr" sz="quarter" idx="11"/>
          </p:nvPr>
        </p:nvSpPr>
        <p:spPr>
          <a:xfrm>
            <a:off x="4572000" y="18288"/>
            <a:ext cx="5486400" cy="329184"/>
          </a:xfrm>
        </p:spPr>
        <p:txBody>
          <a:bodyPr/>
          <a:lstStyle/>
          <a:p>
            <a:r>
              <a:rPr lang="en-US" dirty="0"/>
              <a:t>CSCE 623</a:t>
            </a:r>
          </a:p>
        </p:txBody>
      </p:sp>
    </p:spTree>
    <p:extLst>
      <p:ext uri="{BB962C8B-B14F-4D97-AF65-F5344CB8AC3E}">
        <p14:creationId xmlns:p14="http://schemas.microsoft.com/office/powerpoint/2010/main" val="2617789124"/>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C83C6B-77B3-324A-8092-26AF785D795E}" type="datetime1">
              <a:rPr lang="en-US" smtClean="0"/>
              <a:pPr/>
              <a:t>3/25/2022</a:t>
            </a:fld>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sp>
        <p:nvSpPr>
          <p:cNvPr id="8" name="Footer Placeholder 4"/>
          <p:cNvSpPr>
            <a:spLocks noGrp="1"/>
          </p:cNvSpPr>
          <p:nvPr>
            <p:ph type="ftr" sz="quarter" idx="11"/>
          </p:nvPr>
        </p:nvSpPr>
        <p:spPr>
          <a:xfrm>
            <a:off x="4572000" y="18288"/>
            <a:ext cx="5486400" cy="329184"/>
          </a:xfrm>
        </p:spPr>
        <p:txBody>
          <a:bodyPr/>
          <a:lstStyle/>
          <a:p>
            <a:r>
              <a:rPr lang="en-US" dirty="0"/>
              <a:t>CSCE 623</a:t>
            </a:r>
          </a:p>
        </p:txBody>
      </p:sp>
    </p:spTree>
    <p:extLst>
      <p:ext uri="{BB962C8B-B14F-4D97-AF65-F5344CB8AC3E}">
        <p14:creationId xmlns:p14="http://schemas.microsoft.com/office/powerpoint/2010/main" val="1399275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018A83-3EB4-E34E-8FC5-CAA415590D8F}" type="datetime1">
              <a:rPr lang="en-US" smtClean="0"/>
              <a:pPr/>
              <a:t>3/25/2022</a:t>
            </a:fld>
            <a:endParaRPr lang="en-US"/>
          </a:p>
        </p:txBody>
      </p:sp>
      <p:sp>
        <p:nvSpPr>
          <p:cNvPr id="9" name="Slide Number Placeholder 8"/>
          <p:cNvSpPr>
            <a:spLocks noGrp="1"/>
          </p:cNvSpPr>
          <p:nvPr>
            <p:ph type="sldNum" sz="quarter" idx="12"/>
          </p:nvPr>
        </p:nvSpPr>
        <p:spPr/>
        <p:txBody>
          <a:bodyPr/>
          <a:lstStyle/>
          <a:p>
            <a:fld id="{E4FFCA10-EE3F-AF4E-9EA4-E5CA2D91A1E4}" type="slidenum">
              <a:rPr lang="en-US" smtClean="0"/>
              <a:pPr/>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4572000" y="18288"/>
            <a:ext cx="5486400" cy="329184"/>
          </a:xfrm>
        </p:spPr>
        <p:txBody>
          <a:bodyPr/>
          <a:lstStyle/>
          <a:p>
            <a:r>
              <a:rPr lang="en-US" dirty="0"/>
              <a:t>CSCE 623</a:t>
            </a:r>
          </a:p>
        </p:txBody>
      </p:sp>
    </p:spTree>
    <p:extLst>
      <p:ext uri="{BB962C8B-B14F-4D97-AF65-F5344CB8AC3E}">
        <p14:creationId xmlns:p14="http://schemas.microsoft.com/office/powerpoint/2010/main" val="30510998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326EEF-F75D-6941-B54B-7831E9DFFDFE}" type="datetime1">
              <a:rPr lang="en-US" smtClean="0"/>
              <a:pPr/>
              <a:t>3/25/2022</a:t>
            </a:fld>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pPr/>
              <a:t>‹#›</a:t>
            </a:fld>
            <a:endParaRPr lang="en-US"/>
          </a:p>
        </p:txBody>
      </p:sp>
      <p:sp>
        <p:nvSpPr>
          <p:cNvPr id="6" name="Footer Placeholder 4"/>
          <p:cNvSpPr>
            <a:spLocks noGrp="1"/>
          </p:cNvSpPr>
          <p:nvPr>
            <p:ph type="ftr" sz="quarter" idx="11"/>
          </p:nvPr>
        </p:nvSpPr>
        <p:spPr>
          <a:xfrm>
            <a:off x="4572000" y="18288"/>
            <a:ext cx="5486400" cy="329184"/>
          </a:xfrm>
        </p:spPr>
        <p:txBody>
          <a:bodyPr/>
          <a:lstStyle/>
          <a:p>
            <a:r>
              <a:rPr lang="en-US" dirty="0"/>
              <a:t>CSCE 623</a:t>
            </a:r>
          </a:p>
        </p:txBody>
      </p:sp>
    </p:spTree>
    <p:extLst>
      <p:ext uri="{BB962C8B-B14F-4D97-AF65-F5344CB8AC3E}">
        <p14:creationId xmlns:p14="http://schemas.microsoft.com/office/powerpoint/2010/main" val="10432259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F0826-2CC8-024F-8BF0-B8847A09745F}" type="datetime1">
              <a:rPr lang="en-US" smtClean="0"/>
              <a:pPr/>
              <a:t>3/25/2022</a:t>
            </a:fld>
            <a:endParaRPr lang="en-US"/>
          </a:p>
        </p:txBody>
      </p:sp>
      <p:sp>
        <p:nvSpPr>
          <p:cNvPr id="4" name="Slide Number Placeholder 3"/>
          <p:cNvSpPr>
            <a:spLocks noGrp="1"/>
          </p:cNvSpPr>
          <p:nvPr>
            <p:ph type="sldNum" sz="quarter" idx="12"/>
          </p:nvPr>
        </p:nvSpPr>
        <p:spPr/>
        <p:txBody>
          <a:bodyPr/>
          <a:lstStyle/>
          <a:p>
            <a:fld id="{E4FFCA10-EE3F-AF4E-9EA4-E5CA2D91A1E4}" type="slidenum">
              <a:rPr lang="en-US" smtClean="0"/>
              <a:pPr/>
              <a:t>‹#›</a:t>
            </a:fld>
            <a:endParaRPr lang="en-US"/>
          </a:p>
        </p:txBody>
      </p:sp>
      <p:sp>
        <p:nvSpPr>
          <p:cNvPr id="5" name="Footer Placeholder 4"/>
          <p:cNvSpPr>
            <a:spLocks noGrp="1"/>
          </p:cNvSpPr>
          <p:nvPr>
            <p:ph type="ftr" sz="quarter" idx="11"/>
          </p:nvPr>
        </p:nvSpPr>
        <p:spPr>
          <a:xfrm>
            <a:off x="4572000" y="18288"/>
            <a:ext cx="5486400" cy="329184"/>
          </a:xfrm>
        </p:spPr>
        <p:txBody>
          <a:bodyPr/>
          <a:lstStyle/>
          <a:p>
            <a:r>
              <a:rPr lang="en-US" dirty="0"/>
              <a:t>CSCE 623</a:t>
            </a:r>
          </a:p>
        </p:txBody>
      </p:sp>
    </p:spTree>
    <p:extLst>
      <p:ext uri="{BB962C8B-B14F-4D97-AF65-F5344CB8AC3E}">
        <p14:creationId xmlns:p14="http://schemas.microsoft.com/office/powerpoint/2010/main" val="1008554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11C857-8489-7748-BBC3-862D6AF51918}" type="datetime1">
              <a:rPr lang="en-US" smtClean="0"/>
              <a:pPr/>
              <a:t>3/25/2022</a:t>
            </a:fld>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Footer Placeholder 4"/>
          <p:cNvSpPr>
            <a:spLocks noGrp="1"/>
          </p:cNvSpPr>
          <p:nvPr>
            <p:ph type="ftr" sz="quarter" idx="11"/>
          </p:nvPr>
        </p:nvSpPr>
        <p:spPr>
          <a:xfrm>
            <a:off x="4572000" y="18288"/>
            <a:ext cx="5486400" cy="329184"/>
          </a:xfrm>
        </p:spPr>
        <p:txBody>
          <a:bodyPr/>
          <a:lstStyle/>
          <a:p>
            <a:r>
              <a:rPr lang="en-US" dirty="0"/>
              <a:t>CSCE 623</a:t>
            </a:r>
          </a:p>
        </p:txBody>
      </p:sp>
    </p:spTree>
    <p:extLst>
      <p:ext uri="{BB962C8B-B14F-4D97-AF65-F5344CB8AC3E}">
        <p14:creationId xmlns:p14="http://schemas.microsoft.com/office/powerpoint/2010/main" val="2777709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B0ED5-CDFB-F54A-A969-E188CFD80B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D1DB2D-C641-9C44-9F10-62B840B7136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6D6EE6-C2EC-964B-BE9D-D8025A4D8704}"/>
              </a:ext>
            </a:extLst>
          </p:cNvPr>
          <p:cNvSpPr>
            <a:spLocks noGrp="1"/>
          </p:cNvSpPr>
          <p:nvPr>
            <p:ph type="dt" sz="half" idx="10"/>
          </p:nvPr>
        </p:nvSpPr>
        <p:spPr/>
        <p:txBody>
          <a:bodyPr/>
          <a:lstStyle/>
          <a:p>
            <a:fld id="{9E40C89F-7ADE-0243-9CFF-75DC130DF1FD}" type="datetimeFigureOut">
              <a:rPr lang="en-US" smtClean="0"/>
              <a:t>3/25/2022</a:t>
            </a:fld>
            <a:endParaRPr lang="en-US"/>
          </a:p>
        </p:txBody>
      </p:sp>
      <p:sp>
        <p:nvSpPr>
          <p:cNvPr id="5" name="Footer Placeholder 4">
            <a:extLst>
              <a:ext uri="{FF2B5EF4-FFF2-40B4-BE49-F238E27FC236}">
                <a16:creationId xmlns:a16="http://schemas.microsoft.com/office/drawing/2014/main" id="{4B20E7B1-F7E1-5E49-A0F5-23876FFCC4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2B3DD-6DD4-0646-9AC9-C8C8C849323B}"/>
              </a:ext>
            </a:extLst>
          </p:cNvPr>
          <p:cNvSpPr>
            <a:spLocks noGrp="1"/>
          </p:cNvSpPr>
          <p:nvPr>
            <p:ph type="sldNum" sz="quarter" idx="12"/>
          </p:nvPr>
        </p:nvSpPr>
        <p:spPr/>
        <p:txBody>
          <a:bodyPr/>
          <a:lstStyle/>
          <a:p>
            <a:fld id="{460F2956-0CCC-4A42-B065-78CBED4E182A}" type="slidenum">
              <a:rPr lang="en-US" smtClean="0"/>
              <a:t>‹#›</a:t>
            </a:fld>
            <a:endParaRPr lang="en-US"/>
          </a:p>
        </p:txBody>
      </p:sp>
    </p:spTree>
    <p:extLst>
      <p:ext uri="{BB962C8B-B14F-4D97-AF65-F5344CB8AC3E}">
        <p14:creationId xmlns:p14="http://schemas.microsoft.com/office/powerpoint/2010/main" val="13860216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922D42-939B-424D-B869-3F4431CE6A67}" type="datetime1">
              <a:rPr lang="en-US" smtClean="0"/>
              <a:pPr/>
              <a:t>3/25/2022</a:t>
            </a:fld>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pPr/>
              <a:t>‹#›</a:t>
            </a:fld>
            <a:endParaRPr lang="en-US"/>
          </a:p>
        </p:txBody>
      </p:sp>
      <p:sp>
        <p:nvSpPr>
          <p:cNvPr id="8" name="Footer Placeholder 4"/>
          <p:cNvSpPr>
            <a:spLocks noGrp="1"/>
          </p:cNvSpPr>
          <p:nvPr>
            <p:ph type="ftr" sz="quarter" idx="11"/>
          </p:nvPr>
        </p:nvSpPr>
        <p:spPr>
          <a:xfrm>
            <a:off x="4572000" y="18288"/>
            <a:ext cx="5486400" cy="329184"/>
          </a:xfrm>
        </p:spPr>
        <p:txBody>
          <a:bodyPr/>
          <a:lstStyle/>
          <a:p>
            <a:r>
              <a:rPr lang="en-US" dirty="0"/>
              <a:t>CSCE 623</a:t>
            </a:r>
          </a:p>
        </p:txBody>
      </p:sp>
    </p:spTree>
    <p:extLst>
      <p:ext uri="{BB962C8B-B14F-4D97-AF65-F5344CB8AC3E}">
        <p14:creationId xmlns:p14="http://schemas.microsoft.com/office/powerpoint/2010/main" val="16795190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6D6112-BB1C-0044-BF62-99CE1FA9439D}" type="datetime1">
              <a:rPr lang="en-US" smtClean="0"/>
              <a:pPr/>
              <a:t>3/25/2022</a:t>
            </a:fld>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
        <p:nvSpPr>
          <p:cNvPr id="7" name="Footer Placeholder 4"/>
          <p:cNvSpPr>
            <a:spLocks noGrp="1"/>
          </p:cNvSpPr>
          <p:nvPr>
            <p:ph type="ftr" sz="quarter" idx="11"/>
          </p:nvPr>
        </p:nvSpPr>
        <p:spPr>
          <a:xfrm>
            <a:off x="4572000" y="18288"/>
            <a:ext cx="5486400" cy="329184"/>
          </a:xfrm>
        </p:spPr>
        <p:txBody>
          <a:bodyPr/>
          <a:lstStyle/>
          <a:p>
            <a:r>
              <a:rPr lang="en-US" dirty="0"/>
              <a:t>CSCE 623</a:t>
            </a:r>
          </a:p>
        </p:txBody>
      </p:sp>
    </p:spTree>
    <p:extLst>
      <p:ext uri="{BB962C8B-B14F-4D97-AF65-F5344CB8AC3E}">
        <p14:creationId xmlns:p14="http://schemas.microsoft.com/office/powerpoint/2010/main" val="1373488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3E8E6F-95AF-0442-87B8-DAECC9616437}" type="datetime1">
              <a:rPr lang="en-US" smtClean="0"/>
              <a:pPr/>
              <a:t>3/25/2022</a:t>
            </a:fld>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pPr/>
              <a:t>‹#›</a:t>
            </a:fld>
            <a:endParaRPr lang="en-US"/>
          </a:p>
        </p:txBody>
      </p:sp>
      <p:sp>
        <p:nvSpPr>
          <p:cNvPr id="7" name="Footer Placeholder 4"/>
          <p:cNvSpPr>
            <a:spLocks noGrp="1"/>
          </p:cNvSpPr>
          <p:nvPr>
            <p:ph type="ftr" sz="quarter" idx="11"/>
          </p:nvPr>
        </p:nvSpPr>
        <p:spPr>
          <a:xfrm>
            <a:off x="4572000" y="18288"/>
            <a:ext cx="5486400" cy="329184"/>
          </a:xfrm>
        </p:spPr>
        <p:txBody>
          <a:bodyPr/>
          <a:lstStyle/>
          <a:p>
            <a:r>
              <a:rPr lang="en-US" dirty="0"/>
              <a:t>CSCE 623</a:t>
            </a:r>
          </a:p>
        </p:txBody>
      </p:sp>
    </p:spTree>
    <p:extLst>
      <p:ext uri="{BB962C8B-B14F-4D97-AF65-F5344CB8AC3E}">
        <p14:creationId xmlns:p14="http://schemas.microsoft.com/office/powerpoint/2010/main" val="1445024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96298-0EBB-3349-98A1-A220E7592D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04D916-3B8E-964F-B159-35825286FC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FEEE9FF-4BAC-AD43-A0E1-CFA3C701A001}"/>
              </a:ext>
            </a:extLst>
          </p:cNvPr>
          <p:cNvSpPr>
            <a:spLocks noGrp="1"/>
          </p:cNvSpPr>
          <p:nvPr>
            <p:ph type="dt" sz="half" idx="10"/>
          </p:nvPr>
        </p:nvSpPr>
        <p:spPr/>
        <p:txBody>
          <a:bodyPr/>
          <a:lstStyle/>
          <a:p>
            <a:fld id="{9E40C89F-7ADE-0243-9CFF-75DC130DF1FD}" type="datetimeFigureOut">
              <a:rPr lang="en-US" smtClean="0"/>
              <a:t>3/25/2022</a:t>
            </a:fld>
            <a:endParaRPr lang="en-US"/>
          </a:p>
        </p:txBody>
      </p:sp>
      <p:sp>
        <p:nvSpPr>
          <p:cNvPr id="5" name="Footer Placeholder 4">
            <a:extLst>
              <a:ext uri="{FF2B5EF4-FFF2-40B4-BE49-F238E27FC236}">
                <a16:creationId xmlns:a16="http://schemas.microsoft.com/office/drawing/2014/main" id="{7B81A17D-42DC-EC4D-936D-CB06D50A4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F90DE-3BC3-8345-B47D-4DCD4C4EBFDD}"/>
              </a:ext>
            </a:extLst>
          </p:cNvPr>
          <p:cNvSpPr>
            <a:spLocks noGrp="1"/>
          </p:cNvSpPr>
          <p:nvPr>
            <p:ph type="sldNum" sz="quarter" idx="12"/>
          </p:nvPr>
        </p:nvSpPr>
        <p:spPr/>
        <p:txBody>
          <a:bodyPr/>
          <a:lstStyle/>
          <a:p>
            <a:fld id="{460F2956-0CCC-4A42-B065-78CBED4E182A}" type="slidenum">
              <a:rPr lang="en-US" smtClean="0"/>
              <a:t>‹#›</a:t>
            </a:fld>
            <a:endParaRPr lang="en-US"/>
          </a:p>
        </p:txBody>
      </p:sp>
    </p:spTree>
    <p:extLst>
      <p:ext uri="{BB962C8B-B14F-4D97-AF65-F5344CB8AC3E}">
        <p14:creationId xmlns:p14="http://schemas.microsoft.com/office/powerpoint/2010/main" val="1948896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34C3-93D6-9445-87F9-8FD7FD073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DF6C3F-0295-4E41-91B2-19941C83E43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201CA2-8263-9F4E-B37F-2EFD17C15EF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114206-29BA-844B-93B8-5AE408271226}"/>
              </a:ext>
            </a:extLst>
          </p:cNvPr>
          <p:cNvSpPr>
            <a:spLocks noGrp="1"/>
          </p:cNvSpPr>
          <p:nvPr>
            <p:ph type="dt" sz="half" idx="10"/>
          </p:nvPr>
        </p:nvSpPr>
        <p:spPr/>
        <p:txBody>
          <a:bodyPr/>
          <a:lstStyle/>
          <a:p>
            <a:fld id="{9E40C89F-7ADE-0243-9CFF-75DC130DF1FD}" type="datetimeFigureOut">
              <a:rPr lang="en-US" smtClean="0"/>
              <a:t>3/25/2022</a:t>
            </a:fld>
            <a:endParaRPr lang="en-US"/>
          </a:p>
        </p:txBody>
      </p:sp>
      <p:sp>
        <p:nvSpPr>
          <p:cNvPr id="6" name="Footer Placeholder 5">
            <a:extLst>
              <a:ext uri="{FF2B5EF4-FFF2-40B4-BE49-F238E27FC236}">
                <a16:creationId xmlns:a16="http://schemas.microsoft.com/office/drawing/2014/main" id="{1868CA8B-E90C-1049-ACD2-056922425C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8CCB5D-E060-6444-9DDC-BBA7CB668B65}"/>
              </a:ext>
            </a:extLst>
          </p:cNvPr>
          <p:cNvSpPr>
            <a:spLocks noGrp="1"/>
          </p:cNvSpPr>
          <p:nvPr>
            <p:ph type="sldNum" sz="quarter" idx="12"/>
          </p:nvPr>
        </p:nvSpPr>
        <p:spPr/>
        <p:txBody>
          <a:bodyPr/>
          <a:lstStyle/>
          <a:p>
            <a:fld id="{460F2956-0CCC-4A42-B065-78CBED4E182A}" type="slidenum">
              <a:rPr lang="en-US" smtClean="0"/>
              <a:t>‹#›</a:t>
            </a:fld>
            <a:endParaRPr lang="en-US"/>
          </a:p>
        </p:txBody>
      </p:sp>
    </p:spTree>
    <p:extLst>
      <p:ext uri="{BB962C8B-B14F-4D97-AF65-F5344CB8AC3E}">
        <p14:creationId xmlns:p14="http://schemas.microsoft.com/office/powerpoint/2010/main" val="3467494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152DD-2B52-8648-BA12-844F4C7A95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630AF3-1C90-AD47-BA2A-88E9667F97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4C9464F-F79F-034E-BA45-6DABD2A87F0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58808B-8441-414D-83F6-77F19DB441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4D63F4D-D133-CE45-A2B1-88669A1BB57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E7F4E4-48CC-EF41-AECA-091930A2CD58}"/>
              </a:ext>
            </a:extLst>
          </p:cNvPr>
          <p:cNvSpPr>
            <a:spLocks noGrp="1"/>
          </p:cNvSpPr>
          <p:nvPr>
            <p:ph type="dt" sz="half" idx="10"/>
          </p:nvPr>
        </p:nvSpPr>
        <p:spPr/>
        <p:txBody>
          <a:bodyPr/>
          <a:lstStyle/>
          <a:p>
            <a:fld id="{9E40C89F-7ADE-0243-9CFF-75DC130DF1FD}" type="datetimeFigureOut">
              <a:rPr lang="en-US" smtClean="0"/>
              <a:t>3/25/2022</a:t>
            </a:fld>
            <a:endParaRPr lang="en-US"/>
          </a:p>
        </p:txBody>
      </p:sp>
      <p:sp>
        <p:nvSpPr>
          <p:cNvPr id="8" name="Footer Placeholder 7">
            <a:extLst>
              <a:ext uri="{FF2B5EF4-FFF2-40B4-BE49-F238E27FC236}">
                <a16:creationId xmlns:a16="http://schemas.microsoft.com/office/drawing/2014/main" id="{97252584-D903-4642-9536-770ACBC328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1669CE-248D-AF40-B96C-C90DA60BD893}"/>
              </a:ext>
            </a:extLst>
          </p:cNvPr>
          <p:cNvSpPr>
            <a:spLocks noGrp="1"/>
          </p:cNvSpPr>
          <p:nvPr>
            <p:ph type="sldNum" sz="quarter" idx="12"/>
          </p:nvPr>
        </p:nvSpPr>
        <p:spPr/>
        <p:txBody>
          <a:bodyPr/>
          <a:lstStyle/>
          <a:p>
            <a:fld id="{460F2956-0CCC-4A42-B065-78CBED4E182A}" type="slidenum">
              <a:rPr lang="en-US" smtClean="0"/>
              <a:t>‹#›</a:t>
            </a:fld>
            <a:endParaRPr lang="en-US"/>
          </a:p>
        </p:txBody>
      </p:sp>
    </p:spTree>
    <p:extLst>
      <p:ext uri="{BB962C8B-B14F-4D97-AF65-F5344CB8AC3E}">
        <p14:creationId xmlns:p14="http://schemas.microsoft.com/office/powerpoint/2010/main" val="567326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224C1-4A2C-AF4F-8714-9D23690747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2D0C66-891E-2743-9E03-056500633820}"/>
              </a:ext>
            </a:extLst>
          </p:cNvPr>
          <p:cNvSpPr>
            <a:spLocks noGrp="1"/>
          </p:cNvSpPr>
          <p:nvPr>
            <p:ph type="dt" sz="half" idx="10"/>
          </p:nvPr>
        </p:nvSpPr>
        <p:spPr/>
        <p:txBody>
          <a:bodyPr/>
          <a:lstStyle/>
          <a:p>
            <a:fld id="{9E40C89F-7ADE-0243-9CFF-75DC130DF1FD}" type="datetimeFigureOut">
              <a:rPr lang="en-US" smtClean="0"/>
              <a:t>3/25/2022</a:t>
            </a:fld>
            <a:endParaRPr lang="en-US"/>
          </a:p>
        </p:txBody>
      </p:sp>
      <p:sp>
        <p:nvSpPr>
          <p:cNvPr id="4" name="Footer Placeholder 3">
            <a:extLst>
              <a:ext uri="{FF2B5EF4-FFF2-40B4-BE49-F238E27FC236}">
                <a16:creationId xmlns:a16="http://schemas.microsoft.com/office/drawing/2014/main" id="{FE5BB7C6-2F13-4242-ACAA-67F6AFEAB7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901481-060F-584C-9EB8-688D3F27A71C}"/>
              </a:ext>
            </a:extLst>
          </p:cNvPr>
          <p:cNvSpPr>
            <a:spLocks noGrp="1"/>
          </p:cNvSpPr>
          <p:nvPr>
            <p:ph type="sldNum" sz="quarter" idx="12"/>
          </p:nvPr>
        </p:nvSpPr>
        <p:spPr/>
        <p:txBody>
          <a:bodyPr/>
          <a:lstStyle/>
          <a:p>
            <a:fld id="{460F2956-0CCC-4A42-B065-78CBED4E182A}" type="slidenum">
              <a:rPr lang="en-US" smtClean="0"/>
              <a:t>‹#›</a:t>
            </a:fld>
            <a:endParaRPr lang="en-US"/>
          </a:p>
        </p:txBody>
      </p:sp>
    </p:spTree>
    <p:extLst>
      <p:ext uri="{BB962C8B-B14F-4D97-AF65-F5344CB8AC3E}">
        <p14:creationId xmlns:p14="http://schemas.microsoft.com/office/powerpoint/2010/main" val="3459735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A3556F-CBA0-A547-8CA3-A4AF0D2C56E5}"/>
              </a:ext>
            </a:extLst>
          </p:cNvPr>
          <p:cNvSpPr>
            <a:spLocks noGrp="1"/>
          </p:cNvSpPr>
          <p:nvPr>
            <p:ph type="dt" sz="half" idx="10"/>
          </p:nvPr>
        </p:nvSpPr>
        <p:spPr/>
        <p:txBody>
          <a:bodyPr/>
          <a:lstStyle/>
          <a:p>
            <a:fld id="{9E40C89F-7ADE-0243-9CFF-75DC130DF1FD}" type="datetimeFigureOut">
              <a:rPr lang="en-US" smtClean="0"/>
              <a:t>3/25/2022</a:t>
            </a:fld>
            <a:endParaRPr lang="en-US"/>
          </a:p>
        </p:txBody>
      </p:sp>
      <p:sp>
        <p:nvSpPr>
          <p:cNvPr id="3" name="Footer Placeholder 2">
            <a:extLst>
              <a:ext uri="{FF2B5EF4-FFF2-40B4-BE49-F238E27FC236}">
                <a16:creationId xmlns:a16="http://schemas.microsoft.com/office/drawing/2014/main" id="{92F95477-C36C-F748-8B23-2AD6E368A2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360AAE-6F42-DA47-8539-0877445346E9}"/>
              </a:ext>
            </a:extLst>
          </p:cNvPr>
          <p:cNvSpPr>
            <a:spLocks noGrp="1"/>
          </p:cNvSpPr>
          <p:nvPr>
            <p:ph type="sldNum" sz="quarter" idx="12"/>
          </p:nvPr>
        </p:nvSpPr>
        <p:spPr/>
        <p:txBody>
          <a:bodyPr/>
          <a:lstStyle/>
          <a:p>
            <a:fld id="{460F2956-0CCC-4A42-B065-78CBED4E182A}" type="slidenum">
              <a:rPr lang="en-US" smtClean="0"/>
              <a:t>‹#›</a:t>
            </a:fld>
            <a:endParaRPr lang="en-US"/>
          </a:p>
        </p:txBody>
      </p:sp>
    </p:spTree>
    <p:extLst>
      <p:ext uri="{BB962C8B-B14F-4D97-AF65-F5344CB8AC3E}">
        <p14:creationId xmlns:p14="http://schemas.microsoft.com/office/powerpoint/2010/main" val="1092821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B09F2-9270-8044-B0E4-127C5F358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AFC775-6A77-2440-B4CB-D90635F888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108E29-B050-7643-8DDE-B9931B91AF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A78D75-953F-FE41-8662-5050C44D9BDD}"/>
              </a:ext>
            </a:extLst>
          </p:cNvPr>
          <p:cNvSpPr>
            <a:spLocks noGrp="1"/>
          </p:cNvSpPr>
          <p:nvPr>
            <p:ph type="dt" sz="half" idx="10"/>
          </p:nvPr>
        </p:nvSpPr>
        <p:spPr/>
        <p:txBody>
          <a:bodyPr/>
          <a:lstStyle/>
          <a:p>
            <a:fld id="{9E40C89F-7ADE-0243-9CFF-75DC130DF1FD}" type="datetimeFigureOut">
              <a:rPr lang="en-US" smtClean="0"/>
              <a:t>3/25/2022</a:t>
            </a:fld>
            <a:endParaRPr lang="en-US"/>
          </a:p>
        </p:txBody>
      </p:sp>
      <p:sp>
        <p:nvSpPr>
          <p:cNvPr id="6" name="Footer Placeholder 5">
            <a:extLst>
              <a:ext uri="{FF2B5EF4-FFF2-40B4-BE49-F238E27FC236}">
                <a16:creationId xmlns:a16="http://schemas.microsoft.com/office/drawing/2014/main" id="{920F1C0D-FA07-E44F-AF32-01B66D5AFB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19CA92-250B-E44A-9D1A-030E5D17D39A}"/>
              </a:ext>
            </a:extLst>
          </p:cNvPr>
          <p:cNvSpPr>
            <a:spLocks noGrp="1"/>
          </p:cNvSpPr>
          <p:nvPr>
            <p:ph type="sldNum" sz="quarter" idx="12"/>
          </p:nvPr>
        </p:nvSpPr>
        <p:spPr/>
        <p:txBody>
          <a:bodyPr/>
          <a:lstStyle/>
          <a:p>
            <a:fld id="{460F2956-0CCC-4A42-B065-78CBED4E182A}" type="slidenum">
              <a:rPr lang="en-US" smtClean="0"/>
              <a:t>‹#›</a:t>
            </a:fld>
            <a:endParaRPr lang="en-US"/>
          </a:p>
        </p:txBody>
      </p:sp>
    </p:spTree>
    <p:extLst>
      <p:ext uri="{BB962C8B-B14F-4D97-AF65-F5344CB8AC3E}">
        <p14:creationId xmlns:p14="http://schemas.microsoft.com/office/powerpoint/2010/main" val="690639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8D162-5B86-FF43-A893-27D37E6363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6B71CF-0D87-A44D-B4EE-888492AE01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E66091-4B98-554F-B674-05777A480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0A5D88B-2D7C-B24B-8D0D-541F499A7CAF}"/>
              </a:ext>
            </a:extLst>
          </p:cNvPr>
          <p:cNvSpPr>
            <a:spLocks noGrp="1"/>
          </p:cNvSpPr>
          <p:nvPr>
            <p:ph type="dt" sz="half" idx="10"/>
          </p:nvPr>
        </p:nvSpPr>
        <p:spPr/>
        <p:txBody>
          <a:bodyPr/>
          <a:lstStyle/>
          <a:p>
            <a:fld id="{9E40C89F-7ADE-0243-9CFF-75DC130DF1FD}" type="datetimeFigureOut">
              <a:rPr lang="en-US" smtClean="0"/>
              <a:t>3/25/2022</a:t>
            </a:fld>
            <a:endParaRPr lang="en-US"/>
          </a:p>
        </p:txBody>
      </p:sp>
      <p:sp>
        <p:nvSpPr>
          <p:cNvPr id="6" name="Footer Placeholder 5">
            <a:extLst>
              <a:ext uri="{FF2B5EF4-FFF2-40B4-BE49-F238E27FC236}">
                <a16:creationId xmlns:a16="http://schemas.microsoft.com/office/drawing/2014/main" id="{5680EF3B-5549-3B46-ADA3-53BB9F7A01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7033AA-D0D6-5B48-ACFD-9B680771D19F}"/>
              </a:ext>
            </a:extLst>
          </p:cNvPr>
          <p:cNvSpPr>
            <a:spLocks noGrp="1"/>
          </p:cNvSpPr>
          <p:nvPr>
            <p:ph type="sldNum" sz="quarter" idx="12"/>
          </p:nvPr>
        </p:nvSpPr>
        <p:spPr/>
        <p:txBody>
          <a:bodyPr/>
          <a:lstStyle/>
          <a:p>
            <a:fld id="{460F2956-0CCC-4A42-B065-78CBED4E182A}" type="slidenum">
              <a:rPr lang="en-US" smtClean="0"/>
              <a:t>‹#›</a:t>
            </a:fld>
            <a:endParaRPr lang="en-US"/>
          </a:p>
        </p:txBody>
      </p:sp>
    </p:spTree>
    <p:extLst>
      <p:ext uri="{BB962C8B-B14F-4D97-AF65-F5344CB8AC3E}">
        <p14:creationId xmlns:p14="http://schemas.microsoft.com/office/powerpoint/2010/main" val="3599909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E0A4CF-C20B-7C4B-B4E7-694CADC8D1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41D3AB-7CD9-B043-A2AC-E3DC6250F2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2CC8A-EE74-CE4C-A40C-B2CC0F8E30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40C89F-7ADE-0243-9CFF-75DC130DF1FD}" type="datetimeFigureOut">
              <a:rPr lang="en-US" smtClean="0"/>
              <a:t>3/25/2022</a:t>
            </a:fld>
            <a:endParaRPr lang="en-US"/>
          </a:p>
        </p:txBody>
      </p:sp>
      <p:sp>
        <p:nvSpPr>
          <p:cNvPr id="5" name="Footer Placeholder 4">
            <a:extLst>
              <a:ext uri="{FF2B5EF4-FFF2-40B4-BE49-F238E27FC236}">
                <a16:creationId xmlns:a16="http://schemas.microsoft.com/office/drawing/2014/main" id="{E8E78345-5B5A-7642-924F-68316C280E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D5F661-932A-C440-9F24-85D1FAF138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F2956-0CCC-4A42-B065-78CBED4E182A}" type="slidenum">
              <a:rPr lang="en-US" smtClean="0"/>
              <a:t>‹#›</a:t>
            </a:fld>
            <a:endParaRPr lang="en-US"/>
          </a:p>
        </p:txBody>
      </p:sp>
    </p:spTree>
    <p:extLst>
      <p:ext uri="{BB962C8B-B14F-4D97-AF65-F5344CB8AC3E}">
        <p14:creationId xmlns:p14="http://schemas.microsoft.com/office/powerpoint/2010/main" val="3218835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E10CBB11-B207-CB41-8CC4-7484A3909556}" type="datetime1">
              <a:rPr lang="en-US" smtClean="0"/>
              <a:pPr/>
              <a:t>3/25/2022</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dirty="0"/>
              <a:t>CSCE 623</a:t>
            </a:r>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E4FFCA10-EE3F-AF4E-9EA4-E5CA2D91A1E4}" type="slidenum">
              <a:rPr lang="en-US" smtClean="0"/>
              <a:pPr/>
              <a:t>‹#›</a:t>
            </a:fld>
            <a:endParaRPr lang="en-US"/>
          </a:p>
        </p:txBody>
      </p:sp>
    </p:spTree>
    <p:extLst>
      <p:ext uri="{BB962C8B-B14F-4D97-AF65-F5344CB8AC3E}">
        <p14:creationId xmlns:p14="http://schemas.microsoft.com/office/powerpoint/2010/main" val="17402247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B1BD21-355A-402F-B35D-3C4F3514BF9D}"/>
              </a:ext>
            </a:extLst>
          </p:cNvPr>
          <p:cNvSpPr>
            <a:spLocks noGrp="1"/>
          </p:cNvSpPr>
          <p:nvPr>
            <p:ph type="ctrTitle"/>
          </p:nvPr>
        </p:nvSpPr>
        <p:spPr/>
        <p:txBody>
          <a:bodyPr/>
          <a:lstStyle/>
          <a:p>
            <a:r>
              <a:rPr lang="en-US" dirty="0"/>
              <a:t>Data Science Pipelines </a:t>
            </a:r>
            <a:br>
              <a:rPr lang="en-US" dirty="0"/>
            </a:br>
            <a:r>
              <a:rPr lang="en-US" sz="4800" dirty="0"/>
              <a:t>(Preview)</a:t>
            </a:r>
            <a:endParaRPr lang="en-US" dirty="0"/>
          </a:p>
        </p:txBody>
      </p:sp>
      <p:sp>
        <p:nvSpPr>
          <p:cNvPr id="7" name="Subtitle 6">
            <a:extLst>
              <a:ext uri="{FF2B5EF4-FFF2-40B4-BE49-F238E27FC236}">
                <a16:creationId xmlns:a16="http://schemas.microsoft.com/office/drawing/2014/main" id="{60DDD93F-C645-47B6-BAD7-7427006119E4}"/>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5F5F9BC3-B801-4E36-9DBF-E9B83960BA0C}"/>
              </a:ext>
            </a:extLst>
          </p:cNvPr>
          <p:cNvSpPr>
            <a:spLocks noGrp="1"/>
          </p:cNvSpPr>
          <p:nvPr>
            <p:ph type="sldNum" sz="quarter" idx="12"/>
          </p:nvPr>
        </p:nvSpPr>
        <p:spPr/>
        <p:txBody>
          <a:bodyPr/>
          <a:lstStyle/>
          <a:p>
            <a:fld id="{E4FFCA10-EE3F-AF4E-9EA4-E5CA2D91A1E4}" type="slidenum">
              <a:rPr lang="en-US" smtClean="0"/>
              <a:pPr/>
              <a:t>1</a:t>
            </a:fld>
            <a:endParaRPr lang="en-US"/>
          </a:p>
        </p:txBody>
      </p:sp>
    </p:spTree>
    <p:extLst>
      <p:ext uri="{BB962C8B-B14F-4D97-AF65-F5344CB8AC3E}">
        <p14:creationId xmlns:p14="http://schemas.microsoft.com/office/powerpoint/2010/main" val="903990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Employing Machine Learning</a:t>
            </a:r>
          </a:p>
        </p:txBody>
      </p:sp>
      <p:sp>
        <p:nvSpPr>
          <p:cNvPr id="3" name="Content Placeholder 2"/>
          <p:cNvSpPr>
            <a:spLocks noGrp="1"/>
          </p:cNvSpPr>
          <p:nvPr>
            <p:ph idx="1"/>
          </p:nvPr>
        </p:nvSpPr>
        <p:spPr/>
        <p:txBody>
          <a:bodyPr>
            <a:normAutofit/>
          </a:bodyPr>
          <a:lstStyle/>
          <a:p>
            <a:r>
              <a:rPr lang="en-US" sz="2800" dirty="0"/>
              <a:t>In this class you will learn to use ML to analyze, model, and develop results using data</a:t>
            </a:r>
          </a:p>
          <a:p>
            <a:r>
              <a:rPr lang="en-US" sz="2800" dirty="0"/>
              <a:t>But in the real world we have a problem/opportunity and want to make a decision</a:t>
            </a:r>
          </a:p>
          <a:p>
            <a:pPr lvl="1"/>
            <a:r>
              <a:rPr lang="en-US" sz="2400" dirty="0"/>
              <a:t>How do we use ML to help?</a:t>
            </a:r>
          </a:p>
          <a:p>
            <a:r>
              <a:rPr lang="en-US" sz="2800" dirty="0"/>
              <a:t>There are some tasks needed to support ML:</a:t>
            </a:r>
          </a:p>
          <a:p>
            <a:pPr lvl="1"/>
            <a:r>
              <a:rPr lang="en-US" sz="2400" dirty="0"/>
              <a:t>Defining a problem</a:t>
            </a:r>
          </a:p>
          <a:p>
            <a:pPr lvl="1"/>
            <a:r>
              <a:rPr lang="en-US" sz="2400" dirty="0"/>
              <a:t>Collecting data</a:t>
            </a:r>
          </a:p>
          <a:p>
            <a:pPr lvl="1"/>
            <a:r>
              <a:rPr lang="en-US" sz="2400" dirty="0"/>
              <a:t>Conducting preliminary data analysis</a:t>
            </a:r>
          </a:p>
          <a:p>
            <a:pPr lvl="1"/>
            <a:r>
              <a:rPr lang="en-US" sz="2400" dirty="0"/>
              <a:t>Interpreting and acting on results</a:t>
            </a:r>
          </a:p>
          <a:p>
            <a:pPr lvl="1"/>
            <a:endParaRPr lang="en-US" sz="2400" dirty="0"/>
          </a:p>
        </p:txBody>
      </p:sp>
      <p:sp>
        <p:nvSpPr>
          <p:cNvPr id="4" name="Slide Number Placeholder 3"/>
          <p:cNvSpPr>
            <a:spLocks noGrp="1"/>
          </p:cNvSpPr>
          <p:nvPr>
            <p:ph type="sldNum" sz="quarter" idx="12"/>
          </p:nvPr>
        </p:nvSpPr>
        <p:spPr/>
        <p:txBody>
          <a:bodyPr/>
          <a:lstStyle/>
          <a:p>
            <a:pPr defTabSz="457200"/>
            <a:fld id="{E4FFCA10-EE3F-AF4E-9EA4-E5CA2D91A1E4}" type="slidenum">
              <a:rPr lang="en-US">
                <a:latin typeface="Arial"/>
              </a:rPr>
              <a:pPr defTabSz="457200"/>
              <a:t>2</a:t>
            </a:fld>
            <a:endParaRPr lang="en-US" dirty="0">
              <a:latin typeface="Arial"/>
            </a:endParaRPr>
          </a:p>
        </p:txBody>
      </p:sp>
      <p:sp>
        <p:nvSpPr>
          <p:cNvPr id="5" name="TextBox 4">
            <a:extLst>
              <a:ext uri="{FF2B5EF4-FFF2-40B4-BE49-F238E27FC236}">
                <a16:creationId xmlns:a16="http://schemas.microsoft.com/office/drawing/2014/main" id="{27EB3DFD-2413-194F-B3B1-6D7657E652D6}"/>
              </a:ext>
            </a:extLst>
          </p:cNvPr>
          <p:cNvSpPr txBox="1"/>
          <p:nvPr/>
        </p:nvSpPr>
        <p:spPr>
          <a:xfrm>
            <a:off x="7796245" y="6553200"/>
            <a:ext cx="4421403" cy="307777"/>
          </a:xfrm>
          <a:prstGeom prst="rect">
            <a:avLst/>
          </a:prstGeom>
          <a:noFill/>
        </p:spPr>
        <p:txBody>
          <a:bodyPr wrap="none" rtlCol="0">
            <a:spAutoFit/>
          </a:bodyPr>
          <a:lstStyle/>
          <a:p>
            <a:r>
              <a:rPr lang="en-US" sz="700" dirty="0"/>
              <a:t>1 https://</a:t>
            </a:r>
            <a:r>
              <a:rPr lang="en-US" sz="700" dirty="0" err="1"/>
              <a:t>www.forbes.com</a:t>
            </a:r>
            <a:r>
              <a:rPr lang="en-US" sz="700" dirty="0"/>
              <a:t>/sites/</a:t>
            </a:r>
            <a:r>
              <a:rPr lang="en-US" sz="700" dirty="0" err="1"/>
              <a:t>gilpress</a:t>
            </a:r>
            <a:r>
              <a:rPr lang="en-US" sz="700" dirty="0"/>
              <a:t>/2013/05/28/a-very-short-history-of-data-science/?</a:t>
            </a:r>
            <a:r>
              <a:rPr lang="en-US" sz="700" dirty="0" err="1"/>
              <a:t>sh</a:t>
            </a:r>
            <a:r>
              <a:rPr lang="en-US" sz="700" dirty="0"/>
              <a:t>=5d1d52fc55cf</a:t>
            </a:r>
          </a:p>
          <a:p>
            <a:r>
              <a:rPr lang="en-US" sz="700" dirty="0"/>
              <a:t>2 http://</a:t>
            </a:r>
            <a:r>
              <a:rPr lang="en-US" sz="700" dirty="0" err="1"/>
              <a:t>www.jds-online.com</a:t>
            </a:r>
            <a:r>
              <a:rPr lang="en-US" sz="700" dirty="0"/>
              <a:t>/about</a:t>
            </a:r>
          </a:p>
        </p:txBody>
      </p:sp>
    </p:spTree>
    <p:extLst>
      <p:ext uri="{BB962C8B-B14F-4D97-AF65-F5344CB8AC3E}">
        <p14:creationId xmlns:p14="http://schemas.microsoft.com/office/powerpoint/2010/main" val="2535187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Science Pipelines</a:t>
            </a:r>
          </a:p>
        </p:txBody>
      </p:sp>
      <p:sp>
        <p:nvSpPr>
          <p:cNvPr id="3" name="Content Placeholder 2"/>
          <p:cNvSpPr>
            <a:spLocks noGrp="1"/>
          </p:cNvSpPr>
          <p:nvPr>
            <p:ph idx="1"/>
          </p:nvPr>
        </p:nvSpPr>
        <p:spPr/>
        <p:txBody>
          <a:bodyPr>
            <a:normAutofit/>
          </a:bodyPr>
          <a:lstStyle/>
          <a:p>
            <a:r>
              <a:rPr lang="en-US" sz="2800" dirty="0"/>
              <a:t>Data Science</a:t>
            </a:r>
            <a:r>
              <a:rPr lang="en-US" sz="2800" baseline="30000" dirty="0"/>
              <a:t>1</a:t>
            </a:r>
            <a:r>
              <a:rPr lang="en-US" sz="2800" dirty="0"/>
              <a:t> is a larger field which includes ML and other activities designed to support it and use its results</a:t>
            </a:r>
            <a:endParaRPr lang="en-US" sz="2800" baseline="30000" dirty="0"/>
          </a:p>
          <a:p>
            <a:pPr lvl="1"/>
            <a:r>
              <a:rPr lang="en-US" sz="2400" dirty="0"/>
              <a:t>Includes collecting, analyzing, modeling data</a:t>
            </a:r>
            <a:r>
              <a:rPr lang="en-US" sz="2400" baseline="30000" dirty="0"/>
              <a:t>2</a:t>
            </a:r>
          </a:p>
          <a:p>
            <a:pPr lvl="1"/>
            <a:r>
              <a:rPr lang="en-US" sz="2400" dirty="0"/>
              <a:t>The activities are constructed in sequences or pipelines</a:t>
            </a:r>
          </a:p>
          <a:p>
            <a:r>
              <a:rPr lang="en-US" sz="2800" dirty="0"/>
              <a:t>Multiple names for these</a:t>
            </a:r>
          </a:p>
          <a:p>
            <a:pPr lvl="1"/>
            <a:r>
              <a:rPr lang="en-US" sz="2400" dirty="0"/>
              <a:t>Data Analysis</a:t>
            </a:r>
          </a:p>
          <a:p>
            <a:pPr lvl="1"/>
            <a:r>
              <a:rPr lang="en-US" sz="2400" dirty="0"/>
              <a:t>Knowledge Discovery in Databases (KDD), CRISP-DM</a:t>
            </a:r>
          </a:p>
          <a:p>
            <a:pPr lvl="1"/>
            <a:r>
              <a:rPr lang="en-US" sz="2400" dirty="0"/>
              <a:t>Data Mining (set of technique to conduct analysis)</a:t>
            </a:r>
          </a:p>
          <a:p>
            <a:r>
              <a:rPr lang="en-US" sz="2800" dirty="0"/>
              <a:t>In this class we will use Data Science Trajectories (DST)</a:t>
            </a:r>
          </a:p>
        </p:txBody>
      </p:sp>
      <p:sp>
        <p:nvSpPr>
          <p:cNvPr id="4" name="Slide Number Placeholder 3"/>
          <p:cNvSpPr>
            <a:spLocks noGrp="1"/>
          </p:cNvSpPr>
          <p:nvPr>
            <p:ph type="sldNum" sz="quarter" idx="12"/>
          </p:nvPr>
        </p:nvSpPr>
        <p:spPr/>
        <p:txBody>
          <a:bodyPr/>
          <a:lstStyle/>
          <a:p>
            <a:pPr defTabSz="457200"/>
            <a:fld id="{E4FFCA10-EE3F-AF4E-9EA4-E5CA2D91A1E4}" type="slidenum">
              <a:rPr lang="en-US">
                <a:latin typeface="Arial"/>
              </a:rPr>
              <a:pPr defTabSz="457200"/>
              <a:t>3</a:t>
            </a:fld>
            <a:endParaRPr lang="en-US" dirty="0">
              <a:latin typeface="Arial"/>
            </a:endParaRPr>
          </a:p>
        </p:txBody>
      </p:sp>
      <p:sp>
        <p:nvSpPr>
          <p:cNvPr id="5" name="TextBox 4">
            <a:extLst>
              <a:ext uri="{FF2B5EF4-FFF2-40B4-BE49-F238E27FC236}">
                <a16:creationId xmlns:a16="http://schemas.microsoft.com/office/drawing/2014/main" id="{27EB3DFD-2413-194F-B3B1-6D7657E652D6}"/>
              </a:ext>
            </a:extLst>
          </p:cNvPr>
          <p:cNvSpPr txBox="1"/>
          <p:nvPr/>
        </p:nvSpPr>
        <p:spPr>
          <a:xfrm>
            <a:off x="5339645" y="6163734"/>
            <a:ext cx="6878004" cy="369332"/>
          </a:xfrm>
          <a:prstGeom prst="rect">
            <a:avLst/>
          </a:prstGeom>
          <a:noFill/>
        </p:spPr>
        <p:txBody>
          <a:bodyPr wrap="square" rtlCol="0">
            <a:spAutoFit/>
          </a:bodyPr>
          <a:lstStyle/>
          <a:p>
            <a:r>
              <a:rPr lang="en-US" sz="900" dirty="0"/>
              <a:t>1 https://</a:t>
            </a:r>
            <a:r>
              <a:rPr lang="en-US" sz="900" dirty="0" err="1"/>
              <a:t>www.forbes.com</a:t>
            </a:r>
            <a:r>
              <a:rPr lang="en-US" sz="900" dirty="0"/>
              <a:t>/sites/</a:t>
            </a:r>
            <a:r>
              <a:rPr lang="en-US" sz="900" dirty="0" err="1"/>
              <a:t>gilpress</a:t>
            </a:r>
            <a:r>
              <a:rPr lang="en-US" sz="900" dirty="0"/>
              <a:t>/2013/05/28/a-very-short-history-of-data-science/?</a:t>
            </a:r>
            <a:r>
              <a:rPr lang="en-US" sz="900" dirty="0" err="1"/>
              <a:t>sh</a:t>
            </a:r>
            <a:r>
              <a:rPr lang="en-US" sz="900" dirty="0"/>
              <a:t>=5d1d52fc55cf</a:t>
            </a:r>
          </a:p>
          <a:p>
            <a:r>
              <a:rPr lang="en-US" sz="900" dirty="0"/>
              <a:t>2 http://</a:t>
            </a:r>
            <a:r>
              <a:rPr lang="en-US" sz="900" dirty="0" err="1"/>
              <a:t>www.jds-online.com</a:t>
            </a:r>
            <a:r>
              <a:rPr lang="en-US" sz="900" dirty="0"/>
              <a:t>/about</a:t>
            </a:r>
          </a:p>
        </p:txBody>
      </p:sp>
    </p:spTree>
    <p:extLst>
      <p:ext uri="{BB962C8B-B14F-4D97-AF65-F5344CB8AC3E}">
        <p14:creationId xmlns:p14="http://schemas.microsoft.com/office/powerpoint/2010/main" val="3039768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85EC9-8087-42D2-AE2F-4B9019F46C26}"/>
              </a:ext>
            </a:extLst>
          </p:cNvPr>
          <p:cNvSpPr>
            <a:spLocks noGrp="1"/>
          </p:cNvSpPr>
          <p:nvPr>
            <p:ph type="title"/>
          </p:nvPr>
        </p:nvSpPr>
        <p:spPr/>
        <p:txBody>
          <a:bodyPr/>
          <a:lstStyle/>
          <a:p>
            <a:r>
              <a:rPr lang="en-US" dirty="0"/>
              <a:t>Task for next class (ungraded)</a:t>
            </a:r>
          </a:p>
        </p:txBody>
      </p:sp>
      <p:sp>
        <p:nvSpPr>
          <p:cNvPr id="3" name="Content Placeholder 2">
            <a:extLst>
              <a:ext uri="{FF2B5EF4-FFF2-40B4-BE49-F238E27FC236}">
                <a16:creationId xmlns:a16="http://schemas.microsoft.com/office/drawing/2014/main" id="{7B9D4BC8-3386-4119-B98F-018B0429E8D4}"/>
              </a:ext>
            </a:extLst>
          </p:cNvPr>
          <p:cNvSpPr>
            <a:spLocks noGrp="1"/>
          </p:cNvSpPr>
          <p:nvPr>
            <p:ph idx="1"/>
          </p:nvPr>
        </p:nvSpPr>
        <p:spPr/>
        <p:txBody>
          <a:bodyPr>
            <a:normAutofit/>
          </a:bodyPr>
          <a:lstStyle/>
          <a:p>
            <a:r>
              <a:rPr lang="en-US" sz="2800" dirty="0"/>
              <a:t>Read the data science trajectory paper</a:t>
            </a:r>
          </a:p>
          <a:p>
            <a:r>
              <a:rPr lang="en-US" sz="2800" dirty="0"/>
              <a:t>Using the DST building blocks, create a DST for your AFIT research</a:t>
            </a:r>
          </a:p>
          <a:p>
            <a:pPr lvl="1"/>
            <a:r>
              <a:rPr lang="en-US" sz="2400" dirty="0"/>
              <a:t>If you don’t have a machine learning research project, then make one up that is close to your AFIT research</a:t>
            </a:r>
          </a:p>
        </p:txBody>
      </p:sp>
      <p:sp>
        <p:nvSpPr>
          <p:cNvPr id="4" name="Slide Number Placeholder 3">
            <a:extLst>
              <a:ext uri="{FF2B5EF4-FFF2-40B4-BE49-F238E27FC236}">
                <a16:creationId xmlns:a16="http://schemas.microsoft.com/office/drawing/2014/main" id="{553C1C8D-388B-48E2-9570-51B99E68427C}"/>
              </a:ext>
            </a:extLst>
          </p:cNvPr>
          <p:cNvSpPr>
            <a:spLocks noGrp="1"/>
          </p:cNvSpPr>
          <p:nvPr>
            <p:ph type="sldNum" sz="quarter" idx="12"/>
          </p:nvPr>
        </p:nvSpPr>
        <p:spPr/>
        <p:txBody>
          <a:bodyPr/>
          <a:lstStyle/>
          <a:p>
            <a:fld id="{E4FFCA10-EE3F-AF4E-9EA4-E5CA2D91A1E4}" type="slidenum">
              <a:rPr lang="en-US" smtClean="0"/>
              <a:pPr/>
              <a:t>4</a:t>
            </a:fld>
            <a:endParaRPr lang="en-US"/>
          </a:p>
        </p:txBody>
      </p:sp>
    </p:spTree>
    <p:extLst>
      <p:ext uri="{BB962C8B-B14F-4D97-AF65-F5344CB8AC3E}">
        <p14:creationId xmlns:p14="http://schemas.microsoft.com/office/powerpoint/2010/main" val="3789341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an 18">
            <a:extLst>
              <a:ext uri="{FF2B5EF4-FFF2-40B4-BE49-F238E27FC236}">
                <a16:creationId xmlns:a16="http://schemas.microsoft.com/office/drawing/2014/main" id="{190C4FDB-B2A4-3F43-ABD7-CB9D29D7551A}"/>
              </a:ext>
            </a:extLst>
          </p:cNvPr>
          <p:cNvSpPr/>
          <p:nvPr/>
        </p:nvSpPr>
        <p:spPr>
          <a:xfrm>
            <a:off x="10754731" y="6159142"/>
            <a:ext cx="1188720" cy="433953"/>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algn="ctr"/>
            <a:r>
              <a:rPr lang="en-US" sz="1100" dirty="0">
                <a:solidFill>
                  <a:schemeClr val="tx1"/>
                </a:solidFill>
              </a:rPr>
              <a:t>Data Release</a:t>
            </a:r>
          </a:p>
        </p:txBody>
      </p:sp>
      <p:sp>
        <p:nvSpPr>
          <p:cNvPr id="18" name="Can 17">
            <a:extLst>
              <a:ext uri="{FF2B5EF4-FFF2-40B4-BE49-F238E27FC236}">
                <a16:creationId xmlns:a16="http://schemas.microsoft.com/office/drawing/2014/main" id="{C812D88A-CC15-6D43-963B-59A1F872FE48}"/>
              </a:ext>
            </a:extLst>
          </p:cNvPr>
          <p:cNvSpPr/>
          <p:nvPr/>
        </p:nvSpPr>
        <p:spPr>
          <a:xfrm>
            <a:off x="10754731" y="5720500"/>
            <a:ext cx="1188720" cy="433953"/>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algn="ctr"/>
            <a:r>
              <a:rPr lang="en-US" sz="1100" dirty="0">
                <a:solidFill>
                  <a:schemeClr val="tx1"/>
                </a:solidFill>
              </a:rPr>
              <a:t>Data Architecting</a:t>
            </a:r>
          </a:p>
        </p:txBody>
      </p:sp>
      <p:sp>
        <p:nvSpPr>
          <p:cNvPr id="17" name="Can 16">
            <a:extLst>
              <a:ext uri="{FF2B5EF4-FFF2-40B4-BE49-F238E27FC236}">
                <a16:creationId xmlns:a16="http://schemas.microsoft.com/office/drawing/2014/main" id="{941FE9FC-1832-004E-9BD7-04D5AEF16063}"/>
              </a:ext>
            </a:extLst>
          </p:cNvPr>
          <p:cNvSpPr/>
          <p:nvPr/>
        </p:nvSpPr>
        <p:spPr>
          <a:xfrm>
            <a:off x="10754731" y="5281859"/>
            <a:ext cx="1188720" cy="433953"/>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algn="ctr"/>
            <a:r>
              <a:rPr lang="en-US" sz="1100" dirty="0">
                <a:solidFill>
                  <a:schemeClr val="tx1"/>
                </a:solidFill>
              </a:rPr>
              <a:t>Data Simulation</a:t>
            </a:r>
          </a:p>
        </p:txBody>
      </p:sp>
      <p:sp>
        <p:nvSpPr>
          <p:cNvPr id="2" name="Oval 1">
            <a:extLst>
              <a:ext uri="{FF2B5EF4-FFF2-40B4-BE49-F238E27FC236}">
                <a16:creationId xmlns:a16="http://schemas.microsoft.com/office/drawing/2014/main" id="{598BDE67-0C31-4049-94F3-1DB4E0648566}"/>
              </a:ext>
            </a:extLst>
          </p:cNvPr>
          <p:cNvSpPr/>
          <p:nvPr/>
        </p:nvSpPr>
        <p:spPr>
          <a:xfrm>
            <a:off x="264794" y="5637792"/>
            <a:ext cx="914400" cy="914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Goal Exploration</a:t>
            </a:r>
          </a:p>
        </p:txBody>
      </p:sp>
      <p:sp>
        <p:nvSpPr>
          <p:cNvPr id="3" name="Oval 2">
            <a:extLst>
              <a:ext uri="{FF2B5EF4-FFF2-40B4-BE49-F238E27FC236}">
                <a16:creationId xmlns:a16="http://schemas.microsoft.com/office/drawing/2014/main" id="{2FB820A6-817C-4C4C-BF2F-E00A9E6E27C1}"/>
              </a:ext>
            </a:extLst>
          </p:cNvPr>
          <p:cNvSpPr/>
          <p:nvPr/>
        </p:nvSpPr>
        <p:spPr>
          <a:xfrm>
            <a:off x="2013117" y="5637792"/>
            <a:ext cx="914400" cy="914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Data Source Exploration</a:t>
            </a:r>
          </a:p>
        </p:txBody>
      </p:sp>
      <p:sp>
        <p:nvSpPr>
          <p:cNvPr id="4" name="Oval 3">
            <a:extLst>
              <a:ext uri="{FF2B5EF4-FFF2-40B4-BE49-F238E27FC236}">
                <a16:creationId xmlns:a16="http://schemas.microsoft.com/office/drawing/2014/main" id="{24EF1B93-B5A2-5B4B-A8B7-17EA2223DD8F}"/>
              </a:ext>
            </a:extLst>
          </p:cNvPr>
          <p:cNvSpPr/>
          <p:nvPr/>
        </p:nvSpPr>
        <p:spPr>
          <a:xfrm>
            <a:off x="3761440" y="5637792"/>
            <a:ext cx="914400" cy="914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Data Value Exploration</a:t>
            </a:r>
          </a:p>
        </p:txBody>
      </p:sp>
      <p:sp>
        <p:nvSpPr>
          <p:cNvPr id="5" name="Oval 4">
            <a:extLst>
              <a:ext uri="{FF2B5EF4-FFF2-40B4-BE49-F238E27FC236}">
                <a16:creationId xmlns:a16="http://schemas.microsoft.com/office/drawing/2014/main" id="{C6AC47F3-9983-1143-8B9E-B96E19F2DD67}"/>
              </a:ext>
            </a:extLst>
          </p:cNvPr>
          <p:cNvSpPr/>
          <p:nvPr/>
        </p:nvSpPr>
        <p:spPr>
          <a:xfrm>
            <a:off x="5509763" y="5637792"/>
            <a:ext cx="914400" cy="914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Result Exploration</a:t>
            </a:r>
          </a:p>
        </p:txBody>
      </p:sp>
      <p:sp>
        <p:nvSpPr>
          <p:cNvPr id="6" name="Oval 5">
            <a:extLst>
              <a:ext uri="{FF2B5EF4-FFF2-40B4-BE49-F238E27FC236}">
                <a16:creationId xmlns:a16="http://schemas.microsoft.com/office/drawing/2014/main" id="{A9576F3A-E38E-CD4B-BDC3-3DF3B19B0D70}"/>
              </a:ext>
            </a:extLst>
          </p:cNvPr>
          <p:cNvSpPr/>
          <p:nvPr/>
        </p:nvSpPr>
        <p:spPr>
          <a:xfrm>
            <a:off x="7258086" y="5637792"/>
            <a:ext cx="914400" cy="914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Narrative Exploration</a:t>
            </a:r>
          </a:p>
        </p:txBody>
      </p:sp>
      <p:sp>
        <p:nvSpPr>
          <p:cNvPr id="7" name="Oval 6">
            <a:extLst>
              <a:ext uri="{FF2B5EF4-FFF2-40B4-BE49-F238E27FC236}">
                <a16:creationId xmlns:a16="http://schemas.microsoft.com/office/drawing/2014/main" id="{9D19A4AF-FFCA-744E-845D-F1D48B821509}"/>
              </a:ext>
            </a:extLst>
          </p:cNvPr>
          <p:cNvSpPr/>
          <p:nvPr/>
        </p:nvSpPr>
        <p:spPr>
          <a:xfrm>
            <a:off x="9006409" y="5637792"/>
            <a:ext cx="914400" cy="914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Product Exploration</a:t>
            </a:r>
          </a:p>
        </p:txBody>
      </p:sp>
      <p:sp>
        <p:nvSpPr>
          <p:cNvPr id="8" name="Rounded Rectangle 7">
            <a:extLst>
              <a:ext uri="{FF2B5EF4-FFF2-40B4-BE49-F238E27FC236}">
                <a16:creationId xmlns:a16="http://schemas.microsoft.com/office/drawing/2014/main" id="{A9CB621C-77CA-4949-A1B6-47903065D297}"/>
              </a:ext>
            </a:extLst>
          </p:cNvPr>
          <p:cNvSpPr/>
          <p:nvPr/>
        </p:nvSpPr>
        <p:spPr>
          <a:xfrm>
            <a:off x="127634" y="4836330"/>
            <a:ext cx="1188720" cy="60443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Business Understanding</a:t>
            </a:r>
          </a:p>
        </p:txBody>
      </p:sp>
      <p:sp>
        <p:nvSpPr>
          <p:cNvPr id="9" name="Rounded Rectangle 8">
            <a:extLst>
              <a:ext uri="{FF2B5EF4-FFF2-40B4-BE49-F238E27FC236}">
                <a16:creationId xmlns:a16="http://schemas.microsoft.com/office/drawing/2014/main" id="{1FDE4B09-EF5B-1046-9B61-2B54A46573C0}"/>
              </a:ext>
            </a:extLst>
          </p:cNvPr>
          <p:cNvSpPr/>
          <p:nvPr/>
        </p:nvSpPr>
        <p:spPr>
          <a:xfrm>
            <a:off x="1875957" y="4837189"/>
            <a:ext cx="1188720" cy="60443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Data</a:t>
            </a:r>
          </a:p>
          <a:p>
            <a:pPr algn="ctr"/>
            <a:r>
              <a:rPr lang="en-US" sz="1100" dirty="0">
                <a:solidFill>
                  <a:schemeClr val="tx1"/>
                </a:solidFill>
              </a:rPr>
              <a:t>Understanding</a:t>
            </a:r>
          </a:p>
        </p:txBody>
      </p:sp>
      <p:sp>
        <p:nvSpPr>
          <p:cNvPr id="10" name="Rounded Rectangle 9">
            <a:extLst>
              <a:ext uri="{FF2B5EF4-FFF2-40B4-BE49-F238E27FC236}">
                <a16:creationId xmlns:a16="http://schemas.microsoft.com/office/drawing/2014/main" id="{671A9085-0351-ED44-AD49-3DDD947C7C16}"/>
              </a:ext>
            </a:extLst>
          </p:cNvPr>
          <p:cNvSpPr/>
          <p:nvPr/>
        </p:nvSpPr>
        <p:spPr>
          <a:xfrm>
            <a:off x="3618460" y="4836330"/>
            <a:ext cx="1188720" cy="60443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Data</a:t>
            </a:r>
          </a:p>
          <a:p>
            <a:pPr algn="ctr"/>
            <a:r>
              <a:rPr lang="en-US" sz="1100" dirty="0">
                <a:solidFill>
                  <a:schemeClr val="tx1"/>
                </a:solidFill>
              </a:rPr>
              <a:t>Preparation</a:t>
            </a:r>
          </a:p>
        </p:txBody>
      </p:sp>
      <p:sp>
        <p:nvSpPr>
          <p:cNvPr id="11" name="Rounded Rectangle 10">
            <a:extLst>
              <a:ext uri="{FF2B5EF4-FFF2-40B4-BE49-F238E27FC236}">
                <a16:creationId xmlns:a16="http://schemas.microsoft.com/office/drawing/2014/main" id="{E2791AD0-F4C8-2A40-9E62-9E96EBAA59B0}"/>
              </a:ext>
            </a:extLst>
          </p:cNvPr>
          <p:cNvSpPr/>
          <p:nvPr/>
        </p:nvSpPr>
        <p:spPr>
          <a:xfrm>
            <a:off x="5369693" y="4836330"/>
            <a:ext cx="1188720" cy="60443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Modeling</a:t>
            </a:r>
          </a:p>
        </p:txBody>
      </p:sp>
      <p:sp>
        <p:nvSpPr>
          <p:cNvPr id="12" name="Rounded Rectangle 11">
            <a:extLst>
              <a:ext uri="{FF2B5EF4-FFF2-40B4-BE49-F238E27FC236}">
                <a16:creationId xmlns:a16="http://schemas.microsoft.com/office/drawing/2014/main" id="{7A3AED7B-8096-E148-A0C2-B728D4DF947D}"/>
              </a:ext>
            </a:extLst>
          </p:cNvPr>
          <p:cNvSpPr/>
          <p:nvPr/>
        </p:nvSpPr>
        <p:spPr>
          <a:xfrm>
            <a:off x="7120926" y="4836330"/>
            <a:ext cx="1188720" cy="60443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Evaluation</a:t>
            </a:r>
          </a:p>
        </p:txBody>
      </p:sp>
      <p:sp>
        <p:nvSpPr>
          <p:cNvPr id="13" name="Rounded Rectangle 12">
            <a:extLst>
              <a:ext uri="{FF2B5EF4-FFF2-40B4-BE49-F238E27FC236}">
                <a16:creationId xmlns:a16="http://schemas.microsoft.com/office/drawing/2014/main" id="{7D84F844-04F6-9848-B59A-7BB7F43A6923}"/>
              </a:ext>
            </a:extLst>
          </p:cNvPr>
          <p:cNvSpPr/>
          <p:nvPr/>
        </p:nvSpPr>
        <p:spPr>
          <a:xfrm>
            <a:off x="8869249" y="4836330"/>
            <a:ext cx="1188720" cy="60443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Deployment</a:t>
            </a:r>
          </a:p>
        </p:txBody>
      </p:sp>
      <p:sp>
        <p:nvSpPr>
          <p:cNvPr id="14" name="Can 13">
            <a:extLst>
              <a:ext uri="{FF2B5EF4-FFF2-40B4-BE49-F238E27FC236}">
                <a16:creationId xmlns:a16="http://schemas.microsoft.com/office/drawing/2014/main" id="{E6859727-CEF4-9642-ACAF-627BDA6DDC38}"/>
              </a:ext>
            </a:extLst>
          </p:cNvPr>
          <p:cNvSpPr/>
          <p:nvPr/>
        </p:nvSpPr>
        <p:spPr>
          <a:xfrm>
            <a:off x="10754731" y="4843218"/>
            <a:ext cx="1188720" cy="433953"/>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algn="ctr"/>
            <a:r>
              <a:rPr lang="en-US" sz="1100" dirty="0">
                <a:solidFill>
                  <a:schemeClr val="tx1"/>
                </a:solidFill>
              </a:rPr>
              <a:t>Data Acquisition</a:t>
            </a:r>
          </a:p>
        </p:txBody>
      </p:sp>
      <p:sp>
        <p:nvSpPr>
          <p:cNvPr id="20" name="TextBox 19">
            <a:extLst>
              <a:ext uri="{FF2B5EF4-FFF2-40B4-BE49-F238E27FC236}">
                <a16:creationId xmlns:a16="http://schemas.microsoft.com/office/drawing/2014/main" id="{F8B6EAC0-4DAF-A342-A74B-9FE86A4739C3}"/>
              </a:ext>
            </a:extLst>
          </p:cNvPr>
          <p:cNvSpPr txBox="1"/>
          <p:nvPr/>
        </p:nvSpPr>
        <p:spPr>
          <a:xfrm>
            <a:off x="8725546" y="195161"/>
            <a:ext cx="3466454" cy="4525505"/>
          </a:xfrm>
          <a:prstGeom prst="rect">
            <a:avLst/>
          </a:prstGeom>
          <a:noFill/>
        </p:spPr>
        <p:txBody>
          <a:bodyPr wrap="square" rtlCol="0">
            <a:noAutofit/>
          </a:bodyPr>
          <a:lstStyle/>
          <a:p>
            <a:pPr algn="just"/>
            <a:r>
              <a:rPr lang="en-US" sz="1100" b="1" dirty="0"/>
              <a:t>Data Problem Description</a:t>
            </a:r>
          </a:p>
          <a:p>
            <a:pPr algn="just"/>
            <a:endParaRPr lang="en-US" sz="1100" b="1" dirty="0"/>
          </a:p>
          <a:p>
            <a:pPr algn="just"/>
            <a:r>
              <a:rPr lang="en-US" sz="1100" dirty="0"/>
              <a:t>&lt;insert your description here&gt; </a:t>
            </a:r>
          </a:p>
        </p:txBody>
      </p:sp>
      <p:sp>
        <p:nvSpPr>
          <p:cNvPr id="52" name="TextBox 51">
            <a:extLst>
              <a:ext uri="{FF2B5EF4-FFF2-40B4-BE49-F238E27FC236}">
                <a16:creationId xmlns:a16="http://schemas.microsoft.com/office/drawing/2014/main" id="{7B094887-4530-A14B-AE6B-A8F423BBE40B}"/>
              </a:ext>
            </a:extLst>
          </p:cNvPr>
          <p:cNvSpPr txBox="1"/>
          <p:nvPr/>
        </p:nvSpPr>
        <p:spPr>
          <a:xfrm>
            <a:off x="236120" y="4396874"/>
            <a:ext cx="72136" cy="169277"/>
          </a:xfrm>
          <a:prstGeom prst="rect">
            <a:avLst/>
          </a:prstGeom>
          <a:noFill/>
        </p:spPr>
        <p:txBody>
          <a:bodyPr vert="horz" wrap="none" lIns="0" tIns="0" rIns="0" bIns="0" rtlCol="0" anchor="ctr" anchorCtr="1">
            <a:spAutoFit/>
          </a:bodyPr>
          <a:lstStyle/>
          <a:p>
            <a:r>
              <a:rPr lang="en-US" sz="1100" dirty="0"/>
              <a:t>0</a:t>
            </a:r>
          </a:p>
        </p:txBody>
      </p:sp>
      <p:sp>
        <p:nvSpPr>
          <p:cNvPr id="53" name="TextBox 52">
            <a:extLst>
              <a:ext uri="{FF2B5EF4-FFF2-40B4-BE49-F238E27FC236}">
                <a16:creationId xmlns:a16="http://schemas.microsoft.com/office/drawing/2014/main" id="{EB337D43-FB1A-0641-91F2-02BE1A946978}"/>
              </a:ext>
            </a:extLst>
          </p:cNvPr>
          <p:cNvSpPr txBox="1"/>
          <p:nvPr/>
        </p:nvSpPr>
        <p:spPr>
          <a:xfrm>
            <a:off x="600001" y="4396874"/>
            <a:ext cx="72136" cy="169277"/>
          </a:xfrm>
          <a:prstGeom prst="rect">
            <a:avLst/>
          </a:prstGeom>
          <a:noFill/>
        </p:spPr>
        <p:txBody>
          <a:bodyPr vert="horz" wrap="none" lIns="0" tIns="0" rIns="0" bIns="0" rtlCol="0" anchor="ctr" anchorCtr="1">
            <a:spAutoFit/>
          </a:bodyPr>
          <a:lstStyle/>
          <a:p>
            <a:r>
              <a:rPr lang="en-US" sz="1100" dirty="0"/>
              <a:t>1</a:t>
            </a:r>
          </a:p>
        </p:txBody>
      </p:sp>
      <p:sp>
        <p:nvSpPr>
          <p:cNvPr id="54" name="TextBox 53">
            <a:extLst>
              <a:ext uri="{FF2B5EF4-FFF2-40B4-BE49-F238E27FC236}">
                <a16:creationId xmlns:a16="http://schemas.microsoft.com/office/drawing/2014/main" id="{1CA846F0-4302-2341-889A-C5B5A8E3FC50}"/>
              </a:ext>
            </a:extLst>
          </p:cNvPr>
          <p:cNvSpPr txBox="1"/>
          <p:nvPr/>
        </p:nvSpPr>
        <p:spPr>
          <a:xfrm>
            <a:off x="963882" y="4396874"/>
            <a:ext cx="72136" cy="169277"/>
          </a:xfrm>
          <a:prstGeom prst="rect">
            <a:avLst/>
          </a:prstGeom>
          <a:noFill/>
        </p:spPr>
        <p:txBody>
          <a:bodyPr vert="horz" wrap="none" lIns="0" tIns="0" rIns="0" bIns="0" rtlCol="0" anchor="ctr" anchorCtr="1">
            <a:spAutoFit/>
          </a:bodyPr>
          <a:lstStyle/>
          <a:p>
            <a:r>
              <a:rPr lang="en-US" sz="1100" dirty="0"/>
              <a:t>2</a:t>
            </a:r>
          </a:p>
        </p:txBody>
      </p:sp>
      <p:sp>
        <p:nvSpPr>
          <p:cNvPr id="55" name="TextBox 54">
            <a:extLst>
              <a:ext uri="{FF2B5EF4-FFF2-40B4-BE49-F238E27FC236}">
                <a16:creationId xmlns:a16="http://schemas.microsoft.com/office/drawing/2014/main" id="{26684F95-A310-7A45-951D-66DA454C0628}"/>
              </a:ext>
            </a:extLst>
          </p:cNvPr>
          <p:cNvSpPr txBox="1"/>
          <p:nvPr/>
        </p:nvSpPr>
        <p:spPr>
          <a:xfrm>
            <a:off x="1327763" y="4396874"/>
            <a:ext cx="72136" cy="169277"/>
          </a:xfrm>
          <a:prstGeom prst="rect">
            <a:avLst/>
          </a:prstGeom>
          <a:noFill/>
        </p:spPr>
        <p:txBody>
          <a:bodyPr vert="horz" wrap="none" lIns="0" tIns="0" rIns="0" bIns="0" rtlCol="0" anchor="ctr" anchorCtr="1">
            <a:spAutoFit/>
          </a:bodyPr>
          <a:lstStyle/>
          <a:p>
            <a:r>
              <a:rPr lang="en-US" sz="1100" dirty="0"/>
              <a:t>3</a:t>
            </a:r>
          </a:p>
        </p:txBody>
      </p:sp>
      <p:sp>
        <p:nvSpPr>
          <p:cNvPr id="56" name="TextBox 55">
            <a:extLst>
              <a:ext uri="{FF2B5EF4-FFF2-40B4-BE49-F238E27FC236}">
                <a16:creationId xmlns:a16="http://schemas.microsoft.com/office/drawing/2014/main" id="{3B52A075-98E1-F147-92FA-8836F509714C}"/>
              </a:ext>
            </a:extLst>
          </p:cNvPr>
          <p:cNvSpPr txBox="1"/>
          <p:nvPr/>
        </p:nvSpPr>
        <p:spPr>
          <a:xfrm>
            <a:off x="1691644" y="4396874"/>
            <a:ext cx="72136" cy="169277"/>
          </a:xfrm>
          <a:prstGeom prst="rect">
            <a:avLst/>
          </a:prstGeom>
          <a:noFill/>
        </p:spPr>
        <p:txBody>
          <a:bodyPr vert="horz" wrap="none" lIns="0" tIns="0" rIns="0" bIns="0" rtlCol="0" anchor="ctr" anchorCtr="1">
            <a:spAutoFit/>
          </a:bodyPr>
          <a:lstStyle/>
          <a:p>
            <a:r>
              <a:rPr lang="en-US" sz="1100" dirty="0"/>
              <a:t>4</a:t>
            </a:r>
          </a:p>
        </p:txBody>
      </p:sp>
      <p:sp>
        <p:nvSpPr>
          <p:cNvPr id="57" name="TextBox 56">
            <a:extLst>
              <a:ext uri="{FF2B5EF4-FFF2-40B4-BE49-F238E27FC236}">
                <a16:creationId xmlns:a16="http://schemas.microsoft.com/office/drawing/2014/main" id="{848C1CA9-BF91-0345-B105-2B28EDC026B6}"/>
              </a:ext>
            </a:extLst>
          </p:cNvPr>
          <p:cNvSpPr txBox="1"/>
          <p:nvPr/>
        </p:nvSpPr>
        <p:spPr>
          <a:xfrm>
            <a:off x="2055525" y="4396874"/>
            <a:ext cx="72136" cy="169277"/>
          </a:xfrm>
          <a:prstGeom prst="rect">
            <a:avLst/>
          </a:prstGeom>
          <a:noFill/>
        </p:spPr>
        <p:txBody>
          <a:bodyPr vert="horz" wrap="none" lIns="0" tIns="0" rIns="0" bIns="0" rtlCol="0" anchor="ctr" anchorCtr="1">
            <a:spAutoFit/>
          </a:bodyPr>
          <a:lstStyle/>
          <a:p>
            <a:r>
              <a:rPr lang="en-US" sz="1100" dirty="0"/>
              <a:t>5</a:t>
            </a:r>
          </a:p>
        </p:txBody>
      </p:sp>
      <p:sp>
        <p:nvSpPr>
          <p:cNvPr id="59" name="TextBox 58">
            <a:extLst>
              <a:ext uri="{FF2B5EF4-FFF2-40B4-BE49-F238E27FC236}">
                <a16:creationId xmlns:a16="http://schemas.microsoft.com/office/drawing/2014/main" id="{9F594937-20AA-1946-84AE-446A1CCA6465}"/>
              </a:ext>
            </a:extLst>
          </p:cNvPr>
          <p:cNvSpPr txBox="1"/>
          <p:nvPr/>
        </p:nvSpPr>
        <p:spPr>
          <a:xfrm>
            <a:off x="2783287" y="4396874"/>
            <a:ext cx="72136" cy="169277"/>
          </a:xfrm>
          <a:prstGeom prst="rect">
            <a:avLst/>
          </a:prstGeom>
          <a:noFill/>
        </p:spPr>
        <p:txBody>
          <a:bodyPr vert="horz" wrap="none" lIns="0" tIns="0" rIns="0" bIns="0" rtlCol="0" anchor="ctr" anchorCtr="1">
            <a:spAutoFit/>
          </a:bodyPr>
          <a:lstStyle/>
          <a:p>
            <a:r>
              <a:rPr lang="en-US" sz="1100" dirty="0"/>
              <a:t>7</a:t>
            </a:r>
          </a:p>
        </p:txBody>
      </p:sp>
      <p:sp>
        <p:nvSpPr>
          <p:cNvPr id="60" name="TextBox 59">
            <a:extLst>
              <a:ext uri="{FF2B5EF4-FFF2-40B4-BE49-F238E27FC236}">
                <a16:creationId xmlns:a16="http://schemas.microsoft.com/office/drawing/2014/main" id="{0060B8F9-F88E-914F-9899-15EEE618E661}"/>
              </a:ext>
            </a:extLst>
          </p:cNvPr>
          <p:cNvSpPr txBox="1"/>
          <p:nvPr/>
        </p:nvSpPr>
        <p:spPr>
          <a:xfrm>
            <a:off x="3147168" y="4396874"/>
            <a:ext cx="72136" cy="169277"/>
          </a:xfrm>
          <a:prstGeom prst="rect">
            <a:avLst/>
          </a:prstGeom>
          <a:noFill/>
        </p:spPr>
        <p:txBody>
          <a:bodyPr vert="horz" wrap="none" lIns="0" tIns="0" rIns="0" bIns="0" rtlCol="0" anchor="ctr" anchorCtr="1">
            <a:spAutoFit/>
          </a:bodyPr>
          <a:lstStyle/>
          <a:p>
            <a:r>
              <a:rPr lang="en-US" sz="1100" dirty="0"/>
              <a:t>8</a:t>
            </a:r>
          </a:p>
        </p:txBody>
      </p:sp>
      <p:sp>
        <p:nvSpPr>
          <p:cNvPr id="61" name="TextBox 60">
            <a:extLst>
              <a:ext uri="{FF2B5EF4-FFF2-40B4-BE49-F238E27FC236}">
                <a16:creationId xmlns:a16="http://schemas.microsoft.com/office/drawing/2014/main" id="{1ED71DFF-93E8-C548-9C0B-1723B3099D80}"/>
              </a:ext>
            </a:extLst>
          </p:cNvPr>
          <p:cNvSpPr txBox="1"/>
          <p:nvPr/>
        </p:nvSpPr>
        <p:spPr>
          <a:xfrm>
            <a:off x="3511049" y="4396874"/>
            <a:ext cx="72136" cy="169277"/>
          </a:xfrm>
          <a:prstGeom prst="rect">
            <a:avLst/>
          </a:prstGeom>
          <a:noFill/>
        </p:spPr>
        <p:txBody>
          <a:bodyPr vert="horz" wrap="none" lIns="0" tIns="0" rIns="0" bIns="0" rtlCol="0" anchor="ctr" anchorCtr="1">
            <a:spAutoFit/>
          </a:bodyPr>
          <a:lstStyle/>
          <a:p>
            <a:r>
              <a:rPr lang="en-US" sz="1100" dirty="0"/>
              <a:t>9</a:t>
            </a:r>
          </a:p>
        </p:txBody>
      </p:sp>
      <p:sp>
        <p:nvSpPr>
          <p:cNvPr id="62" name="TextBox 61">
            <a:extLst>
              <a:ext uri="{FF2B5EF4-FFF2-40B4-BE49-F238E27FC236}">
                <a16:creationId xmlns:a16="http://schemas.microsoft.com/office/drawing/2014/main" id="{315EC7E6-3437-424E-B6FA-75BCE5A9A705}"/>
              </a:ext>
            </a:extLst>
          </p:cNvPr>
          <p:cNvSpPr txBox="1"/>
          <p:nvPr/>
        </p:nvSpPr>
        <p:spPr>
          <a:xfrm>
            <a:off x="3874930" y="4396874"/>
            <a:ext cx="144270" cy="169277"/>
          </a:xfrm>
          <a:prstGeom prst="rect">
            <a:avLst/>
          </a:prstGeom>
          <a:noFill/>
        </p:spPr>
        <p:txBody>
          <a:bodyPr vert="horz" wrap="none" lIns="0" tIns="0" rIns="0" bIns="0" rtlCol="0" anchor="ctr" anchorCtr="1">
            <a:spAutoFit/>
          </a:bodyPr>
          <a:lstStyle/>
          <a:p>
            <a:r>
              <a:rPr lang="en-US" sz="1100" dirty="0"/>
              <a:t>10</a:t>
            </a:r>
          </a:p>
        </p:txBody>
      </p:sp>
      <p:sp>
        <p:nvSpPr>
          <p:cNvPr id="63" name="TextBox 62">
            <a:extLst>
              <a:ext uri="{FF2B5EF4-FFF2-40B4-BE49-F238E27FC236}">
                <a16:creationId xmlns:a16="http://schemas.microsoft.com/office/drawing/2014/main" id="{BBC81495-D2C3-A34D-94B4-09DA5BC424E4}"/>
              </a:ext>
            </a:extLst>
          </p:cNvPr>
          <p:cNvSpPr txBox="1"/>
          <p:nvPr/>
        </p:nvSpPr>
        <p:spPr>
          <a:xfrm>
            <a:off x="4310945" y="4396874"/>
            <a:ext cx="144270" cy="169277"/>
          </a:xfrm>
          <a:prstGeom prst="rect">
            <a:avLst/>
          </a:prstGeom>
          <a:noFill/>
        </p:spPr>
        <p:txBody>
          <a:bodyPr vert="horz" wrap="none" lIns="0" tIns="0" rIns="0" bIns="0" rtlCol="0" anchor="ctr" anchorCtr="1">
            <a:spAutoFit/>
          </a:bodyPr>
          <a:lstStyle/>
          <a:p>
            <a:r>
              <a:rPr lang="en-US" sz="1100" dirty="0"/>
              <a:t>11</a:t>
            </a:r>
          </a:p>
        </p:txBody>
      </p:sp>
      <p:sp>
        <p:nvSpPr>
          <p:cNvPr id="64" name="TextBox 63">
            <a:extLst>
              <a:ext uri="{FF2B5EF4-FFF2-40B4-BE49-F238E27FC236}">
                <a16:creationId xmlns:a16="http://schemas.microsoft.com/office/drawing/2014/main" id="{15FBAC11-991C-CE45-9012-0CD5F0950344}"/>
              </a:ext>
            </a:extLst>
          </p:cNvPr>
          <p:cNvSpPr txBox="1"/>
          <p:nvPr/>
        </p:nvSpPr>
        <p:spPr>
          <a:xfrm>
            <a:off x="4746960" y="4396874"/>
            <a:ext cx="144270" cy="169277"/>
          </a:xfrm>
          <a:prstGeom prst="rect">
            <a:avLst/>
          </a:prstGeom>
          <a:noFill/>
        </p:spPr>
        <p:txBody>
          <a:bodyPr vert="horz" wrap="none" lIns="0" tIns="0" rIns="0" bIns="0" rtlCol="0" anchor="ctr" anchorCtr="1">
            <a:spAutoFit/>
          </a:bodyPr>
          <a:lstStyle/>
          <a:p>
            <a:r>
              <a:rPr lang="en-US" sz="1100" dirty="0"/>
              <a:t>12</a:t>
            </a:r>
          </a:p>
        </p:txBody>
      </p:sp>
      <p:sp>
        <p:nvSpPr>
          <p:cNvPr id="65" name="TextBox 64">
            <a:extLst>
              <a:ext uri="{FF2B5EF4-FFF2-40B4-BE49-F238E27FC236}">
                <a16:creationId xmlns:a16="http://schemas.microsoft.com/office/drawing/2014/main" id="{03BD0B7C-7297-B947-A03D-964B349F4D2E}"/>
              </a:ext>
            </a:extLst>
          </p:cNvPr>
          <p:cNvSpPr txBox="1"/>
          <p:nvPr/>
        </p:nvSpPr>
        <p:spPr>
          <a:xfrm>
            <a:off x="5182975" y="4396874"/>
            <a:ext cx="144270" cy="169277"/>
          </a:xfrm>
          <a:prstGeom prst="rect">
            <a:avLst/>
          </a:prstGeom>
          <a:noFill/>
        </p:spPr>
        <p:txBody>
          <a:bodyPr vert="horz" wrap="none" lIns="0" tIns="0" rIns="0" bIns="0" rtlCol="0" anchor="ctr" anchorCtr="1">
            <a:spAutoFit/>
          </a:bodyPr>
          <a:lstStyle/>
          <a:p>
            <a:r>
              <a:rPr lang="en-US" sz="1100" dirty="0"/>
              <a:t>13</a:t>
            </a:r>
          </a:p>
        </p:txBody>
      </p:sp>
      <p:sp>
        <p:nvSpPr>
          <p:cNvPr id="66" name="TextBox 65">
            <a:extLst>
              <a:ext uri="{FF2B5EF4-FFF2-40B4-BE49-F238E27FC236}">
                <a16:creationId xmlns:a16="http://schemas.microsoft.com/office/drawing/2014/main" id="{820F819B-BB8F-B148-9E2A-7248F61CC690}"/>
              </a:ext>
            </a:extLst>
          </p:cNvPr>
          <p:cNvSpPr txBox="1"/>
          <p:nvPr/>
        </p:nvSpPr>
        <p:spPr>
          <a:xfrm>
            <a:off x="5618990" y="4396874"/>
            <a:ext cx="144270" cy="169277"/>
          </a:xfrm>
          <a:prstGeom prst="rect">
            <a:avLst/>
          </a:prstGeom>
          <a:noFill/>
        </p:spPr>
        <p:txBody>
          <a:bodyPr vert="horz" wrap="none" lIns="0" tIns="0" rIns="0" bIns="0" rtlCol="0" anchor="ctr" anchorCtr="1">
            <a:spAutoFit/>
          </a:bodyPr>
          <a:lstStyle/>
          <a:p>
            <a:r>
              <a:rPr lang="en-US" sz="1100" dirty="0"/>
              <a:t>14</a:t>
            </a:r>
          </a:p>
        </p:txBody>
      </p:sp>
      <p:sp>
        <p:nvSpPr>
          <p:cNvPr id="67" name="TextBox 66">
            <a:extLst>
              <a:ext uri="{FF2B5EF4-FFF2-40B4-BE49-F238E27FC236}">
                <a16:creationId xmlns:a16="http://schemas.microsoft.com/office/drawing/2014/main" id="{B53C2933-CEFD-4A47-BB96-D92D409104C0}"/>
              </a:ext>
            </a:extLst>
          </p:cNvPr>
          <p:cNvSpPr txBox="1"/>
          <p:nvPr/>
        </p:nvSpPr>
        <p:spPr>
          <a:xfrm>
            <a:off x="6055005" y="4396874"/>
            <a:ext cx="144270" cy="169277"/>
          </a:xfrm>
          <a:prstGeom prst="rect">
            <a:avLst/>
          </a:prstGeom>
          <a:noFill/>
        </p:spPr>
        <p:txBody>
          <a:bodyPr vert="horz" wrap="none" lIns="0" tIns="0" rIns="0" bIns="0" rtlCol="0" anchor="ctr" anchorCtr="1">
            <a:spAutoFit/>
          </a:bodyPr>
          <a:lstStyle/>
          <a:p>
            <a:r>
              <a:rPr lang="en-US" sz="1100" dirty="0"/>
              <a:t>15</a:t>
            </a:r>
          </a:p>
        </p:txBody>
      </p:sp>
      <p:sp>
        <p:nvSpPr>
          <p:cNvPr id="68" name="TextBox 67">
            <a:extLst>
              <a:ext uri="{FF2B5EF4-FFF2-40B4-BE49-F238E27FC236}">
                <a16:creationId xmlns:a16="http://schemas.microsoft.com/office/drawing/2014/main" id="{8F2EDA9C-C731-9349-9575-E765BD047162}"/>
              </a:ext>
            </a:extLst>
          </p:cNvPr>
          <p:cNvSpPr txBox="1"/>
          <p:nvPr/>
        </p:nvSpPr>
        <p:spPr>
          <a:xfrm>
            <a:off x="6491020" y="4396874"/>
            <a:ext cx="144270" cy="169277"/>
          </a:xfrm>
          <a:prstGeom prst="rect">
            <a:avLst/>
          </a:prstGeom>
          <a:noFill/>
        </p:spPr>
        <p:txBody>
          <a:bodyPr vert="horz" wrap="none" lIns="0" tIns="0" rIns="0" bIns="0" rtlCol="0" anchor="ctr" anchorCtr="1">
            <a:spAutoFit/>
          </a:bodyPr>
          <a:lstStyle/>
          <a:p>
            <a:r>
              <a:rPr lang="en-US" sz="1100" dirty="0"/>
              <a:t>16</a:t>
            </a:r>
          </a:p>
        </p:txBody>
      </p:sp>
      <p:sp>
        <p:nvSpPr>
          <p:cNvPr id="69" name="TextBox 68">
            <a:extLst>
              <a:ext uri="{FF2B5EF4-FFF2-40B4-BE49-F238E27FC236}">
                <a16:creationId xmlns:a16="http://schemas.microsoft.com/office/drawing/2014/main" id="{015B1F82-B321-6A46-949C-2D49BACBE7B9}"/>
              </a:ext>
            </a:extLst>
          </p:cNvPr>
          <p:cNvSpPr txBox="1"/>
          <p:nvPr/>
        </p:nvSpPr>
        <p:spPr>
          <a:xfrm>
            <a:off x="6927035" y="4396874"/>
            <a:ext cx="144270" cy="169277"/>
          </a:xfrm>
          <a:prstGeom prst="rect">
            <a:avLst/>
          </a:prstGeom>
          <a:noFill/>
        </p:spPr>
        <p:txBody>
          <a:bodyPr vert="horz" wrap="none" lIns="0" tIns="0" rIns="0" bIns="0" rtlCol="0" anchor="ctr" anchorCtr="1">
            <a:spAutoFit/>
          </a:bodyPr>
          <a:lstStyle/>
          <a:p>
            <a:r>
              <a:rPr lang="en-US" sz="1100" dirty="0"/>
              <a:t>17</a:t>
            </a:r>
          </a:p>
        </p:txBody>
      </p:sp>
      <p:sp>
        <p:nvSpPr>
          <p:cNvPr id="70" name="TextBox 69">
            <a:extLst>
              <a:ext uri="{FF2B5EF4-FFF2-40B4-BE49-F238E27FC236}">
                <a16:creationId xmlns:a16="http://schemas.microsoft.com/office/drawing/2014/main" id="{E82DC545-38B9-D848-9779-7B2EAA129270}"/>
              </a:ext>
            </a:extLst>
          </p:cNvPr>
          <p:cNvSpPr txBox="1"/>
          <p:nvPr/>
        </p:nvSpPr>
        <p:spPr>
          <a:xfrm>
            <a:off x="7363050" y="4396874"/>
            <a:ext cx="144270" cy="169277"/>
          </a:xfrm>
          <a:prstGeom prst="rect">
            <a:avLst/>
          </a:prstGeom>
          <a:noFill/>
        </p:spPr>
        <p:txBody>
          <a:bodyPr vert="horz" wrap="none" lIns="0" tIns="0" rIns="0" bIns="0" rtlCol="0" anchor="ctr" anchorCtr="1">
            <a:spAutoFit/>
          </a:bodyPr>
          <a:lstStyle/>
          <a:p>
            <a:r>
              <a:rPr lang="en-US" sz="1100" dirty="0"/>
              <a:t>18</a:t>
            </a:r>
          </a:p>
        </p:txBody>
      </p:sp>
      <p:sp>
        <p:nvSpPr>
          <p:cNvPr id="71" name="TextBox 70">
            <a:extLst>
              <a:ext uri="{FF2B5EF4-FFF2-40B4-BE49-F238E27FC236}">
                <a16:creationId xmlns:a16="http://schemas.microsoft.com/office/drawing/2014/main" id="{C5290CF7-CDDA-3D40-9063-3DB70FC14CCD}"/>
              </a:ext>
            </a:extLst>
          </p:cNvPr>
          <p:cNvSpPr txBox="1"/>
          <p:nvPr/>
        </p:nvSpPr>
        <p:spPr>
          <a:xfrm>
            <a:off x="7799065" y="4396874"/>
            <a:ext cx="144270" cy="169277"/>
          </a:xfrm>
          <a:prstGeom prst="rect">
            <a:avLst/>
          </a:prstGeom>
          <a:noFill/>
        </p:spPr>
        <p:txBody>
          <a:bodyPr vert="horz" wrap="square" lIns="0" tIns="0" rIns="0" bIns="0" rtlCol="0" anchor="ctr" anchorCtr="1">
            <a:spAutoFit/>
          </a:bodyPr>
          <a:lstStyle/>
          <a:p>
            <a:r>
              <a:rPr lang="en-US" sz="1100" dirty="0"/>
              <a:t>19</a:t>
            </a:r>
          </a:p>
        </p:txBody>
      </p:sp>
      <p:sp>
        <p:nvSpPr>
          <p:cNvPr id="73" name="TextBox 72">
            <a:extLst>
              <a:ext uri="{FF2B5EF4-FFF2-40B4-BE49-F238E27FC236}">
                <a16:creationId xmlns:a16="http://schemas.microsoft.com/office/drawing/2014/main" id="{C52E49E1-5DD8-3042-8671-484EEABEB14C}"/>
              </a:ext>
            </a:extLst>
          </p:cNvPr>
          <p:cNvSpPr txBox="1"/>
          <p:nvPr/>
        </p:nvSpPr>
        <p:spPr>
          <a:xfrm>
            <a:off x="8235082" y="4396874"/>
            <a:ext cx="144270" cy="169277"/>
          </a:xfrm>
          <a:prstGeom prst="rect">
            <a:avLst/>
          </a:prstGeom>
          <a:noFill/>
        </p:spPr>
        <p:txBody>
          <a:bodyPr vert="horz" wrap="none" lIns="0" tIns="0" rIns="0" bIns="0" rtlCol="0" anchor="ctr" anchorCtr="1">
            <a:spAutoFit/>
          </a:bodyPr>
          <a:lstStyle/>
          <a:p>
            <a:r>
              <a:rPr lang="en-US" sz="1100" dirty="0"/>
              <a:t>20</a:t>
            </a:r>
          </a:p>
        </p:txBody>
      </p:sp>
      <p:sp>
        <p:nvSpPr>
          <p:cNvPr id="87" name="TextBox 86">
            <a:extLst>
              <a:ext uri="{FF2B5EF4-FFF2-40B4-BE49-F238E27FC236}">
                <a16:creationId xmlns:a16="http://schemas.microsoft.com/office/drawing/2014/main" id="{E74D840D-DFAB-A848-9986-1A8A741E33A1}"/>
              </a:ext>
            </a:extLst>
          </p:cNvPr>
          <p:cNvSpPr txBox="1"/>
          <p:nvPr/>
        </p:nvSpPr>
        <p:spPr>
          <a:xfrm>
            <a:off x="2421178" y="4396873"/>
            <a:ext cx="72136" cy="169277"/>
          </a:xfrm>
          <a:prstGeom prst="rect">
            <a:avLst/>
          </a:prstGeom>
          <a:noFill/>
        </p:spPr>
        <p:txBody>
          <a:bodyPr vert="horz" wrap="none" lIns="0" tIns="0" rIns="0" bIns="0" rtlCol="0" anchor="ctr" anchorCtr="1">
            <a:spAutoFit/>
          </a:bodyPr>
          <a:lstStyle/>
          <a:p>
            <a:r>
              <a:rPr lang="en-US" sz="1100" dirty="0"/>
              <a:t>6</a:t>
            </a:r>
          </a:p>
        </p:txBody>
      </p:sp>
      <p:grpSp>
        <p:nvGrpSpPr>
          <p:cNvPr id="89" name="Group 88">
            <a:extLst>
              <a:ext uri="{FF2B5EF4-FFF2-40B4-BE49-F238E27FC236}">
                <a16:creationId xmlns:a16="http://schemas.microsoft.com/office/drawing/2014/main" id="{C34DC281-7E62-CB4D-ABED-26C1A86E9F15}"/>
              </a:ext>
            </a:extLst>
          </p:cNvPr>
          <p:cNvGrpSpPr/>
          <p:nvPr/>
        </p:nvGrpSpPr>
        <p:grpSpPr>
          <a:xfrm>
            <a:off x="126239" y="377975"/>
            <a:ext cx="8426210" cy="3893374"/>
            <a:chOff x="127634" y="790414"/>
            <a:chExt cx="8426210" cy="3893374"/>
          </a:xfrm>
        </p:grpSpPr>
        <p:sp>
          <p:nvSpPr>
            <p:cNvPr id="88" name="TextBox 87">
              <a:extLst>
                <a:ext uri="{FF2B5EF4-FFF2-40B4-BE49-F238E27FC236}">
                  <a16:creationId xmlns:a16="http://schemas.microsoft.com/office/drawing/2014/main" id="{01507A07-4C2F-6848-A754-48CFAF143F01}"/>
                </a:ext>
              </a:extLst>
            </p:cNvPr>
            <p:cNvSpPr txBox="1"/>
            <p:nvPr/>
          </p:nvSpPr>
          <p:spPr>
            <a:xfrm>
              <a:off x="127634" y="790414"/>
              <a:ext cx="8426210" cy="3893374"/>
            </a:xfrm>
            <a:prstGeom prst="rect">
              <a:avLst/>
            </a:prstGeom>
            <a:solidFill>
              <a:schemeClr val="accent4">
                <a:lumMod val="20000"/>
                <a:lumOff val="80000"/>
              </a:schemeClr>
            </a:solidFill>
          </p:spPr>
          <p:txBody>
            <a:bodyPr wrap="square" rtlCol="0">
              <a:spAutoFit/>
            </a:bodyPr>
            <a:lstStyle/>
            <a:p>
              <a:endParaRPr lang="en-US" sz="1100" dirty="0"/>
            </a:p>
            <a:p>
              <a:r>
                <a:rPr lang="en-US" sz="1600" b="1" dirty="0"/>
                <a:t>&lt;insert project name here&gt;</a:t>
              </a:r>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r>
                <a:rPr lang="en-US" sz="1100" dirty="0"/>
                <a:t>Instructions (remove after you build your diagram)</a:t>
              </a:r>
            </a:p>
            <a:p>
              <a:r>
                <a:rPr lang="en-US" sz="1100" dirty="0"/>
                <a:t>We recommend creating your DST on paper first, then using this power point template to create an elegant electronic version</a:t>
              </a:r>
            </a:p>
            <a:p>
              <a:endParaRPr lang="en-US" sz="1100" dirty="0"/>
            </a:p>
            <a:p>
              <a:r>
                <a:rPr lang="en-US" sz="1100" dirty="0"/>
                <a:t>Copy the elements below and use them to create your own data science trajectory following the guidance from the course reading, Martinez-Plumed, et al. Use the description box to the right to add your own description.</a:t>
              </a:r>
            </a:p>
            <a:p>
              <a:endParaRPr lang="en-US" sz="1100" dirty="0"/>
            </a:p>
            <a:p>
              <a:r>
                <a:rPr lang="en-US" sz="1100" dirty="0"/>
                <a:t>The number text boxes are fairly small and difficult to work with. The best way we’ve found is to move the cursor close to the number until the move icon appears, then click and drag. If you click and then attempt to click and drag, too often the move cursor changes to a resize cursor.</a:t>
              </a:r>
            </a:p>
            <a:p>
              <a:endParaRPr lang="en-US" sz="1100" dirty="0"/>
            </a:p>
          </p:txBody>
        </p:sp>
        <p:sp>
          <p:nvSpPr>
            <p:cNvPr id="23" name="Oval 22">
              <a:extLst>
                <a:ext uri="{FF2B5EF4-FFF2-40B4-BE49-F238E27FC236}">
                  <a16:creationId xmlns:a16="http://schemas.microsoft.com/office/drawing/2014/main" id="{A33738A7-C34A-9841-AD57-E6139D446E45}"/>
                </a:ext>
              </a:extLst>
            </p:cNvPr>
            <p:cNvSpPr/>
            <p:nvPr/>
          </p:nvSpPr>
          <p:spPr>
            <a:xfrm>
              <a:off x="569192" y="1597035"/>
              <a:ext cx="914400" cy="914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Data Source Exploration</a:t>
              </a:r>
            </a:p>
          </p:txBody>
        </p:sp>
        <p:sp>
          <p:nvSpPr>
            <p:cNvPr id="24" name="Can 23">
              <a:extLst>
                <a:ext uri="{FF2B5EF4-FFF2-40B4-BE49-F238E27FC236}">
                  <a16:creationId xmlns:a16="http://schemas.microsoft.com/office/drawing/2014/main" id="{29605F67-CC1A-864E-86F1-C1A6AC049A4D}"/>
                </a:ext>
              </a:extLst>
            </p:cNvPr>
            <p:cNvSpPr/>
            <p:nvPr/>
          </p:nvSpPr>
          <p:spPr>
            <a:xfrm>
              <a:off x="2038742" y="1392968"/>
              <a:ext cx="1188720" cy="433953"/>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algn="ctr"/>
              <a:r>
                <a:rPr lang="en-US" sz="1100" dirty="0">
                  <a:solidFill>
                    <a:schemeClr val="tx1"/>
                  </a:solidFill>
                </a:rPr>
                <a:t>Data Acquisition</a:t>
              </a:r>
            </a:p>
          </p:txBody>
        </p:sp>
        <p:sp>
          <p:nvSpPr>
            <p:cNvPr id="25" name="Can 24">
              <a:extLst>
                <a:ext uri="{FF2B5EF4-FFF2-40B4-BE49-F238E27FC236}">
                  <a16:creationId xmlns:a16="http://schemas.microsoft.com/office/drawing/2014/main" id="{F7519787-2FB5-2A4D-B1C5-D75A7546448D}"/>
                </a:ext>
              </a:extLst>
            </p:cNvPr>
            <p:cNvSpPr/>
            <p:nvPr/>
          </p:nvSpPr>
          <p:spPr>
            <a:xfrm>
              <a:off x="2038742" y="2240936"/>
              <a:ext cx="1188720" cy="433953"/>
            </a:xfrm>
            <a:prstGeom prst="can">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tIns="91440" rIns="0" rtlCol="0" anchor="ctr"/>
            <a:lstStyle/>
            <a:p>
              <a:pPr algn="ctr"/>
              <a:r>
                <a:rPr lang="en-US" sz="1100" dirty="0">
                  <a:solidFill>
                    <a:schemeClr val="tx1"/>
                  </a:solidFill>
                </a:rPr>
                <a:t>Data Simulation</a:t>
              </a:r>
            </a:p>
          </p:txBody>
        </p:sp>
        <p:sp>
          <p:nvSpPr>
            <p:cNvPr id="26" name="Rounded Rectangle 25">
              <a:extLst>
                <a:ext uri="{FF2B5EF4-FFF2-40B4-BE49-F238E27FC236}">
                  <a16:creationId xmlns:a16="http://schemas.microsoft.com/office/drawing/2014/main" id="{0D1BBAE0-1697-C145-A3E8-EA72FD69B7A7}"/>
                </a:ext>
              </a:extLst>
            </p:cNvPr>
            <p:cNvSpPr/>
            <p:nvPr/>
          </p:nvSpPr>
          <p:spPr>
            <a:xfrm>
              <a:off x="3782612" y="1752018"/>
              <a:ext cx="1188720" cy="60443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Data</a:t>
              </a:r>
            </a:p>
            <a:p>
              <a:pPr algn="ctr"/>
              <a:r>
                <a:rPr lang="en-US" sz="1100" dirty="0">
                  <a:solidFill>
                    <a:schemeClr val="tx1"/>
                  </a:solidFill>
                </a:rPr>
                <a:t>Preparation</a:t>
              </a:r>
            </a:p>
          </p:txBody>
        </p:sp>
        <p:sp>
          <p:nvSpPr>
            <p:cNvPr id="27" name="Rounded Rectangle 26">
              <a:extLst>
                <a:ext uri="{FF2B5EF4-FFF2-40B4-BE49-F238E27FC236}">
                  <a16:creationId xmlns:a16="http://schemas.microsoft.com/office/drawing/2014/main" id="{EAF04106-852E-C448-A156-A3B366EC8726}"/>
                </a:ext>
              </a:extLst>
            </p:cNvPr>
            <p:cNvSpPr/>
            <p:nvPr/>
          </p:nvSpPr>
          <p:spPr>
            <a:xfrm>
              <a:off x="5526482" y="1752018"/>
              <a:ext cx="1188720" cy="60443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Modeling</a:t>
              </a:r>
            </a:p>
          </p:txBody>
        </p:sp>
        <p:sp>
          <p:nvSpPr>
            <p:cNvPr id="28" name="Oval 27">
              <a:extLst>
                <a:ext uri="{FF2B5EF4-FFF2-40B4-BE49-F238E27FC236}">
                  <a16:creationId xmlns:a16="http://schemas.microsoft.com/office/drawing/2014/main" id="{01C6875C-2C34-9B4D-97F4-8318B5A485BC}"/>
                </a:ext>
              </a:extLst>
            </p:cNvPr>
            <p:cNvSpPr/>
            <p:nvPr/>
          </p:nvSpPr>
          <p:spPr>
            <a:xfrm>
              <a:off x="7270351" y="1597035"/>
              <a:ext cx="914400" cy="9144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solidFill>
                    <a:schemeClr val="tx1"/>
                  </a:solidFill>
                </a:rPr>
                <a:t>Product Exploration</a:t>
              </a:r>
            </a:p>
          </p:txBody>
        </p:sp>
        <p:cxnSp>
          <p:nvCxnSpPr>
            <p:cNvPr id="32" name="Curved Connector 31">
              <a:extLst>
                <a:ext uri="{FF2B5EF4-FFF2-40B4-BE49-F238E27FC236}">
                  <a16:creationId xmlns:a16="http://schemas.microsoft.com/office/drawing/2014/main" id="{662BE262-70D2-0844-A377-14FDBBDE61E3}"/>
                </a:ext>
              </a:extLst>
            </p:cNvPr>
            <p:cNvCxnSpPr>
              <a:cxnSpLocks/>
              <a:stCxn id="23" idx="6"/>
              <a:endCxn id="24" idx="2"/>
            </p:cNvCxnSpPr>
            <p:nvPr/>
          </p:nvCxnSpPr>
          <p:spPr>
            <a:xfrm flipV="1">
              <a:off x="1483592" y="1609945"/>
              <a:ext cx="555150" cy="4442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a:extLst>
                <a:ext uri="{FF2B5EF4-FFF2-40B4-BE49-F238E27FC236}">
                  <a16:creationId xmlns:a16="http://schemas.microsoft.com/office/drawing/2014/main" id="{4BEEE090-0E06-AE4E-B8DF-93E4CD1FFFAB}"/>
                </a:ext>
              </a:extLst>
            </p:cNvPr>
            <p:cNvCxnSpPr>
              <a:cxnSpLocks/>
              <a:stCxn id="23" idx="6"/>
              <a:endCxn id="25" idx="2"/>
            </p:cNvCxnSpPr>
            <p:nvPr/>
          </p:nvCxnSpPr>
          <p:spPr>
            <a:xfrm>
              <a:off x="1483592" y="2054235"/>
              <a:ext cx="555150" cy="4036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a:extLst>
                <a:ext uri="{FF2B5EF4-FFF2-40B4-BE49-F238E27FC236}">
                  <a16:creationId xmlns:a16="http://schemas.microsoft.com/office/drawing/2014/main" id="{4C59CF5B-788C-F14C-B77D-A6726D28BD92}"/>
                </a:ext>
              </a:extLst>
            </p:cNvPr>
            <p:cNvCxnSpPr>
              <a:cxnSpLocks/>
              <a:stCxn id="25" idx="4"/>
              <a:endCxn id="26" idx="1"/>
            </p:cNvCxnSpPr>
            <p:nvPr/>
          </p:nvCxnSpPr>
          <p:spPr>
            <a:xfrm flipV="1">
              <a:off x="3227462" y="2054235"/>
              <a:ext cx="555150" cy="403678"/>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urved Connector 37">
              <a:extLst>
                <a:ext uri="{FF2B5EF4-FFF2-40B4-BE49-F238E27FC236}">
                  <a16:creationId xmlns:a16="http://schemas.microsoft.com/office/drawing/2014/main" id="{E30B3510-FCC7-C444-816A-83FE43FCACC7}"/>
                </a:ext>
              </a:extLst>
            </p:cNvPr>
            <p:cNvCxnSpPr>
              <a:cxnSpLocks/>
              <a:stCxn id="24" idx="4"/>
              <a:endCxn id="26" idx="1"/>
            </p:cNvCxnSpPr>
            <p:nvPr/>
          </p:nvCxnSpPr>
          <p:spPr>
            <a:xfrm>
              <a:off x="3227462" y="1609945"/>
              <a:ext cx="555150" cy="4442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33F6248A-36C0-064C-AEA4-9C811A51A9D7}"/>
                </a:ext>
              </a:extLst>
            </p:cNvPr>
            <p:cNvCxnSpPr>
              <a:cxnSpLocks/>
              <a:stCxn id="26" idx="3"/>
              <a:endCxn id="27" idx="1"/>
            </p:cNvCxnSpPr>
            <p:nvPr/>
          </p:nvCxnSpPr>
          <p:spPr>
            <a:xfrm>
              <a:off x="4971332" y="2054235"/>
              <a:ext cx="555150"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6B36627C-4914-EB4B-9047-41E80685D66A}"/>
                </a:ext>
              </a:extLst>
            </p:cNvPr>
            <p:cNvCxnSpPr>
              <a:cxnSpLocks/>
              <a:stCxn id="27" idx="3"/>
              <a:endCxn id="28" idx="2"/>
            </p:cNvCxnSpPr>
            <p:nvPr/>
          </p:nvCxnSpPr>
          <p:spPr>
            <a:xfrm>
              <a:off x="6715202" y="2054235"/>
              <a:ext cx="555149"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0920D740-29B9-B94A-9CA7-95AF691FD10B}"/>
                </a:ext>
              </a:extLst>
            </p:cNvPr>
            <p:cNvSpPr txBox="1"/>
            <p:nvPr/>
          </p:nvSpPr>
          <p:spPr>
            <a:xfrm>
              <a:off x="8436525" y="1831925"/>
              <a:ext cx="72136" cy="169277"/>
            </a:xfrm>
            <a:prstGeom prst="rect">
              <a:avLst/>
            </a:prstGeom>
            <a:noFill/>
          </p:spPr>
          <p:txBody>
            <a:bodyPr vert="horz" wrap="none" lIns="0" tIns="0" rIns="0" bIns="0" rtlCol="0" anchor="ctr" anchorCtr="1">
              <a:spAutoFit/>
            </a:bodyPr>
            <a:lstStyle/>
            <a:p>
              <a:r>
                <a:rPr lang="en-US" sz="1100" dirty="0"/>
                <a:t>5</a:t>
              </a:r>
            </a:p>
          </p:txBody>
        </p:sp>
        <p:sp>
          <p:nvSpPr>
            <p:cNvPr id="74" name="TextBox 73">
              <a:extLst>
                <a:ext uri="{FF2B5EF4-FFF2-40B4-BE49-F238E27FC236}">
                  <a16:creationId xmlns:a16="http://schemas.microsoft.com/office/drawing/2014/main" id="{C49EFE04-09E6-214B-8371-8989D0DA4AC4}"/>
                </a:ext>
              </a:extLst>
            </p:cNvPr>
            <p:cNvSpPr txBox="1"/>
            <p:nvPr/>
          </p:nvSpPr>
          <p:spPr>
            <a:xfrm>
              <a:off x="312701" y="1857207"/>
              <a:ext cx="72136" cy="169277"/>
            </a:xfrm>
            <a:prstGeom prst="rect">
              <a:avLst/>
            </a:prstGeom>
            <a:noFill/>
          </p:spPr>
          <p:txBody>
            <a:bodyPr vert="horz" wrap="none" lIns="0" tIns="0" rIns="0" bIns="0" rtlCol="0" anchor="ctr" anchorCtr="1">
              <a:spAutoFit/>
            </a:bodyPr>
            <a:lstStyle/>
            <a:p>
              <a:r>
                <a:rPr lang="en-US" sz="1100" dirty="0"/>
                <a:t>0</a:t>
              </a:r>
            </a:p>
          </p:txBody>
        </p:sp>
        <p:cxnSp>
          <p:nvCxnSpPr>
            <p:cNvPr id="76" name="Straight Arrow Connector 75">
              <a:extLst>
                <a:ext uri="{FF2B5EF4-FFF2-40B4-BE49-F238E27FC236}">
                  <a16:creationId xmlns:a16="http://schemas.microsoft.com/office/drawing/2014/main" id="{5E53D950-EAEE-7046-AA7A-568116181BCC}"/>
                </a:ext>
              </a:extLst>
            </p:cNvPr>
            <p:cNvCxnSpPr>
              <a:cxnSpLocks/>
              <a:stCxn id="23" idx="2"/>
            </p:cNvCxnSpPr>
            <p:nvPr/>
          </p:nvCxnSpPr>
          <p:spPr>
            <a:xfrm flipH="1">
              <a:off x="127634" y="2054235"/>
              <a:ext cx="441558" cy="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F3DEDF36-F65A-B142-BD6F-588152D6AE4B}"/>
                </a:ext>
              </a:extLst>
            </p:cNvPr>
            <p:cNvSpPr txBox="1"/>
            <p:nvPr/>
          </p:nvSpPr>
          <p:spPr>
            <a:xfrm>
              <a:off x="1681853" y="1650416"/>
              <a:ext cx="72136" cy="169277"/>
            </a:xfrm>
            <a:prstGeom prst="rect">
              <a:avLst/>
            </a:prstGeom>
            <a:noFill/>
          </p:spPr>
          <p:txBody>
            <a:bodyPr vert="horz" wrap="none" lIns="0" tIns="0" rIns="0" bIns="0" rtlCol="0" anchor="ctr" anchorCtr="1">
              <a:spAutoFit/>
            </a:bodyPr>
            <a:lstStyle/>
            <a:p>
              <a:r>
                <a:rPr lang="en-US" sz="1100" dirty="0"/>
                <a:t>1</a:t>
              </a:r>
            </a:p>
          </p:txBody>
        </p:sp>
        <p:sp>
          <p:nvSpPr>
            <p:cNvPr id="79" name="TextBox 78">
              <a:extLst>
                <a:ext uri="{FF2B5EF4-FFF2-40B4-BE49-F238E27FC236}">
                  <a16:creationId xmlns:a16="http://schemas.microsoft.com/office/drawing/2014/main" id="{66A0A5D1-3AFB-4841-8428-BEE2CB635C8B}"/>
                </a:ext>
              </a:extLst>
            </p:cNvPr>
            <p:cNvSpPr txBox="1"/>
            <p:nvPr/>
          </p:nvSpPr>
          <p:spPr>
            <a:xfrm>
              <a:off x="1681853" y="2409839"/>
              <a:ext cx="72136" cy="169277"/>
            </a:xfrm>
            <a:prstGeom prst="rect">
              <a:avLst/>
            </a:prstGeom>
            <a:noFill/>
          </p:spPr>
          <p:txBody>
            <a:bodyPr vert="horz" wrap="none" lIns="0" tIns="0" rIns="0" bIns="0" rtlCol="0" anchor="ctr" anchorCtr="1">
              <a:spAutoFit/>
            </a:bodyPr>
            <a:lstStyle/>
            <a:p>
              <a:r>
                <a:rPr lang="en-US" sz="1100" dirty="0"/>
                <a:t>1</a:t>
              </a:r>
            </a:p>
          </p:txBody>
        </p:sp>
        <p:sp>
          <p:nvSpPr>
            <p:cNvPr id="80" name="TextBox 79">
              <a:extLst>
                <a:ext uri="{FF2B5EF4-FFF2-40B4-BE49-F238E27FC236}">
                  <a16:creationId xmlns:a16="http://schemas.microsoft.com/office/drawing/2014/main" id="{36C40831-CC9C-E247-9A8C-81F0500E5CC1}"/>
                </a:ext>
              </a:extLst>
            </p:cNvPr>
            <p:cNvSpPr txBox="1"/>
            <p:nvPr/>
          </p:nvSpPr>
          <p:spPr>
            <a:xfrm>
              <a:off x="3505037" y="2409839"/>
              <a:ext cx="72136" cy="169277"/>
            </a:xfrm>
            <a:prstGeom prst="rect">
              <a:avLst/>
            </a:prstGeom>
            <a:noFill/>
          </p:spPr>
          <p:txBody>
            <a:bodyPr vert="horz" wrap="none" lIns="0" tIns="0" rIns="0" bIns="0" rtlCol="0" anchor="ctr" anchorCtr="1">
              <a:spAutoFit/>
            </a:bodyPr>
            <a:lstStyle/>
            <a:p>
              <a:r>
                <a:rPr lang="en-US" sz="1100" dirty="0"/>
                <a:t>2</a:t>
              </a:r>
            </a:p>
          </p:txBody>
        </p:sp>
        <p:sp>
          <p:nvSpPr>
            <p:cNvPr id="81" name="TextBox 80">
              <a:extLst>
                <a:ext uri="{FF2B5EF4-FFF2-40B4-BE49-F238E27FC236}">
                  <a16:creationId xmlns:a16="http://schemas.microsoft.com/office/drawing/2014/main" id="{7577E95E-B88B-F34F-A963-B0B3E9F4CEBB}"/>
                </a:ext>
              </a:extLst>
            </p:cNvPr>
            <p:cNvSpPr txBox="1"/>
            <p:nvPr/>
          </p:nvSpPr>
          <p:spPr>
            <a:xfrm>
              <a:off x="3505037" y="1602723"/>
              <a:ext cx="72136" cy="169277"/>
            </a:xfrm>
            <a:prstGeom prst="rect">
              <a:avLst/>
            </a:prstGeom>
            <a:noFill/>
          </p:spPr>
          <p:txBody>
            <a:bodyPr vert="horz" wrap="none" lIns="0" tIns="0" rIns="0" bIns="0" rtlCol="0" anchor="ctr" anchorCtr="1">
              <a:spAutoFit/>
            </a:bodyPr>
            <a:lstStyle/>
            <a:p>
              <a:r>
                <a:rPr lang="en-US" sz="1100" dirty="0"/>
                <a:t>2</a:t>
              </a:r>
            </a:p>
          </p:txBody>
        </p:sp>
        <p:sp>
          <p:nvSpPr>
            <p:cNvPr id="82" name="TextBox 81">
              <a:extLst>
                <a:ext uri="{FF2B5EF4-FFF2-40B4-BE49-F238E27FC236}">
                  <a16:creationId xmlns:a16="http://schemas.microsoft.com/office/drawing/2014/main" id="{10679BE2-222D-E941-B674-F3FE18613256}"/>
                </a:ext>
              </a:extLst>
            </p:cNvPr>
            <p:cNvSpPr txBox="1"/>
            <p:nvPr/>
          </p:nvSpPr>
          <p:spPr>
            <a:xfrm>
              <a:off x="5199669" y="1829423"/>
              <a:ext cx="72136" cy="169277"/>
            </a:xfrm>
            <a:prstGeom prst="rect">
              <a:avLst/>
            </a:prstGeom>
            <a:noFill/>
          </p:spPr>
          <p:txBody>
            <a:bodyPr vert="horz" wrap="none" lIns="0" tIns="0" rIns="0" bIns="0" rtlCol="0" anchor="ctr" anchorCtr="1">
              <a:spAutoFit/>
            </a:bodyPr>
            <a:lstStyle/>
            <a:p>
              <a:r>
                <a:rPr lang="en-US" sz="1100" dirty="0"/>
                <a:t>3</a:t>
              </a:r>
            </a:p>
          </p:txBody>
        </p:sp>
        <p:sp>
          <p:nvSpPr>
            <p:cNvPr id="83" name="TextBox 82">
              <a:extLst>
                <a:ext uri="{FF2B5EF4-FFF2-40B4-BE49-F238E27FC236}">
                  <a16:creationId xmlns:a16="http://schemas.microsoft.com/office/drawing/2014/main" id="{5503C7A6-99BD-0F4A-9EA7-A7A1FF37280C}"/>
                </a:ext>
              </a:extLst>
            </p:cNvPr>
            <p:cNvSpPr txBox="1"/>
            <p:nvPr/>
          </p:nvSpPr>
          <p:spPr>
            <a:xfrm>
              <a:off x="6945608" y="1818488"/>
              <a:ext cx="72136" cy="169277"/>
            </a:xfrm>
            <a:prstGeom prst="rect">
              <a:avLst/>
            </a:prstGeom>
            <a:noFill/>
          </p:spPr>
          <p:txBody>
            <a:bodyPr vert="horz" wrap="none" lIns="0" tIns="0" rIns="0" bIns="0" rtlCol="0" anchor="ctr" anchorCtr="1">
              <a:spAutoFit/>
            </a:bodyPr>
            <a:lstStyle/>
            <a:p>
              <a:r>
                <a:rPr lang="en-US" sz="1100" dirty="0"/>
                <a:t>4</a:t>
              </a:r>
            </a:p>
          </p:txBody>
        </p:sp>
        <p:cxnSp>
          <p:nvCxnSpPr>
            <p:cNvPr id="84" name="Straight Arrow Connector 83">
              <a:extLst>
                <a:ext uri="{FF2B5EF4-FFF2-40B4-BE49-F238E27FC236}">
                  <a16:creationId xmlns:a16="http://schemas.microsoft.com/office/drawing/2014/main" id="{F952DC5A-23A0-EA47-ABFC-099037366CAB}"/>
                </a:ext>
              </a:extLst>
            </p:cNvPr>
            <p:cNvCxnSpPr>
              <a:cxnSpLocks/>
              <a:endCxn id="28" idx="6"/>
            </p:cNvCxnSpPr>
            <p:nvPr/>
          </p:nvCxnSpPr>
          <p:spPr>
            <a:xfrm flipH="1" flipV="1">
              <a:off x="8184751" y="2054235"/>
              <a:ext cx="369093" cy="635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7875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BD2A00-F52F-452E-B19F-B9F303CB099C}"/>
              </a:ext>
            </a:extLst>
          </p:cNvPr>
          <p:cNvPicPr>
            <a:picLocks noChangeAspect="1"/>
          </p:cNvPicPr>
          <p:nvPr/>
        </p:nvPicPr>
        <p:blipFill>
          <a:blip r:embed="rId3"/>
          <a:stretch>
            <a:fillRect/>
          </a:stretch>
        </p:blipFill>
        <p:spPr>
          <a:xfrm>
            <a:off x="181369" y="755703"/>
            <a:ext cx="11681840" cy="5211448"/>
          </a:xfrm>
          <a:prstGeom prst="rect">
            <a:avLst/>
          </a:prstGeom>
        </p:spPr>
      </p:pic>
      <p:sp>
        <p:nvSpPr>
          <p:cNvPr id="4" name="TextBox 3">
            <a:extLst>
              <a:ext uri="{FF2B5EF4-FFF2-40B4-BE49-F238E27FC236}">
                <a16:creationId xmlns:a16="http://schemas.microsoft.com/office/drawing/2014/main" id="{E280D736-7440-4DE6-8E03-8542F2B6E9F2}"/>
              </a:ext>
            </a:extLst>
          </p:cNvPr>
          <p:cNvSpPr txBox="1"/>
          <p:nvPr/>
        </p:nvSpPr>
        <p:spPr>
          <a:xfrm>
            <a:off x="4042040" y="82550"/>
            <a:ext cx="4107919" cy="369332"/>
          </a:xfrm>
          <a:prstGeom prst="rect">
            <a:avLst/>
          </a:prstGeom>
          <a:noFill/>
        </p:spPr>
        <p:txBody>
          <a:bodyPr wrap="none" rtlCol="0">
            <a:spAutoFit/>
          </a:bodyPr>
          <a:lstStyle/>
          <a:p>
            <a:r>
              <a:rPr lang="en-US" dirty="0"/>
              <a:t>Draw your trajectory through the diagram</a:t>
            </a:r>
          </a:p>
        </p:txBody>
      </p:sp>
    </p:spTree>
    <p:extLst>
      <p:ext uri="{BB962C8B-B14F-4D97-AF65-F5344CB8AC3E}">
        <p14:creationId xmlns:p14="http://schemas.microsoft.com/office/powerpoint/2010/main" val="250925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56D139-C9C0-49C0-9C1D-F70A543F6275}"/>
              </a:ext>
            </a:extLst>
          </p:cNvPr>
          <p:cNvPicPr>
            <a:picLocks noChangeAspect="1"/>
          </p:cNvPicPr>
          <p:nvPr/>
        </p:nvPicPr>
        <p:blipFill>
          <a:blip r:embed="rId2"/>
          <a:stretch>
            <a:fillRect/>
          </a:stretch>
        </p:blipFill>
        <p:spPr>
          <a:xfrm>
            <a:off x="135231" y="264471"/>
            <a:ext cx="4440392" cy="1980927"/>
          </a:xfrm>
          <a:prstGeom prst="rect">
            <a:avLst/>
          </a:prstGeom>
        </p:spPr>
      </p:pic>
      <p:pic>
        <p:nvPicPr>
          <p:cNvPr id="4" name="Picture 3">
            <a:extLst>
              <a:ext uri="{FF2B5EF4-FFF2-40B4-BE49-F238E27FC236}">
                <a16:creationId xmlns:a16="http://schemas.microsoft.com/office/drawing/2014/main" id="{CB68C108-D3CF-487B-8E3F-950D58F772EF}"/>
              </a:ext>
            </a:extLst>
          </p:cNvPr>
          <p:cNvPicPr>
            <a:picLocks noChangeAspect="1"/>
          </p:cNvPicPr>
          <p:nvPr/>
        </p:nvPicPr>
        <p:blipFill>
          <a:blip r:embed="rId3"/>
          <a:stretch>
            <a:fillRect/>
          </a:stretch>
        </p:blipFill>
        <p:spPr>
          <a:xfrm>
            <a:off x="3061907" y="2245398"/>
            <a:ext cx="5015294" cy="2177326"/>
          </a:xfrm>
          <a:prstGeom prst="rect">
            <a:avLst/>
          </a:prstGeom>
        </p:spPr>
      </p:pic>
      <p:sp>
        <p:nvSpPr>
          <p:cNvPr id="5" name="Arrow: Right 4">
            <a:extLst>
              <a:ext uri="{FF2B5EF4-FFF2-40B4-BE49-F238E27FC236}">
                <a16:creationId xmlns:a16="http://schemas.microsoft.com/office/drawing/2014/main" id="{7DAD17A0-D2D0-47EF-882E-EC2BED72AA34}"/>
              </a:ext>
            </a:extLst>
          </p:cNvPr>
          <p:cNvSpPr/>
          <p:nvPr/>
        </p:nvSpPr>
        <p:spPr>
          <a:xfrm rot="2522493">
            <a:off x="4136627" y="1855170"/>
            <a:ext cx="440662" cy="349250"/>
          </a:xfrm>
          <a:prstGeom prst="rightArrow">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4B3C965-7C9C-4FE3-899E-CCE881143131}"/>
              </a:ext>
            </a:extLst>
          </p:cNvPr>
          <p:cNvPicPr>
            <a:picLocks noChangeAspect="1"/>
          </p:cNvPicPr>
          <p:nvPr/>
        </p:nvPicPr>
        <p:blipFill>
          <a:blip r:embed="rId4"/>
          <a:stretch>
            <a:fillRect/>
          </a:stretch>
        </p:blipFill>
        <p:spPr>
          <a:xfrm>
            <a:off x="7551737" y="4424627"/>
            <a:ext cx="4011613" cy="1032590"/>
          </a:xfrm>
          <a:prstGeom prst="rect">
            <a:avLst/>
          </a:prstGeom>
        </p:spPr>
      </p:pic>
      <p:sp>
        <p:nvSpPr>
          <p:cNvPr id="8" name="Arrow: Right 7">
            <a:extLst>
              <a:ext uri="{FF2B5EF4-FFF2-40B4-BE49-F238E27FC236}">
                <a16:creationId xmlns:a16="http://schemas.microsoft.com/office/drawing/2014/main" id="{D625F84A-85E6-4FBD-8869-9E15F455B3C1}"/>
              </a:ext>
            </a:extLst>
          </p:cNvPr>
          <p:cNvSpPr/>
          <p:nvPr/>
        </p:nvSpPr>
        <p:spPr>
          <a:xfrm rot="2522493">
            <a:off x="7279876" y="4248098"/>
            <a:ext cx="440662" cy="349250"/>
          </a:xfrm>
          <a:prstGeom prst="rightArrow">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2D1CB94-710C-4FAC-B28B-472C0D690394}"/>
              </a:ext>
            </a:extLst>
          </p:cNvPr>
          <p:cNvSpPr txBox="1"/>
          <p:nvPr/>
        </p:nvSpPr>
        <p:spPr>
          <a:xfrm>
            <a:off x="6216650" y="319680"/>
            <a:ext cx="4870757" cy="954107"/>
          </a:xfrm>
          <a:prstGeom prst="rect">
            <a:avLst/>
          </a:prstGeom>
          <a:noFill/>
        </p:spPr>
        <p:txBody>
          <a:bodyPr wrap="none" rtlCol="0">
            <a:spAutoFit/>
          </a:bodyPr>
          <a:lstStyle/>
          <a:p>
            <a:r>
              <a:rPr lang="en-US" sz="2800" dirty="0"/>
              <a:t>Procedure example:</a:t>
            </a:r>
          </a:p>
          <a:p>
            <a:r>
              <a:rPr lang="en-US" sz="2800" dirty="0"/>
              <a:t>Tourism Recommender (sec 4.1)</a:t>
            </a:r>
          </a:p>
        </p:txBody>
      </p:sp>
      <p:sp>
        <p:nvSpPr>
          <p:cNvPr id="10" name="TextBox 9">
            <a:extLst>
              <a:ext uri="{FF2B5EF4-FFF2-40B4-BE49-F238E27FC236}">
                <a16:creationId xmlns:a16="http://schemas.microsoft.com/office/drawing/2014/main" id="{89A4CF4D-EFBE-4727-B81C-58040DA28F29}"/>
              </a:ext>
            </a:extLst>
          </p:cNvPr>
          <p:cNvSpPr txBox="1"/>
          <p:nvPr/>
        </p:nvSpPr>
        <p:spPr>
          <a:xfrm>
            <a:off x="1104733" y="2245398"/>
            <a:ext cx="2002151" cy="369332"/>
          </a:xfrm>
          <a:prstGeom prst="rect">
            <a:avLst/>
          </a:prstGeom>
          <a:noFill/>
        </p:spPr>
        <p:txBody>
          <a:bodyPr wrap="none" rtlCol="0">
            <a:spAutoFit/>
          </a:bodyPr>
          <a:lstStyle/>
          <a:p>
            <a:r>
              <a:rPr lang="en-US" dirty="0"/>
              <a:t>Start with template</a:t>
            </a:r>
          </a:p>
        </p:txBody>
      </p:sp>
      <p:sp>
        <p:nvSpPr>
          <p:cNvPr id="11" name="TextBox 10">
            <a:extLst>
              <a:ext uri="{FF2B5EF4-FFF2-40B4-BE49-F238E27FC236}">
                <a16:creationId xmlns:a16="http://schemas.microsoft.com/office/drawing/2014/main" id="{7F704ACB-1E5D-4E27-9BBD-A77879CAD5D2}"/>
              </a:ext>
            </a:extLst>
          </p:cNvPr>
          <p:cNvSpPr txBox="1"/>
          <p:nvPr/>
        </p:nvSpPr>
        <p:spPr>
          <a:xfrm>
            <a:off x="5013757" y="1833363"/>
            <a:ext cx="1642437" cy="369332"/>
          </a:xfrm>
          <a:prstGeom prst="rect">
            <a:avLst/>
          </a:prstGeom>
          <a:noFill/>
        </p:spPr>
        <p:txBody>
          <a:bodyPr wrap="none" rtlCol="0">
            <a:spAutoFit/>
          </a:bodyPr>
          <a:lstStyle/>
          <a:p>
            <a:r>
              <a:rPr lang="en-US" dirty="0"/>
              <a:t>Draw trajectory</a:t>
            </a:r>
          </a:p>
        </p:txBody>
      </p:sp>
      <p:sp>
        <p:nvSpPr>
          <p:cNvPr id="12" name="TextBox 11">
            <a:extLst>
              <a:ext uri="{FF2B5EF4-FFF2-40B4-BE49-F238E27FC236}">
                <a16:creationId xmlns:a16="http://schemas.microsoft.com/office/drawing/2014/main" id="{E9D6D4C1-9BE6-4353-B6C6-515D78F4955E}"/>
              </a:ext>
            </a:extLst>
          </p:cNvPr>
          <p:cNvSpPr txBox="1"/>
          <p:nvPr/>
        </p:nvSpPr>
        <p:spPr>
          <a:xfrm>
            <a:off x="8736324" y="4241670"/>
            <a:ext cx="2442335" cy="369332"/>
          </a:xfrm>
          <a:prstGeom prst="rect">
            <a:avLst/>
          </a:prstGeom>
          <a:noFill/>
        </p:spPr>
        <p:txBody>
          <a:bodyPr wrap="none" rtlCol="0">
            <a:spAutoFit/>
          </a:bodyPr>
          <a:lstStyle/>
          <a:p>
            <a:r>
              <a:rPr lang="en-US" dirty="0"/>
              <a:t>Build trajectory diagram</a:t>
            </a:r>
          </a:p>
        </p:txBody>
      </p:sp>
    </p:spTree>
    <p:extLst>
      <p:ext uri="{BB962C8B-B14F-4D97-AF65-F5344CB8AC3E}">
        <p14:creationId xmlns:p14="http://schemas.microsoft.com/office/powerpoint/2010/main" val="1048359727"/>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2B17B02A191045BC8595B59CA02D81" ma:contentTypeVersion="4" ma:contentTypeDescription="Create a new document." ma:contentTypeScope="" ma:versionID="ec5034529ed55d5c9c5c3097ee905b43">
  <xsd:schema xmlns:xsd="http://www.w3.org/2001/XMLSchema" xmlns:xs="http://www.w3.org/2001/XMLSchema" xmlns:p="http://schemas.microsoft.com/office/2006/metadata/properties" xmlns:ns2="b6e4665e-6265-4aac-8906-b0ecf02eda64" targetNamespace="http://schemas.microsoft.com/office/2006/metadata/properties" ma:root="true" ma:fieldsID="a1bb26195cf974a4d73efd6a42a0471e" ns2:_="">
    <xsd:import namespace="b6e4665e-6265-4aac-8906-b0ecf02eda64"/>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e4665e-6265-4aac-8906-b0ecf02eda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18D336-D429-4634-A539-ACA5038CDEE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6e4665e-6265-4aac-8906-b0ecf02eda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BDE0DF-CF8F-41B2-B776-4036002753CE}">
  <ds:schemaRefs>
    <ds:schemaRef ds:uri="http://schemas.microsoft.com/sharepoint/v3/contenttype/forms"/>
  </ds:schemaRefs>
</ds:datastoreItem>
</file>

<file path=customXml/itemProps3.xml><?xml version="1.0" encoding="utf-8"?>
<ds:datastoreItem xmlns:ds="http://schemas.openxmlformats.org/officeDocument/2006/customXml" ds:itemID="{A4C7A2BF-2D98-4632-90B0-4565CCECDC9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479</TotalTime>
  <Words>522</Words>
  <Application>Microsoft Office PowerPoint</Application>
  <PresentationFormat>Widescreen</PresentationFormat>
  <Paragraphs>115</Paragraphs>
  <Slides>7</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Calibri</vt:lpstr>
      <vt:lpstr>Calibri Light</vt:lpstr>
      <vt:lpstr>Office Theme</vt:lpstr>
      <vt:lpstr>Clarity</vt:lpstr>
      <vt:lpstr>Data Science Pipelines  (Preview)</vt:lpstr>
      <vt:lpstr>Employing Machine Learning</vt:lpstr>
      <vt:lpstr>Data Science Pipelines</vt:lpstr>
      <vt:lpstr>Task for next class (ungraded)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Blair Watkinson</dc:creator>
  <cp:lastModifiedBy>BORGHETTI, BRETT J CIV USAF AETC AFIT/ENG</cp:lastModifiedBy>
  <cp:revision>30</cp:revision>
  <dcterms:created xsi:type="dcterms:W3CDTF">2021-03-28T00:58:03Z</dcterms:created>
  <dcterms:modified xsi:type="dcterms:W3CDTF">2022-03-25T12:54:26Z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0x0101007D2B17B02A191045BC8595B59CA02D81</vt:lpwstr>
  </property>
</Properties>
</file>