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2"/>
  </p:notesMasterIdLst>
  <p:handoutMasterIdLst>
    <p:handoutMasterId r:id="rId23"/>
  </p:handoutMasterIdLst>
  <p:sldIdLst>
    <p:sldId id="481" r:id="rId2"/>
    <p:sldId id="491" r:id="rId3"/>
    <p:sldId id="492" r:id="rId4"/>
    <p:sldId id="493" r:id="rId5"/>
    <p:sldId id="494" r:id="rId6"/>
    <p:sldId id="495" r:id="rId7"/>
    <p:sldId id="496" r:id="rId8"/>
    <p:sldId id="501" r:id="rId9"/>
    <p:sldId id="504" r:id="rId10"/>
    <p:sldId id="502" r:id="rId11"/>
    <p:sldId id="503" r:id="rId12"/>
    <p:sldId id="497" r:id="rId13"/>
    <p:sldId id="498" r:id="rId14"/>
    <p:sldId id="499" r:id="rId15"/>
    <p:sldId id="500" r:id="rId16"/>
    <p:sldId id="506" r:id="rId17"/>
    <p:sldId id="505" r:id="rId18"/>
    <p:sldId id="507" r:id="rId19"/>
    <p:sldId id="508" r:id="rId20"/>
    <p:sldId id="490" r:id="rId21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klin Su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6600"/>
    <a:srgbClr val="009900"/>
    <a:srgbClr val="0000FF"/>
    <a:srgbClr val="FFFF00"/>
    <a:srgbClr val="5399FF"/>
    <a:srgbClr val="FFFFFF"/>
    <a:srgbClr val="FF6565"/>
    <a:srgbClr val="00CC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DB9ADB-449D-41F3-ACB8-DF57531A06B0}" v="92" dt="2023-08-14T23:48:50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83199" autoAdjust="0"/>
  </p:normalViewPr>
  <p:slideViewPr>
    <p:cSldViewPr snapToGrid="0">
      <p:cViewPr varScale="1">
        <p:scale>
          <a:sx n="88" d="100"/>
          <a:sy n="88" d="100"/>
        </p:scale>
        <p:origin x="199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49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ce Champagne" userId="784b97b5c38d2804" providerId="LiveId" clId="{3C6F9E8A-1982-44BF-AE41-D92F8F18A75F}"/>
    <pc:docChg chg="undo custSel addSld delSld modSld">
      <pc:chgData name="Lance Champagne" userId="784b97b5c38d2804" providerId="LiveId" clId="{3C6F9E8A-1982-44BF-AE41-D92F8F18A75F}" dt="2023-07-28T13:44:02.363" v="177" actId="20577"/>
      <pc:docMkLst>
        <pc:docMk/>
      </pc:docMkLst>
      <pc:sldChg chg="modSp mod">
        <pc:chgData name="Lance Champagne" userId="784b97b5c38d2804" providerId="LiveId" clId="{3C6F9E8A-1982-44BF-AE41-D92F8F18A75F}" dt="2023-07-27T01:31:12.477" v="86" actId="12"/>
        <pc:sldMkLst>
          <pc:docMk/>
          <pc:sldMk cId="0" sldId="258"/>
        </pc:sldMkLst>
        <pc:spChg chg="mod">
          <ac:chgData name="Lance Champagne" userId="784b97b5c38d2804" providerId="LiveId" clId="{3C6F9E8A-1982-44BF-AE41-D92F8F18A75F}" dt="2023-07-27T01:31:12.477" v="86" actId="12"/>
          <ac:spMkLst>
            <pc:docMk/>
            <pc:sldMk cId="0" sldId="258"/>
            <ac:spMk id="3" creationId="{37D5E596-8038-4F65-A1EC-C3221728E8FC}"/>
          </ac:spMkLst>
        </pc:spChg>
        <pc:spChg chg="mod">
          <ac:chgData name="Lance Champagne" userId="784b97b5c38d2804" providerId="LiveId" clId="{3C6F9E8A-1982-44BF-AE41-D92F8F18A75F}" dt="2023-07-27T01:31:12.477" v="86" actId="12"/>
          <ac:spMkLst>
            <pc:docMk/>
            <pc:sldMk cId="0" sldId="258"/>
            <ac:spMk id="4" creationId="{BFCEC47C-F9D7-43ED-A1AF-2E9FF8071F34}"/>
          </ac:spMkLst>
        </pc:spChg>
      </pc:sldChg>
      <pc:sldChg chg="modSp mod">
        <pc:chgData name="Lance Champagne" userId="784b97b5c38d2804" providerId="LiveId" clId="{3C6F9E8A-1982-44BF-AE41-D92F8F18A75F}" dt="2023-07-27T01:31:25.075" v="87" actId="12"/>
        <pc:sldMkLst>
          <pc:docMk/>
          <pc:sldMk cId="0" sldId="259"/>
        </pc:sldMkLst>
        <pc:spChg chg="mod">
          <ac:chgData name="Lance Champagne" userId="784b97b5c38d2804" providerId="LiveId" clId="{3C6F9E8A-1982-44BF-AE41-D92F8F18A75F}" dt="2023-07-27T01:31:25.075" v="87" actId="12"/>
          <ac:spMkLst>
            <pc:docMk/>
            <pc:sldMk cId="0" sldId="259"/>
            <ac:spMk id="7" creationId="{8E5CE0DE-0420-49A9-A2B8-7638982CE24F}"/>
          </ac:spMkLst>
        </pc:spChg>
        <pc:spChg chg="mod">
          <ac:chgData name="Lance Champagne" userId="784b97b5c38d2804" providerId="LiveId" clId="{3C6F9E8A-1982-44BF-AE41-D92F8F18A75F}" dt="2023-07-27T01:31:25.075" v="87" actId="12"/>
          <ac:spMkLst>
            <pc:docMk/>
            <pc:sldMk cId="0" sldId="259"/>
            <ac:spMk id="9" creationId="{8894723C-0FCB-4C70-9577-919ECA1C3E5A}"/>
          </ac:spMkLst>
        </pc:spChg>
      </pc:sldChg>
      <pc:sldChg chg="modSp mod">
        <pc:chgData name="Lance Champagne" userId="784b97b5c38d2804" providerId="LiveId" clId="{3C6F9E8A-1982-44BF-AE41-D92F8F18A75F}" dt="2023-07-27T01:45:20.082" v="114" actId="12"/>
        <pc:sldMkLst>
          <pc:docMk/>
          <pc:sldMk cId="3044817220" sldId="260"/>
        </pc:sldMkLst>
        <pc:spChg chg="mod">
          <ac:chgData name="Lance Champagne" userId="784b97b5c38d2804" providerId="LiveId" clId="{3C6F9E8A-1982-44BF-AE41-D92F8F18A75F}" dt="2023-07-27T01:45:20.082" v="114" actId="12"/>
          <ac:spMkLst>
            <pc:docMk/>
            <pc:sldMk cId="3044817220" sldId="260"/>
            <ac:spMk id="7" creationId="{039269C3-C2D0-42DE-9628-D89280AA9584}"/>
          </ac:spMkLst>
        </pc:spChg>
        <pc:spChg chg="mod">
          <ac:chgData name="Lance Champagne" userId="784b97b5c38d2804" providerId="LiveId" clId="{3C6F9E8A-1982-44BF-AE41-D92F8F18A75F}" dt="2023-07-27T01:45:20.082" v="114" actId="12"/>
          <ac:spMkLst>
            <pc:docMk/>
            <pc:sldMk cId="3044817220" sldId="260"/>
            <ac:spMk id="9" creationId="{31137596-1022-4607-B4B4-FC59FE295BE9}"/>
          </ac:spMkLst>
        </pc:spChg>
      </pc:sldChg>
      <pc:sldChg chg="modSp mod">
        <pc:chgData name="Lance Champagne" userId="784b97b5c38d2804" providerId="LiveId" clId="{3C6F9E8A-1982-44BF-AE41-D92F8F18A75F}" dt="2023-07-27T01:31:35.523" v="88" actId="12"/>
        <pc:sldMkLst>
          <pc:docMk/>
          <pc:sldMk cId="0" sldId="262"/>
        </pc:sldMkLst>
        <pc:spChg chg="mod">
          <ac:chgData name="Lance Champagne" userId="784b97b5c38d2804" providerId="LiveId" clId="{3C6F9E8A-1982-44BF-AE41-D92F8F18A75F}" dt="2023-07-27T01:31:35.523" v="88" actId="12"/>
          <ac:spMkLst>
            <pc:docMk/>
            <pc:sldMk cId="0" sldId="262"/>
            <ac:spMk id="7" creationId="{749DFEBF-8E11-4B80-BA24-5A3172FEA09F}"/>
          </ac:spMkLst>
        </pc:spChg>
        <pc:spChg chg="mod">
          <ac:chgData name="Lance Champagne" userId="784b97b5c38d2804" providerId="LiveId" clId="{3C6F9E8A-1982-44BF-AE41-D92F8F18A75F}" dt="2023-07-27T01:31:35.523" v="88" actId="12"/>
          <ac:spMkLst>
            <pc:docMk/>
            <pc:sldMk cId="0" sldId="262"/>
            <ac:spMk id="9" creationId="{FB921C09-44FD-415F-86B5-416A9C9C5ED8}"/>
          </ac:spMkLst>
        </pc:spChg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0" sldId="266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0" sldId="267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0" sldId="268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0" sldId="269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0" sldId="270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0" sldId="272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2485926185" sldId="275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2310500667" sldId="276"/>
        </pc:sldMkLst>
      </pc:sldChg>
      <pc:sldChg chg="delSp modSp mod">
        <pc:chgData name="Lance Champagne" userId="784b97b5c38d2804" providerId="LiveId" clId="{3C6F9E8A-1982-44BF-AE41-D92F8F18A75F}" dt="2023-07-27T01:34:41.281" v="101" actId="478"/>
        <pc:sldMkLst>
          <pc:docMk/>
          <pc:sldMk cId="0" sldId="278"/>
        </pc:sldMkLst>
        <pc:spChg chg="mod">
          <ac:chgData name="Lance Champagne" userId="784b97b5c38d2804" providerId="LiveId" clId="{3C6F9E8A-1982-44BF-AE41-D92F8F18A75F}" dt="2023-07-27T01:34:35.403" v="100" actId="1076"/>
          <ac:spMkLst>
            <pc:docMk/>
            <pc:sldMk cId="0" sldId="278"/>
            <ac:spMk id="12" creationId="{286B8A5A-F241-4334-9796-9F25553CE371}"/>
          </ac:spMkLst>
        </pc:spChg>
        <pc:picChg chg="mod modCrop">
          <ac:chgData name="Lance Champagne" userId="784b97b5c38d2804" providerId="LiveId" clId="{3C6F9E8A-1982-44BF-AE41-D92F8F18A75F}" dt="2023-07-27T01:33:51.103" v="90" actId="732"/>
          <ac:picMkLst>
            <pc:docMk/>
            <pc:sldMk cId="0" sldId="278"/>
            <ac:picMk id="43011" creationId="{75B2CF08-1A9C-4E36-8394-763AEE62354E}"/>
          </ac:picMkLst>
        </pc:picChg>
        <pc:inkChg chg="del">
          <ac:chgData name="Lance Champagne" userId="784b97b5c38d2804" providerId="LiveId" clId="{3C6F9E8A-1982-44BF-AE41-D92F8F18A75F}" dt="2023-07-27T01:34:41.281" v="101" actId="478"/>
          <ac:inkMkLst>
            <pc:docMk/>
            <pc:sldMk cId="0" sldId="278"/>
            <ac:inkMk id="4" creationId="{1EEF59B8-55FB-4DCF-9303-72C913530611}"/>
          </ac:inkMkLst>
        </pc:inkChg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3403641048" sldId="278"/>
        </pc:sldMkLst>
      </pc:sldChg>
      <pc:sldChg chg="modSp mod">
        <pc:chgData name="Lance Champagne" userId="784b97b5c38d2804" providerId="LiveId" clId="{3C6F9E8A-1982-44BF-AE41-D92F8F18A75F}" dt="2023-07-27T19:43:34.230" v="145" actId="20577"/>
        <pc:sldMkLst>
          <pc:docMk/>
          <pc:sldMk cId="0" sldId="279"/>
        </pc:sldMkLst>
        <pc:spChg chg="mod">
          <ac:chgData name="Lance Champagne" userId="784b97b5c38d2804" providerId="LiveId" clId="{3C6F9E8A-1982-44BF-AE41-D92F8F18A75F}" dt="2023-07-27T19:43:34.230" v="145" actId="20577"/>
          <ac:spMkLst>
            <pc:docMk/>
            <pc:sldMk cId="0" sldId="279"/>
            <ac:spMk id="44034" creationId="{4FE484B8-B04B-40BC-816C-D3B3055BF649}"/>
          </ac:spMkLst>
        </pc:spChg>
      </pc:sldChg>
      <pc:sldChg chg="delSp mod">
        <pc:chgData name="Lance Champagne" userId="784b97b5c38d2804" providerId="LiveId" clId="{3C6F9E8A-1982-44BF-AE41-D92F8F18A75F}" dt="2023-07-27T19:49:02.687" v="170" actId="478"/>
        <pc:sldMkLst>
          <pc:docMk/>
          <pc:sldMk cId="0" sldId="281"/>
        </pc:sldMkLst>
        <pc:inkChg chg="del">
          <ac:chgData name="Lance Champagne" userId="784b97b5c38d2804" providerId="LiveId" clId="{3C6F9E8A-1982-44BF-AE41-D92F8F18A75F}" dt="2023-07-27T19:49:02.687" v="170" actId="478"/>
          <ac:inkMkLst>
            <pc:docMk/>
            <pc:sldMk cId="0" sldId="281"/>
            <ac:inkMk id="2" creationId="{F879479A-649B-4730-AB34-E4604C449F01}"/>
          </ac:inkMkLst>
        </pc:inkChg>
      </pc:sldChg>
      <pc:sldChg chg="addSp delSp mod">
        <pc:chgData name="Lance Champagne" userId="784b97b5c38d2804" providerId="LiveId" clId="{3C6F9E8A-1982-44BF-AE41-D92F8F18A75F}" dt="2023-07-27T19:49:37.470" v="174" actId="478"/>
        <pc:sldMkLst>
          <pc:docMk/>
          <pc:sldMk cId="0" sldId="282"/>
        </pc:sldMkLst>
        <pc:picChg chg="add del">
          <ac:chgData name="Lance Champagne" userId="784b97b5c38d2804" providerId="LiveId" clId="{3C6F9E8A-1982-44BF-AE41-D92F8F18A75F}" dt="2023-07-27T19:49:30.804" v="173" actId="478"/>
          <ac:picMkLst>
            <pc:docMk/>
            <pc:sldMk cId="0" sldId="282"/>
            <ac:picMk id="49156" creationId="{9F0B885D-6929-4539-BA88-E6CEE5A11D3A}"/>
          </ac:picMkLst>
        </pc:picChg>
        <pc:inkChg chg="add del">
          <ac:chgData name="Lance Champagne" userId="784b97b5c38d2804" providerId="LiveId" clId="{3C6F9E8A-1982-44BF-AE41-D92F8F18A75F}" dt="2023-07-27T19:49:37.470" v="174" actId="478"/>
          <ac:inkMkLst>
            <pc:docMk/>
            <pc:sldMk cId="0" sldId="282"/>
            <ac:inkMk id="2" creationId="{1A72BA66-5E48-4A6D-8CDE-9B0AD1707B67}"/>
          </ac:inkMkLst>
        </pc:inkChg>
      </pc:sldChg>
      <pc:sldChg chg="delSp mod">
        <pc:chgData name="Lance Champagne" userId="784b97b5c38d2804" providerId="LiveId" clId="{3C6F9E8A-1982-44BF-AE41-D92F8F18A75F}" dt="2023-07-27T19:49:12.749" v="171" actId="478"/>
        <pc:sldMkLst>
          <pc:docMk/>
          <pc:sldMk cId="0" sldId="283"/>
        </pc:sldMkLst>
        <pc:inkChg chg="del">
          <ac:chgData name="Lance Champagne" userId="784b97b5c38d2804" providerId="LiveId" clId="{3C6F9E8A-1982-44BF-AE41-D92F8F18A75F}" dt="2023-07-27T19:49:12.749" v="171" actId="478"/>
          <ac:inkMkLst>
            <pc:docMk/>
            <pc:sldMk cId="0" sldId="283"/>
            <ac:inkMk id="3" creationId="{6E4FF2FF-4691-4292-BF74-A02B23FCB6FA}"/>
          </ac:inkMkLst>
        </pc:inkChg>
      </pc:sldChg>
      <pc:sldChg chg="delSp modSp mod">
        <pc:chgData name="Lance Champagne" userId="784b97b5c38d2804" providerId="LiveId" clId="{3C6F9E8A-1982-44BF-AE41-D92F8F18A75F}" dt="2023-07-27T19:49:45.946" v="175" actId="478"/>
        <pc:sldMkLst>
          <pc:docMk/>
          <pc:sldMk cId="0" sldId="284"/>
        </pc:sldMkLst>
        <pc:spChg chg="mod">
          <ac:chgData name="Lance Champagne" userId="784b97b5c38d2804" providerId="LiveId" clId="{3C6F9E8A-1982-44BF-AE41-D92F8F18A75F}" dt="2023-07-27T19:44:44.971" v="168" actId="20577"/>
          <ac:spMkLst>
            <pc:docMk/>
            <pc:sldMk cId="0" sldId="284"/>
            <ac:spMk id="51202" creationId="{37B6BD32-EBCB-4C53-B2E8-C3DF98157B8E}"/>
          </ac:spMkLst>
        </pc:spChg>
        <pc:inkChg chg="del">
          <ac:chgData name="Lance Champagne" userId="784b97b5c38d2804" providerId="LiveId" clId="{3C6F9E8A-1982-44BF-AE41-D92F8F18A75F}" dt="2023-07-27T19:49:45.946" v="175" actId="478"/>
          <ac:inkMkLst>
            <pc:docMk/>
            <pc:sldMk cId="0" sldId="284"/>
            <ac:inkMk id="2" creationId="{E580FF10-3583-4C1C-9DDD-E790336D9071}"/>
          </ac:inkMkLst>
        </pc:inkChg>
      </pc:sldChg>
      <pc:sldChg chg="modSp mod">
        <pc:chgData name="Lance Champagne" userId="784b97b5c38d2804" providerId="LiveId" clId="{3C6F9E8A-1982-44BF-AE41-D92F8F18A75F}" dt="2023-07-27T01:30:57.784" v="85" actId="12"/>
        <pc:sldMkLst>
          <pc:docMk/>
          <pc:sldMk cId="0" sldId="287"/>
        </pc:sldMkLst>
        <pc:spChg chg="mod">
          <ac:chgData name="Lance Champagne" userId="784b97b5c38d2804" providerId="LiveId" clId="{3C6F9E8A-1982-44BF-AE41-D92F8F18A75F}" dt="2023-07-27T01:30:57.784" v="85" actId="12"/>
          <ac:spMkLst>
            <pc:docMk/>
            <pc:sldMk cId="0" sldId="287"/>
            <ac:spMk id="14340" creationId="{300B9124-1500-40FC-97B7-CCD8E3D9C65F}"/>
          </ac:spMkLst>
        </pc:spChg>
      </pc:sldChg>
      <pc:sldChg chg="modSp mod">
        <pc:chgData name="Lance Champagne" userId="784b97b5c38d2804" providerId="LiveId" clId="{3C6F9E8A-1982-44BF-AE41-D92F8F18A75F}" dt="2023-07-27T01:40:31.644" v="111" actId="20577"/>
        <pc:sldMkLst>
          <pc:docMk/>
          <pc:sldMk cId="0" sldId="290"/>
        </pc:sldMkLst>
        <pc:spChg chg="mod">
          <ac:chgData name="Lance Champagne" userId="784b97b5c38d2804" providerId="LiveId" clId="{3C6F9E8A-1982-44BF-AE41-D92F8F18A75F}" dt="2023-07-27T01:40:31.644" v="111" actId="20577"/>
          <ac:spMkLst>
            <pc:docMk/>
            <pc:sldMk cId="0" sldId="290"/>
            <ac:spMk id="53251" creationId="{B266DC2C-FB27-4474-A940-2F11A79D1A5C}"/>
          </ac:spMkLst>
        </pc:spChg>
      </pc:sldChg>
      <pc:sldChg chg="modSp mod">
        <pc:chgData name="Lance Champagne" userId="784b97b5c38d2804" providerId="LiveId" clId="{3C6F9E8A-1982-44BF-AE41-D92F8F18A75F}" dt="2023-07-27T01:30:46.231" v="84" actId="12"/>
        <pc:sldMkLst>
          <pc:docMk/>
          <pc:sldMk cId="0" sldId="291"/>
        </pc:sldMkLst>
        <pc:spChg chg="mod">
          <ac:chgData name="Lance Champagne" userId="784b97b5c38d2804" providerId="LiveId" clId="{3C6F9E8A-1982-44BF-AE41-D92F8F18A75F}" dt="2023-07-27T01:30:37.069" v="82" actId="12"/>
          <ac:spMkLst>
            <pc:docMk/>
            <pc:sldMk cId="0" sldId="291"/>
            <ac:spMk id="12291" creationId="{20ADB102-0D86-4696-8725-45F750FFB0EB}"/>
          </ac:spMkLst>
        </pc:spChg>
        <pc:spChg chg="mod">
          <ac:chgData name="Lance Champagne" userId="784b97b5c38d2804" providerId="LiveId" clId="{3C6F9E8A-1982-44BF-AE41-D92F8F18A75F}" dt="2023-07-27T01:30:39.951" v="83" actId="12"/>
          <ac:spMkLst>
            <pc:docMk/>
            <pc:sldMk cId="0" sldId="291"/>
            <ac:spMk id="12292" creationId="{73CA23AB-1050-4D36-9A06-C417368F8211}"/>
          </ac:spMkLst>
        </pc:spChg>
        <pc:spChg chg="mod">
          <ac:chgData name="Lance Champagne" userId="784b97b5c38d2804" providerId="LiveId" clId="{3C6F9E8A-1982-44BF-AE41-D92F8F18A75F}" dt="2023-07-27T01:30:46.231" v="84" actId="12"/>
          <ac:spMkLst>
            <pc:docMk/>
            <pc:sldMk cId="0" sldId="291"/>
            <ac:spMk id="12294" creationId="{2331CBD1-B5B6-4FFF-8757-3BCFEE346EE9}"/>
          </ac:spMkLst>
        </pc:spChg>
      </pc:sldChg>
      <pc:sldChg chg="modSp mod">
        <pc:chgData name="Lance Champagne" userId="784b97b5c38d2804" providerId="LiveId" clId="{3C6F9E8A-1982-44BF-AE41-D92F8F18A75F}" dt="2023-07-27T01:30:11.575" v="80" actId="27636"/>
        <pc:sldMkLst>
          <pc:docMk/>
          <pc:sldMk cId="0" sldId="300"/>
        </pc:sldMkLst>
        <pc:spChg chg="mod">
          <ac:chgData name="Lance Champagne" userId="784b97b5c38d2804" providerId="LiveId" clId="{3C6F9E8A-1982-44BF-AE41-D92F8F18A75F}" dt="2023-07-27T01:30:11.575" v="80" actId="27636"/>
          <ac:spMkLst>
            <pc:docMk/>
            <pc:sldMk cId="0" sldId="300"/>
            <ac:spMk id="3" creationId="{3BF0AD80-ED49-4E0D-A62C-206E3402F406}"/>
          </ac:spMkLst>
        </pc:spChg>
      </pc:sldChg>
      <pc:sldChg chg="modSp mod">
        <pc:chgData name="Lance Champagne" userId="784b97b5c38d2804" providerId="LiveId" clId="{3C6F9E8A-1982-44BF-AE41-D92F8F18A75F}" dt="2023-07-27T01:46:33.980" v="118" actId="33524"/>
        <pc:sldMkLst>
          <pc:docMk/>
          <pc:sldMk cId="3271434773" sldId="302"/>
        </pc:sldMkLst>
        <pc:spChg chg="mod">
          <ac:chgData name="Lance Champagne" userId="784b97b5c38d2804" providerId="LiveId" clId="{3C6F9E8A-1982-44BF-AE41-D92F8F18A75F}" dt="2023-07-27T01:46:33.980" v="118" actId="33524"/>
          <ac:spMkLst>
            <pc:docMk/>
            <pc:sldMk cId="3271434773" sldId="302"/>
            <ac:spMk id="6" creationId="{43747035-EC2A-4C4A-86B6-0EF528979F73}"/>
          </ac:spMkLst>
        </pc:spChg>
        <pc:picChg chg="mod">
          <ac:chgData name="Lance Champagne" userId="784b97b5c38d2804" providerId="LiveId" clId="{3C6F9E8A-1982-44BF-AE41-D92F8F18A75F}" dt="2023-07-27T01:46:17.146" v="115" actId="14100"/>
          <ac:picMkLst>
            <pc:docMk/>
            <pc:sldMk cId="3271434773" sldId="302"/>
            <ac:picMk id="7" creationId="{FF334B81-3F12-409A-B34A-91D8D1C53DB9}"/>
          </ac:picMkLst>
        </pc:picChg>
      </pc:sldChg>
      <pc:sldChg chg="modSp mod">
        <pc:chgData name="Lance Champagne" userId="784b97b5c38d2804" providerId="LiveId" clId="{3C6F9E8A-1982-44BF-AE41-D92F8F18A75F}" dt="2023-07-27T01:30:11.591" v="81" actId="27636"/>
        <pc:sldMkLst>
          <pc:docMk/>
          <pc:sldMk cId="1232367363" sldId="303"/>
        </pc:sldMkLst>
        <pc:spChg chg="mod">
          <ac:chgData name="Lance Champagne" userId="784b97b5c38d2804" providerId="LiveId" clId="{3C6F9E8A-1982-44BF-AE41-D92F8F18A75F}" dt="2023-07-27T01:30:11.591" v="81" actId="27636"/>
          <ac:spMkLst>
            <pc:docMk/>
            <pc:sldMk cId="1232367363" sldId="303"/>
            <ac:spMk id="3" creationId="{29A035AD-8F2A-403F-BC5A-B42FAEC3E791}"/>
          </ac:spMkLst>
        </pc:spChg>
      </pc:sldChg>
      <pc:sldChg chg="del">
        <pc:chgData name="Lance Champagne" userId="784b97b5c38d2804" providerId="LiveId" clId="{3C6F9E8A-1982-44BF-AE41-D92F8F18A75F}" dt="2023-07-27T19:46:23.437" v="169" actId="47"/>
        <pc:sldMkLst>
          <pc:docMk/>
          <pc:sldMk cId="3708635016" sldId="304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0" sldId="312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0" sldId="313"/>
        </pc:sldMkLst>
      </pc:sldChg>
      <pc:sldChg chg="modSp mod">
        <pc:chgData name="Lance Champagne" userId="784b97b5c38d2804" providerId="LiveId" clId="{3C6F9E8A-1982-44BF-AE41-D92F8F18A75F}" dt="2023-07-27T01:44:58.624" v="113" actId="1076"/>
        <pc:sldMkLst>
          <pc:docMk/>
          <pc:sldMk cId="3035905794" sldId="314"/>
        </pc:sldMkLst>
        <pc:picChg chg="mod">
          <ac:chgData name="Lance Champagne" userId="784b97b5c38d2804" providerId="LiveId" clId="{3C6F9E8A-1982-44BF-AE41-D92F8F18A75F}" dt="2023-07-27T01:44:58.624" v="113" actId="1076"/>
          <ac:picMkLst>
            <pc:docMk/>
            <pc:sldMk cId="3035905794" sldId="314"/>
            <ac:picMk id="4" creationId="{51105F48-C192-795E-8F3E-B7B4F10B149D}"/>
          </ac:picMkLst>
        </pc:picChg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2106009565" sldId="315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0" sldId="316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0" sldId="317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3519534177" sldId="318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3289669436" sldId="319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1068369597" sldId="321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120599802" sldId="322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2298614961" sldId="323"/>
        </pc:sldMkLst>
      </pc:sldChg>
      <pc:sldChg chg="modSp add del mod">
        <pc:chgData name="Lance Champagne" userId="784b97b5c38d2804" providerId="LiveId" clId="{3C6F9E8A-1982-44BF-AE41-D92F8F18A75F}" dt="2023-07-28T13:44:02.363" v="177" actId="20577"/>
        <pc:sldMkLst>
          <pc:docMk/>
          <pc:sldMk cId="0" sldId="481"/>
        </pc:sldMkLst>
        <pc:spChg chg="mod">
          <ac:chgData name="Lance Champagne" userId="784b97b5c38d2804" providerId="LiveId" clId="{3C6F9E8A-1982-44BF-AE41-D92F8F18A75F}" dt="2023-07-27T01:25:46.607" v="31" actId="20577"/>
          <ac:spMkLst>
            <pc:docMk/>
            <pc:sldMk cId="0" sldId="481"/>
            <ac:spMk id="6" creationId="{00000000-0000-0000-0000-000000000000}"/>
          </ac:spMkLst>
        </pc:spChg>
        <pc:spChg chg="mod">
          <ac:chgData name="Lance Champagne" userId="784b97b5c38d2804" providerId="LiveId" clId="{3C6F9E8A-1982-44BF-AE41-D92F8F18A75F}" dt="2023-07-28T13:44:02.363" v="177" actId="20577"/>
          <ac:spMkLst>
            <pc:docMk/>
            <pc:sldMk cId="0" sldId="481"/>
            <ac:spMk id="7" creationId="{00000000-0000-0000-0000-000000000000}"/>
          </ac:spMkLst>
        </pc:spChg>
      </pc:sldChg>
      <pc:sldChg chg="del">
        <pc:chgData name="Lance Champagne" userId="784b97b5c38d2804" providerId="LiveId" clId="{3C6F9E8A-1982-44BF-AE41-D92F8F18A75F}" dt="2023-07-27T19:37:51.726" v="119" actId="47"/>
        <pc:sldMkLst>
          <pc:docMk/>
          <pc:sldMk cId="705764929" sldId="491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2511050782" sldId="491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2316039088" sldId="492"/>
        </pc:sldMkLst>
      </pc:sldChg>
      <pc:sldChg chg="del">
        <pc:chgData name="Lance Champagne" userId="784b97b5c38d2804" providerId="LiveId" clId="{3C6F9E8A-1982-44BF-AE41-D92F8F18A75F}" dt="2023-07-27T19:38:37.168" v="120" actId="47"/>
        <pc:sldMkLst>
          <pc:docMk/>
          <pc:sldMk cId="1436668115" sldId="493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1499643092" sldId="493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2604206732" sldId="494"/>
        </pc:sldMkLst>
      </pc:sldChg>
      <pc:sldChg chg="modSp">
        <pc:chgData name="Lance Champagne" userId="784b97b5c38d2804" providerId="LiveId" clId="{3C6F9E8A-1982-44BF-AE41-D92F8F18A75F}" dt="2023-07-27T01:44:48.197" v="112" actId="12"/>
        <pc:sldMkLst>
          <pc:docMk/>
          <pc:sldMk cId="9449034" sldId="495"/>
        </pc:sldMkLst>
        <pc:spChg chg="mod">
          <ac:chgData name="Lance Champagne" userId="784b97b5c38d2804" providerId="LiveId" clId="{3C6F9E8A-1982-44BF-AE41-D92F8F18A75F}" dt="2023-07-27T01:44:48.197" v="112" actId="12"/>
          <ac:spMkLst>
            <pc:docMk/>
            <pc:sldMk cId="9449034" sldId="495"/>
            <ac:spMk id="14340" creationId="{300B9124-1500-40FC-97B7-CCD8E3D9C65F}"/>
          </ac:spMkLst>
        </pc:spChg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1847117144" sldId="495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4148179129" sldId="496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1394226990" sldId="497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1091772975" sldId="498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3298076742" sldId="499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1360411767" sldId="500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3511652570" sldId="501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308197826" sldId="502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3538233950" sldId="503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3087631896" sldId="504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2752557129" sldId="505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696047318" sldId="506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1798684987" sldId="507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2941428758" sldId="508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3401355235" sldId="509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79543729" sldId="510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881339060" sldId="511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2672395384" sldId="512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3381835465" sldId="514"/>
        </pc:sldMkLst>
      </pc:sldChg>
      <pc:sldChg chg="add del">
        <pc:chgData name="Lance Champagne" userId="784b97b5c38d2804" providerId="LiveId" clId="{3C6F9E8A-1982-44BF-AE41-D92F8F18A75F}" dt="2023-07-27T01:29:40.775" v="79" actId="47"/>
        <pc:sldMkLst>
          <pc:docMk/>
          <pc:sldMk cId="2553661036" sldId="515"/>
        </pc:sldMkLst>
      </pc:sldChg>
    </pc:docChg>
  </pc:docChgLst>
  <pc:docChgLst>
    <pc:chgData name="Lance Champagne" userId="784b97b5c38d2804" providerId="LiveId" clId="{AF435649-9ACD-418B-B651-D3D6A548B107}"/>
    <pc:docChg chg="undo custSel addSld delSld modSld sldOrd modMainMaster">
      <pc:chgData name="Lance Champagne" userId="784b97b5c38d2804" providerId="LiveId" clId="{AF435649-9ACD-418B-B651-D3D6A548B107}" dt="2023-07-17T22:37:35.474" v="2384" actId="403"/>
      <pc:docMkLst>
        <pc:docMk/>
      </pc:docMkLst>
      <pc:sldChg chg="modSp add mod">
        <pc:chgData name="Lance Champagne" userId="784b97b5c38d2804" providerId="LiveId" clId="{AF435649-9ACD-418B-B651-D3D6A548B107}" dt="2023-07-17T22:24:07.432" v="2235" actId="1076"/>
        <pc:sldMkLst>
          <pc:docMk/>
          <pc:sldMk cId="0" sldId="266"/>
        </pc:sldMkLst>
        <pc:spChg chg="mod">
          <ac:chgData name="Lance Champagne" userId="784b97b5c38d2804" providerId="LiveId" clId="{AF435649-9ACD-418B-B651-D3D6A548B107}" dt="2023-07-17T22:24:07.432" v="2235" actId="1076"/>
          <ac:spMkLst>
            <pc:docMk/>
            <pc:sldMk cId="0" sldId="266"/>
            <ac:spMk id="4" creationId="{3B6EB396-C0E2-CCD0-0EF4-8FCE6AD22432}"/>
          </ac:spMkLst>
        </pc:spChg>
        <pc:spChg chg="mod">
          <ac:chgData name="Lance Champagne" userId="784b97b5c38d2804" providerId="LiveId" clId="{AF435649-9ACD-418B-B651-D3D6A548B107}" dt="2023-07-17T22:23:22.764" v="2231" actId="403"/>
          <ac:spMkLst>
            <pc:docMk/>
            <pc:sldMk cId="0" sldId="266"/>
            <ac:spMk id="265" creationId="{00000000-0000-0000-0000-000000000000}"/>
          </ac:spMkLst>
        </pc:spChg>
      </pc:sldChg>
      <pc:sldChg chg="modSp add mod">
        <pc:chgData name="Lance Champagne" userId="784b97b5c38d2804" providerId="LiveId" clId="{AF435649-9ACD-418B-B651-D3D6A548B107}" dt="2023-07-17T22:24:30.247" v="2239" actId="403"/>
        <pc:sldMkLst>
          <pc:docMk/>
          <pc:sldMk cId="0" sldId="267"/>
        </pc:sldMkLst>
        <pc:spChg chg="mod">
          <ac:chgData name="Lance Champagne" userId="784b97b5c38d2804" providerId="LiveId" clId="{AF435649-9ACD-418B-B651-D3D6A548B107}" dt="2023-07-17T22:24:30.247" v="2239" actId="403"/>
          <ac:spMkLst>
            <pc:docMk/>
            <pc:sldMk cId="0" sldId="267"/>
            <ac:spMk id="271" creationId="{00000000-0000-0000-0000-000000000000}"/>
          </ac:spMkLst>
        </pc:spChg>
      </pc:sldChg>
      <pc:sldChg chg="modSp add mod">
        <pc:chgData name="Lance Champagne" userId="784b97b5c38d2804" providerId="LiveId" clId="{AF435649-9ACD-418B-B651-D3D6A548B107}" dt="2023-07-17T22:25:12.805" v="2243" actId="1076"/>
        <pc:sldMkLst>
          <pc:docMk/>
          <pc:sldMk cId="0" sldId="268"/>
        </pc:sldMkLst>
        <pc:spChg chg="mod">
          <ac:chgData name="Lance Champagne" userId="784b97b5c38d2804" providerId="LiveId" clId="{AF435649-9ACD-418B-B651-D3D6A548B107}" dt="2023-07-17T22:25:12.805" v="2243" actId="1076"/>
          <ac:spMkLst>
            <pc:docMk/>
            <pc:sldMk cId="0" sldId="268"/>
            <ac:spMk id="4" creationId="{DA11979B-7F0F-36B9-6134-4176AD91AF99}"/>
          </ac:spMkLst>
        </pc:spChg>
        <pc:spChg chg="mod">
          <ac:chgData name="Lance Champagne" userId="784b97b5c38d2804" providerId="LiveId" clId="{AF435649-9ACD-418B-B651-D3D6A548B107}" dt="2023-07-17T22:25:07.343" v="2242" actId="403"/>
          <ac:spMkLst>
            <pc:docMk/>
            <pc:sldMk cId="0" sldId="268"/>
            <ac:spMk id="277" creationId="{00000000-0000-0000-0000-000000000000}"/>
          </ac:spMkLst>
        </pc:spChg>
      </pc:sldChg>
      <pc:sldChg chg="modSp add mod">
        <pc:chgData name="Lance Champagne" userId="784b97b5c38d2804" providerId="LiveId" clId="{AF435649-9ACD-418B-B651-D3D6A548B107}" dt="2023-07-17T22:29:30.473" v="2261" actId="179"/>
        <pc:sldMkLst>
          <pc:docMk/>
          <pc:sldMk cId="0" sldId="269"/>
        </pc:sldMkLst>
        <pc:spChg chg="mod">
          <ac:chgData name="Lance Champagne" userId="784b97b5c38d2804" providerId="LiveId" clId="{AF435649-9ACD-418B-B651-D3D6A548B107}" dt="2023-07-17T22:29:30.473" v="2261" actId="179"/>
          <ac:spMkLst>
            <pc:docMk/>
            <pc:sldMk cId="0" sldId="269"/>
            <ac:spMk id="4" creationId="{AFFF5E10-2AB5-58BE-3FD2-5E2A8F62B601}"/>
          </ac:spMkLst>
        </pc:spChg>
        <pc:spChg chg="mod">
          <ac:chgData name="Lance Champagne" userId="784b97b5c38d2804" providerId="LiveId" clId="{AF435649-9ACD-418B-B651-D3D6A548B107}" dt="2023-07-17T22:25:31.542" v="2245" actId="403"/>
          <ac:spMkLst>
            <pc:docMk/>
            <pc:sldMk cId="0" sldId="269"/>
            <ac:spMk id="283" creationId="{00000000-0000-0000-0000-000000000000}"/>
          </ac:spMkLst>
        </pc:spChg>
      </pc:sldChg>
      <pc:sldChg chg="modSp add mod">
        <pc:chgData name="Lance Champagne" userId="784b97b5c38d2804" providerId="LiveId" clId="{AF435649-9ACD-418B-B651-D3D6A548B107}" dt="2023-07-17T22:26:49.539" v="2252" actId="404"/>
        <pc:sldMkLst>
          <pc:docMk/>
          <pc:sldMk cId="0" sldId="270"/>
        </pc:sldMkLst>
        <pc:spChg chg="mod">
          <ac:chgData name="Lance Champagne" userId="784b97b5c38d2804" providerId="LiveId" clId="{AF435649-9ACD-418B-B651-D3D6A548B107}" dt="2023-07-17T22:26:35.955" v="2249" actId="1076"/>
          <ac:spMkLst>
            <pc:docMk/>
            <pc:sldMk cId="0" sldId="270"/>
            <ac:spMk id="7" creationId="{99721C19-A3AA-39CA-F496-AE0628BC615D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9" creationId="{D52856B8-582C-4DA6-774E-CDD2F3CAEDBD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11" creationId="{28BFF349-9DCC-023F-D112-246762361E74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12" creationId="{F42AD4E0-F02D-80C2-9A84-9738CAD03141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21" creationId="{C2AE638B-37FC-3D33-56F7-39A98DCD0764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22" creationId="{66F8271C-EC4F-DBB8-5A01-F18577E3B6A7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23" creationId="{C84FE026-4B4A-0F9F-692F-CD77D460AFAD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24" creationId="{345D3B69-38A8-D74D-48C8-90156BCA23DD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25" creationId="{9D8E3FBE-A0C1-EAF8-2EB3-076377958BB5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26" creationId="{EFA181FD-D998-20A7-2D6F-D820D906CC75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28" creationId="{063A9755-11D7-9A7A-7855-B76D40AF82D3}"/>
          </ac:spMkLst>
        </pc:spChg>
        <pc:spChg chg="mod">
          <ac:chgData name="Lance Champagne" userId="784b97b5c38d2804" providerId="LiveId" clId="{AF435649-9ACD-418B-B651-D3D6A548B107}" dt="2023-07-17T22:26:49.539" v="2252" actId="404"/>
          <ac:spMkLst>
            <pc:docMk/>
            <pc:sldMk cId="0" sldId="270"/>
            <ac:spMk id="29" creationId="{77BE620A-2088-A361-43C0-5CC821F37B84}"/>
          </ac:spMkLst>
        </pc:spChg>
        <pc:spChg chg="mod">
          <ac:chgData name="Lance Champagne" userId="784b97b5c38d2804" providerId="LiveId" clId="{AF435649-9ACD-418B-B651-D3D6A548B107}" dt="2023-07-17T22:26:24.776" v="2248" actId="403"/>
          <ac:spMkLst>
            <pc:docMk/>
            <pc:sldMk cId="0" sldId="270"/>
            <ac:spMk id="289" creationId="{00000000-0000-0000-0000-000000000000}"/>
          </ac:spMkLst>
        </pc:spChg>
        <pc:picChg chg="mod">
          <ac:chgData name="Lance Champagne" userId="784b97b5c38d2804" providerId="LiveId" clId="{AF435649-9ACD-418B-B651-D3D6A548B107}" dt="2023-07-17T22:26:49.539" v="2252" actId="404"/>
          <ac:picMkLst>
            <pc:docMk/>
            <pc:sldMk cId="0" sldId="270"/>
            <ac:picMk id="8" creationId="{46A89DA1-D811-BEC0-AAD8-3134D3467EF8}"/>
          </ac:picMkLst>
        </pc:picChg>
        <pc:picChg chg="mod">
          <ac:chgData name="Lance Champagne" userId="784b97b5c38d2804" providerId="LiveId" clId="{AF435649-9ACD-418B-B651-D3D6A548B107}" dt="2023-07-17T22:26:49.539" v="2252" actId="404"/>
          <ac:picMkLst>
            <pc:docMk/>
            <pc:sldMk cId="0" sldId="270"/>
            <ac:picMk id="1026" creationId="{61D7461F-A6F9-40B7-09B9-B5BB1DE5115B}"/>
          </ac:picMkLst>
        </pc:picChg>
        <pc:picChg chg="mod">
          <ac:chgData name="Lance Champagne" userId="784b97b5c38d2804" providerId="LiveId" clId="{AF435649-9ACD-418B-B651-D3D6A548B107}" dt="2023-07-17T22:26:49.539" v="2252" actId="404"/>
          <ac:picMkLst>
            <pc:docMk/>
            <pc:sldMk cId="0" sldId="270"/>
            <ac:picMk id="1028" creationId="{61CA4D2D-44BF-6AB2-4E2D-C58A1B128529}"/>
          </ac:picMkLst>
        </pc:picChg>
        <pc:picChg chg="mod">
          <ac:chgData name="Lance Champagne" userId="784b97b5c38d2804" providerId="LiveId" clId="{AF435649-9ACD-418B-B651-D3D6A548B107}" dt="2023-07-17T22:26:49.539" v="2252" actId="404"/>
          <ac:picMkLst>
            <pc:docMk/>
            <pc:sldMk cId="0" sldId="270"/>
            <ac:picMk id="1030" creationId="{2C31D9C7-B75C-922B-555E-CDC515859F58}"/>
          </ac:picMkLst>
        </pc:picChg>
        <pc:picChg chg="mod">
          <ac:chgData name="Lance Champagne" userId="784b97b5c38d2804" providerId="LiveId" clId="{AF435649-9ACD-418B-B651-D3D6A548B107}" dt="2023-07-17T22:26:49.539" v="2252" actId="404"/>
          <ac:picMkLst>
            <pc:docMk/>
            <pc:sldMk cId="0" sldId="270"/>
            <ac:picMk id="1032" creationId="{21EB1ADC-46EF-7240-5F55-B3482B34583B}"/>
          </ac:picMkLst>
        </pc:picChg>
        <pc:picChg chg="mod">
          <ac:chgData name="Lance Champagne" userId="784b97b5c38d2804" providerId="LiveId" clId="{AF435649-9ACD-418B-B651-D3D6A548B107}" dt="2023-07-17T22:26:49.539" v="2252" actId="404"/>
          <ac:picMkLst>
            <pc:docMk/>
            <pc:sldMk cId="0" sldId="270"/>
            <ac:picMk id="1034" creationId="{7E7318EC-0BE2-4E47-DD09-ABF4F8448547}"/>
          </ac:picMkLst>
        </pc:picChg>
        <pc:picChg chg="mod">
          <ac:chgData name="Lance Champagne" userId="784b97b5c38d2804" providerId="LiveId" clId="{AF435649-9ACD-418B-B651-D3D6A548B107}" dt="2023-07-17T22:26:49.539" v="2252" actId="404"/>
          <ac:picMkLst>
            <pc:docMk/>
            <pc:sldMk cId="0" sldId="270"/>
            <ac:picMk id="1036" creationId="{C1375B44-8B81-F48F-8348-66B1C0B12C94}"/>
          </ac:picMkLst>
        </pc:picChg>
        <pc:cxnChg chg="mod">
          <ac:chgData name="Lance Champagne" userId="784b97b5c38d2804" providerId="LiveId" clId="{AF435649-9ACD-418B-B651-D3D6A548B107}" dt="2023-07-17T22:26:49.539" v="2252" actId="404"/>
          <ac:cxnSpMkLst>
            <pc:docMk/>
            <pc:sldMk cId="0" sldId="270"/>
            <ac:cxnSpMk id="6" creationId="{2CB7F025-2105-9CDD-CBBA-EE3CEDBE0F48}"/>
          </ac:cxnSpMkLst>
        </pc:cxnChg>
        <pc:cxnChg chg="mod">
          <ac:chgData name="Lance Champagne" userId="784b97b5c38d2804" providerId="LiveId" clId="{AF435649-9ACD-418B-B651-D3D6A548B107}" dt="2023-07-17T22:26:49.539" v="2252" actId="404"/>
          <ac:cxnSpMkLst>
            <pc:docMk/>
            <pc:sldMk cId="0" sldId="270"/>
            <ac:cxnSpMk id="14" creationId="{CEACCABB-BD13-3BAA-D752-7FE28C785BA2}"/>
          </ac:cxnSpMkLst>
        </pc:cxnChg>
        <pc:cxnChg chg="mod">
          <ac:chgData name="Lance Champagne" userId="784b97b5c38d2804" providerId="LiveId" clId="{AF435649-9ACD-418B-B651-D3D6A548B107}" dt="2023-07-17T22:26:49.539" v="2252" actId="404"/>
          <ac:cxnSpMkLst>
            <pc:docMk/>
            <pc:sldMk cId="0" sldId="270"/>
            <ac:cxnSpMk id="35" creationId="{FF3DFFB4-B9E8-5C36-8733-5E9D53689876}"/>
          </ac:cxnSpMkLst>
        </pc:cxnChg>
      </pc:sldChg>
      <pc:sldChg chg="add del">
        <pc:chgData name="Lance Champagne" userId="784b97b5c38d2804" providerId="LiveId" clId="{AF435649-9ACD-418B-B651-D3D6A548B107}" dt="2023-07-17T22:28:00.099" v="2253" actId="47"/>
        <pc:sldMkLst>
          <pc:docMk/>
          <pc:sldMk cId="0" sldId="271"/>
        </pc:sldMkLst>
      </pc:sldChg>
      <pc:sldChg chg="addSp modSp add mod">
        <pc:chgData name="Lance Champagne" userId="784b97b5c38d2804" providerId="LiveId" clId="{AF435649-9ACD-418B-B651-D3D6A548B107}" dt="2023-07-17T22:36:57.172" v="2381" actId="1076"/>
        <pc:sldMkLst>
          <pc:docMk/>
          <pc:sldMk cId="0" sldId="272"/>
        </pc:sldMkLst>
        <pc:spChg chg="mod">
          <ac:chgData name="Lance Champagne" userId="784b97b5c38d2804" providerId="LiveId" clId="{AF435649-9ACD-418B-B651-D3D6A548B107}" dt="2023-07-17T22:36:44.972" v="2378"/>
          <ac:spMkLst>
            <pc:docMk/>
            <pc:sldMk cId="0" sldId="272"/>
            <ac:spMk id="4" creationId="{4C53033D-5272-6478-E3E3-8A17F85E268B}"/>
          </ac:spMkLst>
        </pc:spChg>
        <pc:spChg chg="mod">
          <ac:chgData name="Lance Champagne" userId="784b97b5c38d2804" providerId="LiveId" clId="{AF435649-9ACD-418B-B651-D3D6A548B107}" dt="2023-07-17T22:36:14.764" v="2372" actId="1076"/>
          <ac:spMkLst>
            <pc:docMk/>
            <pc:sldMk cId="0" sldId="272"/>
            <ac:spMk id="301" creationId="{00000000-0000-0000-0000-000000000000}"/>
          </ac:spMkLst>
        </pc:spChg>
        <pc:picChg chg="add mod">
          <ac:chgData name="Lance Champagne" userId="784b97b5c38d2804" providerId="LiveId" clId="{AF435649-9ACD-418B-B651-D3D6A548B107}" dt="2023-07-17T22:36:57.172" v="2381" actId="1076"/>
          <ac:picMkLst>
            <pc:docMk/>
            <pc:sldMk cId="0" sldId="272"/>
            <ac:picMk id="2" creationId="{69F34331-6ACE-7E2B-D344-BA29411C17E5}"/>
          </ac:picMkLst>
        </pc:picChg>
      </pc:sldChg>
      <pc:sldChg chg="modSp add mod modTransition">
        <pc:chgData name="Lance Champagne" userId="784b97b5c38d2804" providerId="LiveId" clId="{AF435649-9ACD-418B-B651-D3D6A548B107}" dt="2023-07-17T22:19:00.897" v="2209" actId="1076"/>
        <pc:sldMkLst>
          <pc:docMk/>
          <pc:sldMk cId="2485926185" sldId="275"/>
        </pc:sldMkLst>
        <pc:spChg chg="mod">
          <ac:chgData name="Lance Champagne" userId="784b97b5c38d2804" providerId="LiveId" clId="{AF435649-9ACD-418B-B651-D3D6A548B107}" dt="2023-07-17T22:19:00.897" v="2209" actId="1076"/>
          <ac:spMkLst>
            <pc:docMk/>
            <pc:sldMk cId="2485926185" sldId="275"/>
            <ac:spMk id="5" creationId="{9F181156-5F79-00C5-DE7A-4838B089F0E6}"/>
          </ac:spMkLst>
        </pc:spChg>
        <pc:spChg chg="mod">
          <ac:chgData name="Lance Champagne" userId="784b97b5c38d2804" providerId="LiveId" clId="{AF435649-9ACD-418B-B651-D3D6A548B107}" dt="2023-07-17T22:18:31.616" v="2203" actId="12"/>
          <ac:spMkLst>
            <pc:docMk/>
            <pc:sldMk cId="2485926185" sldId="275"/>
            <ac:spMk id="9" creationId="{7787A78E-ED5C-A65E-49C2-F5406392BAE7}"/>
          </ac:spMkLst>
        </pc:spChg>
        <pc:spChg chg="mod">
          <ac:chgData name="Lance Champagne" userId="784b97b5c38d2804" providerId="LiveId" clId="{AF435649-9ACD-418B-B651-D3D6A548B107}" dt="2023-07-17T22:18:27.497" v="2202" actId="12"/>
          <ac:spMkLst>
            <pc:docMk/>
            <pc:sldMk cId="2485926185" sldId="275"/>
            <ac:spMk id="39" creationId="{120BAF8D-300C-8A22-5870-892727DF1766}"/>
          </ac:spMkLst>
        </pc:spChg>
        <pc:spChg chg="mod">
          <ac:chgData name="Lance Champagne" userId="784b97b5c38d2804" providerId="LiveId" clId="{AF435649-9ACD-418B-B651-D3D6A548B107}" dt="2023-07-17T22:18:17.189" v="2201" actId="403"/>
          <ac:spMkLst>
            <pc:docMk/>
            <pc:sldMk cId="2485926185" sldId="275"/>
            <ac:spMk id="40" creationId="{43128E27-424C-BD55-2C64-9D05FC884BCD}"/>
          </ac:spMkLst>
        </pc:spChg>
      </pc:sldChg>
      <pc:sldChg chg="add modTransition">
        <pc:chgData name="Lance Champagne" userId="784b97b5c38d2804" providerId="LiveId" clId="{AF435649-9ACD-418B-B651-D3D6A548B107}" dt="2023-07-17T22:11:52.627" v="2160"/>
        <pc:sldMkLst>
          <pc:docMk/>
          <pc:sldMk cId="2310500667" sldId="276"/>
        </pc:sldMkLst>
      </pc:sldChg>
      <pc:sldChg chg="modSp add mod modTransition">
        <pc:chgData name="Lance Champagne" userId="784b97b5c38d2804" providerId="LiveId" clId="{AF435649-9ACD-418B-B651-D3D6A548B107}" dt="2023-07-17T22:22:59.812" v="2228" actId="12"/>
        <pc:sldMkLst>
          <pc:docMk/>
          <pc:sldMk cId="3403641048" sldId="278"/>
        </pc:sldMkLst>
        <pc:spChg chg="mod">
          <ac:chgData name="Lance Champagne" userId="784b97b5c38d2804" providerId="LiveId" clId="{AF435649-9ACD-418B-B651-D3D6A548B107}" dt="2023-07-17T22:21:41.535" v="2220" actId="12"/>
          <ac:spMkLst>
            <pc:docMk/>
            <pc:sldMk cId="3403641048" sldId="278"/>
            <ac:spMk id="3" creationId="{708F377C-BC3A-BA1B-6CA3-EB3E6DC9CA5F}"/>
          </ac:spMkLst>
        </pc:spChg>
        <pc:spChg chg="mod">
          <ac:chgData name="Lance Champagne" userId="784b97b5c38d2804" providerId="LiveId" clId="{AF435649-9ACD-418B-B651-D3D6A548B107}" dt="2023-07-17T22:22:59.812" v="2228" actId="12"/>
          <ac:spMkLst>
            <pc:docMk/>
            <pc:sldMk cId="3403641048" sldId="278"/>
            <ac:spMk id="9" creationId="{7787A78E-ED5C-A65E-49C2-F5406392BAE7}"/>
          </ac:spMkLst>
        </pc:spChg>
        <pc:spChg chg="mod">
          <ac:chgData name="Lance Champagne" userId="784b97b5c38d2804" providerId="LiveId" clId="{AF435649-9ACD-418B-B651-D3D6A548B107}" dt="2023-07-17T22:21:58.357" v="2223" actId="12"/>
          <ac:spMkLst>
            <pc:docMk/>
            <pc:sldMk cId="3403641048" sldId="278"/>
            <ac:spMk id="36" creationId="{494D5B8C-FB46-8915-776F-02DEEE4F06A4}"/>
          </ac:spMkLst>
        </pc:spChg>
        <pc:spChg chg="mod">
          <ac:chgData name="Lance Champagne" userId="784b97b5c38d2804" providerId="LiveId" clId="{AF435649-9ACD-418B-B651-D3D6A548B107}" dt="2023-07-17T22:22:10.489" v="2227" actId="12"/>
          <ac:spMkLst>
            <pc:docMk/>
            <pc:sldMk cId="3403641048" sldId="278"/>
            <ac:spMk id="37" creationId="{C16A5D06-E12E-DD8E-B86A-6AE2FE82F4F8}"/>
          </ac:spMkLst>
        </pc:spChg>
        <pc:spChg chg="mod">
          <ac:chgData name="Lance Champagne" userId="784b97b5c38d2804" providerId="LiveId" clId="{AF435649-9ACD-418B-B651-D3D6A548B107}" dt="2023-07-17T22:21:51.425" v="2221" actId="12"/>
          <ac:spMkLst>
            <pc:docMk/>
            <pc:sldMk cId="3403641048" sldId="278"/>
            <ac:spMk id="39" creationId="{120BAF8D-300C-8A22-5870-892727DF1766}"/>
          </ac:spMkLst>
        </pc:spChg>
        <pc:spChg chg="mod">
          <ac:chgData name="Lance Champagne" userId="784b97b5c38d2804" providerId="LiveId" clId="{AF435649-9ACD-418B-B651-D3D6A548B107}" dt="2023-07-17T22:22:04.946" v="2226" actId="12"/>
          <ac:spMkLst>
            <pc:docMk/>
            <pc:sldMk cId="3403641048" sldId="278"/>
            <ac:spMk id="40" creationId="{43128E27-424C-BD55-2C64-9D05FC884BCD}"/>
          </ac:spMkLst>
        </pc:spChg>
        <pc:spChg chg="mod">
          <ac:chgData name="Lance Champagne" userId="784b97b5c38d2804" providerId="LiveId" clId="{AF435649-9ACD-418B-B651-D3D6A548B107}" dt="2023-07-17T22:21:38.042" v="2219" actId="12"/>
          <ac:spMkLst>
            <pc:docMk/>
            <pc:sldMk cId="3403641048" sldId="278"/>
            <ac:spMk id="41" creationId="{DAF28403-AA21-42F4-DE81-8B794AE951D6}"/>
          </ac:spMkLst>
        </pc:spChg>
      </pc:sldChg>
      <pc:sldChg chg="modSp add mod modTransition">
        <pc:chgData name="Lance Champagne" userId="784b97b5c38d2804" providerId="LiveId" clId="{AF435649-9ACD-418B-B651-D3D6A548B107}" dt="2023-07-17T22:13:22.980" v="2170" actId="404"/>
        <pc:sldMkLst>
          <pc:docMk/>
          <pc:sldMk cId="0" sldId="312"/>
        </pc:sldMkLst>
        <pc:spChg chg="mod">
          <ac:chgData name="Lance Champagne" userId="784b97b5c38d2804" providerId="LiveId" clId="{AF435649-9ACD-418B-B651-D3D6A548B107}" dt="2023-07-17T22:12:15.277" v="2162" actId="404"/>
          <ac:spMkLst>
            <pc:docMk/>
            <pc:sldMk cId="0" sldId="312"/>
            <ac:spMk id="2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3:15.004" v="2168" actId="404"/>
          <ac:spMkLst>
            <pc:docMk/>
            <pc:sldMk cId="0" sldId="312"/>
            <ac:spMk id="4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3:10.950" v="2167" actId="403"/>
          <ac:spMkLst>
            <pc:docMk/>
            <pc:sldMk cId="0" sldId="312"/>
            <ac:spMk id="10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2:10.345" v="2161" actId="404"/>
          <ac:spMkLst>
            <pc:docMk/>
            <pc:sldMk cId="0" sldId="312"/>
            <ac:spMk id="15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3:22.980" v="2170" actId="404"/>
          <ac:spMkLst>
            <pc:docMk/>
            <pc:sldMk cId="0" sldId="312"/>
            <ac:spMk id="18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3:18.007" v="2169" actId="404"/>
          <ac:spMkLst>
            <pc:docMk/>
            <pc:sldMk cId="0" sldId="312"/>
            <ac:spMk id="19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2:31.287" v="2164" actId="404"/>
          <ac:spMkLst>
            <pc:docMk/>
            <pc:sldMk cId="0" sldId="312"/>
            <ac:spMk id="30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2:31.287" v="2164" actId="404"/>
          <ac:spMkLst>
            <pc:docMk/>
            <pc:sldMk cId="0" sldId="312"/>
            <ac:spMk id="31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2:19.832" v="2163" actId="404"/>
          <ac:spMkLst>
            <pc:docMk/>
            <pc:sldMk cId="0" sldId="312"/>
            <ac:spMk id="32" creationId="{00000000-0000-0000-0000-000000000000}"/>
          </ac:spMkLst>
        </pc:spChg>
      </pc:sldChg>
      <pc:sldChg chg="addSp modSp add mod modTransition">
        <pc:chgData name="Lance Champagne" userId="784b97b5c38d2804" providerId="LiveId" clId="{AF435649-9ACD-418B-B651-D3D6A548B107}" dt="2023-07-17T22:15:06.499" v="2181" actId="12"/>
        <pc:sldMkLst>
          <pc:docMk/>
          <pc:sldMk cId="0" sldId="313"/>
        </pc:sldMkLst>
        <pc:spChg chg="mod">
          <ac:chgData name="Lance Champagne" userId="784b97b5c38d2804" providerId="LiveId" clId="{AF435649-9ACD-418B-B651-D3D6A548B107}" dt="2023-07-17T22:15:00.513" v="2180" actId="12"/>
          <ac:spMkLst>
            <pc:docMk/>
            <pc:sldMk cId="0" sldId="313"/>
            <ac:spMk id="5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5:06.499" v="2181" actId="12"/>
          <ac:spMkLst>
            <pc:docMk/>
            <pc:sldMk cId="0" sldId="313"/>
            <ac:spMk id="6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4:54.433" v="2179" actId="14100"/>
          <ac:spMkLst>
            <pc:docMk/>
            <pc:sldMk cId="0" sldId="313"/>
            <ac:spMk id="7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4:54.433" v="2179" actId="14100"/>
          <ac:spMkLst>
            <pc:docMk/>
            <pc:sldMk cId="0" sldId="313"/>
            <ac:spMk id="8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4:54.433" v="2179" actId="14100"/>
          <ac:spMkLst>
            <pc:docMk/>
            <pc:sldMk cId="0" sldId="313"/>
            <ac:spMk id="9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4:54.433" v="2179" actId="14100"/>
          <ac:spMkLst>
            <pc:docMk/>
            <pc:sldMk cId="0" sldId="313"/>
            <ac:spMk id="10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22:14:33.622" v="2177" actId="14100"/>
          <ac:spMkLst>
            <pc:docMk/>
            <pc:sldMk cId="0" sldId="313"/>
            <ac:spMk id="17" creationId="{7B4AC3F0-4CE2-53BB-DCB7-2BD90E591295}"/>
          </ac:spMkLst>
        </pc:spChg>
        <pc:grpChg chg="add mod">
          <ac:chgData name="Lance Champagne" userId="784b97b5c38d2804" providerId="LiveId" clId="{AF435649-9ACD-418B-B651-D3D6A548B107}" dt="2023-07-17T22:14:54.433" v="2179" actId="14100"/>
          <ac:grpSpMkLst>
            <pc:docMk/>
            <pc:sldMk cId="0" sldId="313"/>
            <ac:grpSpMk id="2" creationId="{90CB8DA9-FE8B-E750-166F-BF56965F2E98}"/>
          </ac:grpSpMkLst>
        </pc:grpChg>
        <pc:picChg chg="mod">
          <ac:chgData name="Lance Champagne" userId="784b97b5c38d2804" providerId="LiveId" clId="{AF435649-9ACD-418B-B651-D3D6A548B107}" dt="2023-07-17T22:14:54.433" v="2179" actId="14100"/>
          <ac:picMkLst>
            <pc:docMk/>
            <pc:sldMk cId="0" sldId="313"/>
            <ac:picMk id="4" creationId="{00000000-0000-0000-0000-000000000000}"/>
          </ac:picMkLst>
        </pc:picChg>
        <pc:picChg chg="mod">
          <ac:chgData name="Lance Champagne" userId="784b97b5c38d2804" providerId="LiveId" clId="{AF435649-9ACD-418B-B651-D3D6A548B107}" dt="2023-07-17T22:14:54.433" v="2179" actId="14100"/>
          <ac:picMkLst>
            <pc:docMk/>
            <pc:sldMk cId="0" sldId="313"/>
            <ac:picMk id="11" creationId="{00000000-0000-0000-0000-000000000000}"/>
          </ac:picMkLst>
        </pc:picChg>
        <pc:picChg chg="mod">
          <ac:chgData name="Lance Champagne" userId="784b97b5c38d2804" providerId="LiveId" clId="{AF435649-9ACD-418B-B651-D3D6A548B107}" dt="2023-07-17T22:14:54.433" v="2179" actId="14100"/>
          <ac:picMkLst>
            <pc:docMk/>
            <pc:sldMk cId="0" sldId="313"/>
            <ac:picMk id="12" creationId="{00000000-0000-0000-0000-000000000000}"/>
          </ac:picMkLst>
        </pc:picChg>
        <pc:picChg chg="mod">
          <ac:chgData name="Lance Champagne" userId="784b97b5c38d2804" providerId="LiveId" clId="{AF435649-9ACD-418B-B651-D3D6A548B107}" dt="2023-07-17T22:14:54.433" v="2179" actId="14100"/>
          <ac:picMkLst>
            <pc:docMk/>
            <pc:sldMk cId="0" sldId="313"/>
            <ac:picMk id="13" creationId="{00000000-0000-0000-0000-000000000000}"/>
          </ac:picMkLst>
        </pc:picChg>
        <pc:picChg chg="mod">
          <ac:chgData name="Lance Champagne" userId="784b97b5c38d2804" providerId="LiveId" clId="{AF435649-9ACD-418B-B651-D3D6A548B107}" dt="2023-07-17T22:14:54.433" v="2179" actId="14100"/>
          <ac:picMkLst>
            <pc:docMk/>
            <pc:sldMk cId="0" sldId="313"/>
            <ac:picMk id="14" creationId="{00000000-0000-0000-0000-000000000000}"/>
          </ac:picMkLst>
        </pc:picChg>
      </pc:sldChg>
      <pc:sldChg chg="modSp add mod modTransition">
        <pc:chgData name="Lance Champagne" userId="784b97b5c38d2804" providerId="LiveId" clId="{AF435649-9ACD-418B-B651-D3D6A548B107}" dt="2023-07-17T22:15:39.839" v="2186" actId="20577"/>
        <pc:sldMkLst>
          <pc:docMk/>
          <pc:sldMk cId="3035905794" sldId="314"/>
        </pc:sldMkLst>
        <pc:spChg chg="mod">
          <ac:chgData name="Lance Champagne" userId="784b97b5c38d2804" providerId="LiveId" clId="{AF435649-9ACD-418B-B651-D3D6A548B107}" dt="2023-07-17T22:15:39.839" v="2186" actId="20577"/>
          <ac:spMkLst>
            <pc:docMk/>
            <pc:sldMk cId="3035905794" sldId="314"/>
            <ac:spMk id="7" creationId="{BAE93929-F49C-FAE2-48F4-ED3E34249C87}"/>
          </ac:spMkLst>
        </pc:spChg>
      </pc:sldChg>
      <pc:sldChg chg="modSp add mod modTransition">
        <pc:chgData name="Lance Champagne" userId="784b97b5c38d2804" providerId="LiveId" clId="{AF435649-9ACD-418B-B651-D3D6A548B107}" dt="2023-07-17T22:16:30.395" v="2187" actId="1076"/>
        <pc:sldMkLst>
          <pc:docMk/>
          <pc:sldMk cId="2106009565" sldId="315"/>
        </pc:sldMkLst>
        <pc:spChg chg="mod">
          <ac:chgData name="Lance Champagne" userId="784b97b5c38d2804" providerId="LiveId" clId="{AF435649-9ACD-418B-B651-D3D6A548B107}" dt="2023-07-17T22:16:30.395" v="2187" actId="1076"/>
          <ac:spMkLst>
            <pc:docMk/>
            <pc:sldMk cId="2106009565" sldId="315"/>
            <ac:spMk id="7" creationId="{128FEBE9-BDFA-B7C9-1587-2BEAB640D06D}"/>
          </ac:spMkLst>
        </pc:spChg>
      </pc:sldChg>
      <pc:sldChg chg="modSp add mod modTransition">
        <pc:chgData name="Lance Champagne" userId="784b97b5c38d2804" providerId="LiveId" clId="{AF435649-9ACD-418B-B651-D3D6A548B107}" dt="2023-07-17T22:16:54.997" v="2190" actId="20577"/>
        <pc:sldMkLst>
          <pc:docMk/>
          <pc:sldMk cId="0" sldId="316"/>
        </pc:sldMkLst>
        <pc:spChg chg="mod">
          <ac:chgData name="Lance Champagne" userId="784b97b5c38d2804" providerId="LiveId" clId="{AF435649-9ACD-418B-B651-D3D6A548B107}" dt="2023-07-17T22:16:54.997" v="2190" actId="20577"/>
          <ac:spMkLst>
            <pc:docMk/>
            <pc:sldMk cId="0" sldId="316"/>
            <ac:spMk id="6" creationId="{99AE0FF6-F24A-3750-58BD-3F9202962523}"/>
          </ac:spMkLst>
        </pc:spChg>
      </pc:sldChg>
      <pc:sldChg chg="modSp add mod modTransition">
        <pc:chgData name="Lance Champagne" userId="784b97b5c38d2804" providerId="LiveId" clId="{AF435649-9ACD-418B-B651-D3D6A548B107}" dt="2023-07-17T22:17:29.559" v="2196" actId="20577"/>
        <pc:sldMkLst>
          <pc:docMk/>
          <pc:sldMk cId="0" sldId="317"/>
        </pc:sldMkLst>
        <pc:spChg chg="mod">
          <ac:chgData name="Lance Champagne" userId="784b97b5c38d2804" providerId="LiveId" clId="{AF435649-9ACD-418B-B651-D3D6A548B107}" dt="2023-07-17T22:17:29.559" v="2196" actId="20577"/>
          <ac:spMkLst>
            <pc:docMk/>
            <pc:sldMk cId="0" sldId="317"/>
            <ac:spMk id="12" creationId="{8F22FEEA-F798-1047-432E-DAD6A45B1D1F}"/>
          </ac:spMkLst>
        </pc:spChg>
      </pc:sldChg>
      <pc:sldChg chg="modSp add mod modTransition">
        <pc:chgData name="Lance Champagne" userId="784b97b5c38d2804" providerId="LiveId" clId="{AF435649-9ACD-418B-B651-D3D6A548B107}" dt="2023-07-17T22:20:09.865" v="2214" actId="12"/>
        <pc:sldMkLst>
          <pc:docMk/>
          <pc:sldMk cId="3519534177" sldId="318"/>
        </pc:sldMkLst>
        <pc:spChg chg="mod">
          <ac:chgData name="Lance Champagne" userId="784b97b5c38d2804" providerId="LiveId" clId="{AF435649-9ACD-418B-B651-D3D6A548B107}" dt="2023-07-17T22:19:54.474" v="2213" actId="12"/>
          <ac:spMkLst>
            <pc:docMk/>
            <pc:sldMk cId="3519534177" sldId="318"/>
            <ac:spMk id="9" creationId="{7787A78E-ED5C-A65E-49C2-F5406392BAE7}"/>
          </ac:spMkLst>
        </pc:spChg>
        <pc:spChg chg="mod">
          <ac:chgData name="Lance Champagne" userId="784b97b5c38d2804" providerId="LiveId" clId="{AF435649-9ACD-418B-B651-D3D6A548B107}" dt="2023-07-17T22:20:09.865" v="2214" actId="12"/>
          <ac:spMkLst>
            <pc:docMk/>
            <pc:sldMk cId="3519534177" sldId="318"/>
            <ac:spMk id="39" creationId="{120BAF8D-300C-8A22-5870-892727DF1766}"/>
          </ac:spMkLst>
        </pc:spChg>
        <pc:spChg chg="mod">
          <ac:chgData name="Lance Champagne" userId="784b97b5c38d2804" providerId="LiveId" clId="{AF435649-9ACD-418B-B651-D3D6A548B107}" dt="2023-07-17T22:19:38.085" v="2210" actId="12"/>
          <ac:spMkLst>
            <pc:docMk/>
            <pc:sldMk cId="3519534177" sldId="318"/>
            <ac:spMk id="40" creationId="{43128E27-424C-BD55-2C64-9D05FC884BCD}"/>
          </ac:spMkLst>
        </pc:spChg>
        <pc:spChg chg="mod">
          <ac:chgData name="Lance Champagne" userId="784b97b5c38d2804" providerId="LiveId" clId="{AF435649-9ACD-418B-B651-D3D6A548B107}" dt="2023-07-17T22:19:45.996" v="2211" actId="12"/>
          <ac:spMkLst>
            <pc:docMk/>
            <pc:sldMk cId="3519534177" sldId="318"/>
            <ac:spMk id="41" creationId="{B926B960-1081-EAF2-18DE-21DC3E8D74E7}"/>
          </ac:spMkLst>
        </pc:spChg>
        <pc:spChg chg="mod">
          <ac:chgData name="Lance Champagne" userId="784b97b5c38d2804" providerId="LiveId" clId="{AF435649-9ACD-418B-B651-D3D6A548B107}" dt="2023-07-17T22:19:51.098" v="2212" actId="12"/>
          <ac:spMkLst>
            <pc:docMk/>
            <pc:sldMk cId="3519534177" sldId="318"/>
            <ac:spMk id="42" creationId="{4FF7BE44-03DC-65D4-EA5E-2F7D690C91F5}"/>
          </ac:spMkLst>
        </pc:spChg>
      </pc:sldChg>
      <pc:sldChg chg="modSp add mod modTransition">
        <pc:chgData name="Lance Champagne" userId="784b97b5c38d2804" providerId="LiveId" clId="{AF435649-9ACD-418B-B651-D3D6A548B107}" dt="2023-07-17T22:21:02.496" v="2218" actId="12"/>
        <pc:sldMkLst>
          <pc:docMk/>
          <pc:sldMk cId="3289669436" sldId="319"/>
        </pc:sldMkLst>
        <pc:spChg chg="mod">
          <ac:chgData name="Lance Champagne" userId="784b97b5c38d2804" providerId="LiveId" clId="{AF435649-9ACD-418B-B651-D3D6A548B107}" dt="2023-07-17T22:20:40.306" v="2215" actId="12"/>
          <ac:spMkLst>
            <pc:docMk/>
            <pc:sldMk cId="3289669436" sldId="319"/>
            <ac:spMk id="9" creationId="{7787A78E-ED5C-A65E-49C2-F5406392BAE7}"/>
          </ac:spMkLst>
        </pc:spChg>
        <pc:spChg chg="mod">
          <ac:chgData name="Lance Champagne" userId="784b97b5c38d2804" providerId="LiveId" clId="{AF435649-9ACD-418B-B651-D3D6A548B107}" dt="2023-07-17T22:21:02.496" v="2218" actId="12"/>
          <ac:spMkLst>
            <pc:docMk/>
            <pc:sldMk cId="3289669436" sldId="319"/>
            <ac:spMk id="36" creationId="{44076F37-C414-3114-D207-30EEABB49370}"/>
          </ac:spMkLst>
        </pc:spChg>
        <pc:spChg chg="mod">
          <ac:chgData name="Lance Champagne" userId="784b97b5c38d2804" providerId="LiveId" clId="{AF435649-9ACD-418B-B651-D3D6A548B107}" dt="2023-07-17T22:20:55.530" v="2217" actId="12"/>
          <ac:spMkLst>
            <pc:docMk/>
            <pc:sldMk cId="3289669436" sldId="319"/>
            <ac:spMk id="39" creationId="{120BAF8D-300C-8A22-5870-892727DF1766}"/>
          </ac:spMkLst>
        </pc:spChg>
        <pc:spChg chg="mod">
          <ac:chgData name="Lance Champagne" userId="784b97b5c38d2804" providerId="LiveId" clId="{AF435649-9ACD-418B-B651-D3D6A548B107}" dt="2023-07-17T22:20:50.696" v="2216" actId="12"/>
          <ac:spMkLst>
            <pc:docMk/>
            <pc:sldMk cId="3289669436" sldId="319"/>
            <ac:spMk id="40" creationId="{43128E27-424C-BD55-2C64-9D05FC884BCD}"/>
          </ac:spMkLst>
        </pc:spChg>
      </pc:sldChg>
      <pc:sldChg chg="delSp modSp add del mod">
        <pc:chgData name="Lance Champagne" userId="784b97b5c38d2804" providerId="LiveId" clId="{AF435649-9ACD-418B-B651-D3D6A548B107}" dt="2023-07-17T22:37:01.284" v="2382" actId="47"/>
        <pc:sldMkLst>
          <pc:docMk/>
          <pc:sldMk cId="3453767316" sldId="320"/>
        </pc:sldMkLst>
        <pc:spChg chg="mod">
          <ac:chgData name="Lance Champagne" userId="784b97b5c38d2804" providerId="LiveId" clId="{AF435649-9ACD-418B-B651-D3D6A548B107}" dt="2023-07-17T22:36:36.108" v="2375" actId="21"/>
          <ac:spMkLst>
            <pc:docMk/>
            <pc:sldMk cId="3453767316" sldId="320"/>
            <ac:spMk id="4" creationId="{4C53033D-5272-6478-E3E3-8A17F85E268B}"/>
          </ac:spMkLst>
        </pc:spChg>
        <pc:picChg chg="del">
          <ac:chgData name="Lance Champagne" userId="784b97b5c38d2804" providerId="LiveId" clId="{AF435649-9ACD-418B-B651-D3D6A548B107}" dt="2023-07-17T22:36:51.044" v="2379" actId="21"/>
          <ac:picMkLst>
            <pc:docMk/>
            <pc:sldMk cId="3453767316" sldId="320"/>
            <ac:picMk id="2" creationId="{F4184FA3-798B-30A2-AD45-CBD0228241BE}"/>
          </ac:picMkLst>
        </pc:picChg>
      </pc:sldChg>
      <pc:sldChg chg="modSp add mod modTransition">
        <pc:chgData name="Lance Champagne" userId="784b97b5c38d2804" providerId="LiveId" clId="{AF435649-9ACD-418B-B651-D3D6A548B107}" dt="2023-07-17T22:37:12.938" v="2383" actId="403"/>
        <pc:sldMkLst>
          <pc:docMk/>
          <pc:sldMk cId="1068369597" sldId="321"/>
        </pc:sldMkLst>
        <pc:spChg chg="mod">
          <ac:chgData name="Lance Champagne" userId="784b97b5c38d2804" providerId="LiveId" clId="{AF435649-9ACD-418B-B651-D3D6A548B107}" dt="2023-07-17T22:37:12.938" v="2383" actId="403"/>
          <ac:spMkLst>
            <pc:docMk/>
            <pc:sldMk cId="1068369597" sldId="321"/>
            <ac:spMk id="2" creationId="{E39CA820-B1AE-3084-8F85-86A1BAA85078}"/>
          </ac:spMkLst>
        </pc:spChg>
      </pc:sldChg>
      <pc:sldChg chg="modSp add mod">
        <pc:chgData name="Lance Champagne" userId="784b97b5c38d2804" providerId="LiveId" clId="{AF435649-9ACD-418B-B651-D3D6A548B107}" dt="2023-07-17T22:24:14.380" v="2236" actId="1076"/>
        <pc:sldMkLst>
          <pc:docMk/>
          <pc:sldMk cId="120599802" sldId="322"/>
        </pc:sldMkLst>
        <pc:spChg chg="mod">
          <ac:chgData name="Lance Champagne" userId="784b97b5c38d2804" providerId="LiveId" clId="{AF435649-9ACD-418B-B651-D3D6A548B107}" dt="2023-07-17T22:24:14.380" v="2236" actId="1076"/>
          <ac:spMkLst>
            <pc:docMk/>
            <pc:sldMk cId="120599802" sldId="322"/>
            <ac:spMk id="4" creationId="{3B6EB396-C0E2-CCD0-0EF4-8FCE6AD22432}"/>
          </ac:spMkLst>
        </pc:spChg>
        <pc:spChg chg="mod">
          <ac:chgData name="Lance Champagne" userId="784b97b5c38d2804" providerId="LiveId" clId="{AF435649-9ACD-418B-B651-D3D6A548B107}" dt="2023-07-17T22:23:49.830" v="2234" actId="403"/>
          <ac:spMkLst>
            <pc:docMk/>
            <pc:sldMk cId="120599802" sldId="322"/>
            <ac:spMk id="265" creationId="{00000000-0000-0000-0000-000000000000}"/>
          </ac:spMkLst>
        </pc:spChg>
      </pc:sldChg>
      <pc:sldChg chg="modSp add mod">
        <pc:chgData name="Lance Champagne" userId="784b97b5c38d2804" providerId="LiveId" clId="{AF435649-9ACD-418B-B651-D3D6A548B107}" dt="2023-07-17T22:37:35.474" v="2384" actId="403"/>
        <pc:sldMkLst>
          <pc:docMk/>
          <pc:sldMk cId="2298614961" sldId="323"/>
        </pc:sldMkLst>
        <pc:spChg chg="mod">
          <ac:chgData name="Lance Champagne" userId="784b97b5c38d2804" providerId="LiveId" clId="{AF435649-9ACD-418B-B651-D3D6A548B107}" dt="2023-07-17T22:37:35.474" v="2384" actId="403"/>
          <ac:spMkLst>
            <pc:docMk/>
            <pc:sldMk cId="2298614961" sldId="323"/>
            <ac:spMk id="4" creationId="{AFFF5E10-2AB5-58BE-3FD2-5E2A8F62B601}"/>
          </ac:spMkLst>
        </pc:spChg>
        <pc:spChg chg="mod">
          <ac:chgData name="Lance Champagne" userId="784b97b5c38d2804" providerId="LiveId" clId="{AF435649-9ACD-418B-B651-D3D6A548B107}" dt="2023-07-17T22:28:12.081" v="2255" actId="403"/>
          <ac:spMkLst>
            <pc:docMk/>
            <pc:sldMk cId="2298614961" sldId="323"/>
            <ac:spMk id="283" creationId="{00000000-0000-0000-0000-000000000000}"/>
          </ac:spMkLst>
        </pc:spChg>
      </pc:sldChg>
      <pc:sldChg chg="modSp mod">
        <pc:chgData name="Lance Champagne" userId="784b97b5c38d2804" providerId="LiveId" clId="{AF435649-9ACD-418B-B651-D3D6A548B107}" dt="2023-07-17T20:45:37.798" v="425" actId="20577"/>
        <pc:sldMkLst>
          <pc:docMk/>
          <pc:sldMk cId="0" sldId="481"/>
        </pc:sldMkLst>
        <pc:spChg chg="mod">
          <ac:chgData name="Lance Champagne" userId="784b97b5c38d2804" providerId="LiveId" clId="{AF435649-9ACD-418B-B651-D3D6A548B107}" dt="2023-07-17T20:45:37.798" v="425" actId="20577"/>
          <ac:spMkLst>
            <pc:docMk/>
            <pc:sldMk cId="0" sldId="481"/>
            <ac:spMk id="6" creationId="{00000000-0000-0000-0000-000000000000}"/>
          </ac:spMkLst>
        </pc:spChg>
        <pc:spChg chg="mod">
          <ac:chgData name="Lance Champagne" userId="784b97b5c38d2804" providerId="LiveId" clId="{AF435649-9ACD-418B-B651-D3D6A548B107}" dt="2023-07-17T19:44:57.997" v="85" actId="20577"/>
          <ac:spMkLst>
            <pc:docMk/>
            <pc:sldMk cId="0" sldId="481"/>
            <ac:spMk id="7" creationId="{00000000-0000-0000-0000-000000000000}"/>
          </ac:spMkLst>
        </pc:spChg>
      </pc:sldChg>
      <pc:sldChg chg="modSp mod">
        <pc:chgData name="Lance Champagne" userId="784b97b5c38d2804" providerId="LiveId" clId="{AF435649-9ACD-418B-B651-D3D6A548B107}" dt="2023-07-17T20:13:03.112" v="404" actId="2711"/>
        <pc:sldMkLst>
          <pc:docMk/>
          <pc:sldMk cId="2511050782" sldId="491"/>
        </pc:sldMkLst>
        <pc:spChg chg="mod">
          <ac:chgData name="Lance Champagne" userId="784b97b5c38d2804" providerId="LiveId" clId="{AF435649-9ACD-418B-B651-D3D6A548B107}" dt="2023-07-17T20:13:03.112" v="404" actId="2711"/>
          <ac:spMkLst>
            <pc:docMk/>
            <pc:sldMk cId="2511050782" sldId="491"/>
            <ac:spMk id="3" creationId="{A33F245D-B876-5159-2B5B-AC2F4F30984E}"/>
          </ac:spMkLst>
        </pc:spChg>
      </pc:sldChg>
      <pc:sldChg chg="modSp new mod">
        <pc:chgData name="Lance Champagne" userId="784b97b5c38d2804" providerId="LiveId" clId="{AF435649-9ACD-418B-B651-D3D6A548B107}" dt="2023-07-17T22:32:19.314" v="2313" actId="20577"/>
        <pc:sldMkLst>
          <pc:docMk/>
          <pc:sldMk cId="2316039088" sldId="492"/>
        </pc:sldMkLst>
        <pc:spChg chg="mod">
          <ac:chgData name="Lance Champagne" userId="784b97b5c38d2804" providerId="LiveId" clId="{AF435649-9ACD-418B-B651-D3D6A548B107}" dt="2023-07-17T22:31:30.955" v="2275" actId="20577"/>
          <ac:spMkLst>
            <pc:docMk/>
            <pc:sldMk cId="2316039088" sldId="492"/>
            <ac:spMk id="2" creationId="{90446BB6-DEC6-5DD2-9923-E1CE8691B203}"/>
          </ac:spMkLst>
        </pc:spChg>
        <pc:spChg chg="mod">
          <ac:chgData name="Lance Champagne" userId="784b97b5c38d2804" providerId="LiveId" clId="{AF435649-9ACD-418B-B651-D3D6A548B107}" dt="2023-07-17T22:32:19.314" v="2313" actId="20577"/>
          <ac:spMkLst>
            <pc:docMk/>
            <pc:sldMk cId="2316039088" sldId="492"/>
            <ac:spMk id="3" creationId="{441911B2-1388-EFF0-5CC0-D49C36F6EC97}"/>
          </ac:spMkLst>
        </pc:spChg>
      </pc:sldChg>
      <pc:sldChg chg="addSp delSp modSp new mod modClrScheme chgLayout">
        <pc:chgData name="Lance Champagne" userId="784b97b5c38d2804" providerId="LiveId" clId="{AF435649-9ACD-418B-B651-D3D6A548B107}" dt="2023-07-17T20:07:51.672" v="327" actId="20577"/>
        <pc:sldMkLst>
          <pc:docMk/>
          <pc:sldMk cId="1499643092" sldId="493"/>
        </pc:sldMkLst>
        <pc:spChg chg="del mod ord">
          <ac:chgData name="Lance Champagne" userId="784b97b5c38d2804" providerId="LiveId" clId="{AF435649-9ACD-418B-B651-D3D6A548B107}" dt="2023-07-17T20:05:30.204" v="286" actId="700"/>
          <ac:spMkLst>
            <pc:docMk/>
            <pc:sldMk cId="1499643092" sldId="493"/>
            <ac:spMk id="2" creationId="{4274A60F-267C-FA96-E2E9-E9A3A5591CFC}"/>
          </ac:spMkLst>
        </pc:spChg>
        <pc:spChg chg="del mod ord">
          <ac:chgData name="Lance Champagne" userId="784b97b5c38d2804" providerId="LiveId" clId="{AF435649-9ACD-418B-B651-D3D6A548B107}" dt="2023-07-17T20:05:30.204" v="286" actId="700"/>
          <ac:spMkLst>
            <pc:docMk/>
            <pc:sldMk cId="1499643092" sldId="493"/>
            <ac:spMk id="3" creationId="{4888BA22-8147-5CB1-FEA0-D4585125F07C}"/>
          </ac:spMkLst>
        </pc:spChg>
        <pc:spChg chg="add mod ord">
          <ac:chgData name="Lance Champagne" userId="784b97b5c38d2804" providerId="LiveId" clId="{AF435649-9ACD-418B-B651-D3D6A548B107}" dt="2023-07-17T20:07:51.672" v="327" actId="20577"/>
          <ac:spMkLst>
            <pc:docMk/>
            <pc:sldMk cId="1499643092" sldId="493"/>
            <ac:spMk id="6" creationId="{8C8B0A0A-8689-64A3-74E6-D7140CECE4D4}"/>
          </ac:spMkLst>
        </pc:spChg>
        <pc:spChg chg="add mod ord">
          <ac:chgData name="Lance Champagne" userId="784b97b5c38d2804" providerId="LiveId" clId="{AF435649-9ACD-418B-B651-D3D6A548B107}" dt="2023-07-17T20:06:59.970" v="308" actId="404"/>
          <ac:spMkLst>
            <pc:docMk/>
            <pc:sldMk cId="1499643092" sldId="493"/>
            <ac:spMk id="7" creationId="{E406BFCD-28C7-6E6E-5272-39B7DFC99FA1}"/>
          </ac:spMkLst>
        </pc:spChg>
        <pc:spChg chg="add del mod ord">
          <ac:chgData name="Lance Champagne" userId="784b97b5c38d2804" providerId="LiveId" clId="{AF435649-9ACD-418B-B651-D3D6A548B107}" dt="2023-07-17T20:05:38.324" v="288"/>
          <ac:spMkLst>
            <pc:docMk/>
            <pc:sldMk cId="1499643092" sldId="493"/>
            <ac:spMk id="8" creationId="{495435A1-493E-5484-3138-47BA7A34A9E5}"/>
          </ac:spMkLst>
        </pc:spChg>
        <pc:picChg chg="add del mod">
          <ac:chgData name="Lance Champagne" userId="784b97b5c38d2804" providerId="LiveId" clId="{AF435649-9ACD-418B-B651-D3D6A548B107}" dt="2023-07-17T20:05:33.713" v="287" actId="21"/>
          <ac:picMkLst>
            <pc:docMk/>
            <pc:sldMk cId="1499643092" sldId="493"/>
            <ac:picMk id="5" creationId="{DE5D9B5B-839F-2DAB-FBDE-14408E643975}"/>
          </ac:picMkLst>
        </pc:picChg>
        <pc:picChg chg="add mod">
          <ac:chgData name="Lance Champagne" userId="784b97b5c38d2804" providerId="LiveId" clId="{AF435649-9ACD-418B-B651-D3D6A548B107}" dt="2023-07-17T20:05:38.324" v="288"/>
          <ac:picMkLst>
            <pc:docMk/>
            <pc:sldMk cId="1499643092" sldId="493"/>
            <ac:picMk id="9" creationId="{EF0049FE-229B-404C-3CB5-D120265A3DF3}"/>
          </ac:picMkLst>
        </pc:picChg>
      </pc:sldChg>
      <pc:sldChg chg="addSp delSp modSp new mod modClrScheme chgLayout">
        <pc:chgData name="Lance Champagne" userId="784b97b5c38d2804" providerId="LiveId" clId="{AF435649-9ACD-418B-B651-D3D6A548B107}" dt="2023-07-17T20:12:43.582" v="403" actId="14100"/>
        <pc:sldMkLst>
          <pc:docMk/>
          <pc:sldMk cId="2604206732" sldId="494"/>
        </pc:sldMkLst>
        <pc:spChg chg="del mod ord">
          <ac:chgData name="Lance Champagne" userId="784b97b5c38d2804" providerId="LiveId" clId="{AF435649-9ACD-418B-B651-D3D6A548B107}" dt="2023-07-17T20:07:36.530" v="310" actId="700"/>
          <ac:spMkLst>
            <pc:docMk/>
            <pc:sldMk cId="2604206732" sldId="494"/>
            <ac:spMk id="2" creationId="{1E826194-7DB6-8E7B-E86A-EBCFE0796EBD}"/>
          </ac:spMkLst>
        </pc:spChg>
        <pc:spChg chg="del mod ord">
          <ac:chgData name="Lance Champagne" userId="784b97b5c38d2804" providerId="LiveId" clId="{AF435649-9ACD-418B-B651-D3D6A548B107}" dt="2023-07-17T20:07:36.530" v="310" actId="700"/>
          <ac:spMkLst>
            <pc:docMk/>
            <pc:sldMk cId="2604206732" sldId="494"/>
            <ac:spMk id="3" creationId="{B69808CE-3872-BAA9-B206-A1BCCF9D0034}"/>
          </ac:spMkLst>
        </pc:spChg>
        <pc:spChg chg="del">
          <ac:chgData name="Lance Champagne" userId="784b97b5c38d2804" providerId="LiveId" clId="{AF435649-9ACD-418B-B651-D3D6A548B107}" dt="2023-07-17T20:07:36.530" v="310" actId="700"/>
          <ac:spMkLst>
            <pc:docMk/>
            <pc:sldMk cId="2604206732" sldId="494"/>
            <ac:spMk id="4" creationId="{D840C8C8-DB6D-879C-6F70-B957357B920B}"/>
          </ac:spMkLst>
        </pc:spChg>
        <pc:spChg chg="add mod ord">
          <ac:chgData name="Lance Champagne" userId="784b97b5c38d2804" providerId="LiveId" clId="{AF435649-9ACD-418B-B651-D3D6A548B107}" dt="2023-07-17T20:08:34.047" v="355" actId="20577"/>
          <ac:spMkLst>
            <pc:docMk/>
            <pc:sldMk cId="2604206732" sldId="494"/>
            <ac:spMk id="5" creationId="{1C5BAC06-931E-ACF4-B864-1646D25A9803}"/>
          </ac:spMkLst>
        </pc:spChg>
        <pc:spChg chg="add mod ord">
          <ac:chgData name="Lance Champagne" userId="784b97b5c38d2804" providerId="LiveId" clId="{AF435649-9ACD-418B-B651-D3D6A548B107}" dt="2023-07-17T20:12:36.547" v="402" actId="2711"/>
          <ac:spMkLst>
            <pc:docMk/>
            <pc:sldMk cId="2604206732" sldId="494"/>
            <ac:spMk id="6" creationId="{37D3E1BC-E73D-E82E-0F59-94C6EFBA956F}"/>
          </ac:spMkLst>
        </pc:spChg>
        <pc:picChg chg="add mod modCrop">
          <ac:chgData name="Lance Champagne" userId="784b97b5c38d2804" providerId="LiveId" clId="{AF435649-9ACD-418B-B651-D3D6A548B107}" dt="2023-07-17T20:12:43.582" v="403" actId="14100"/>
          <ac:picMkLst>
            <pc:docMk/>
            <pc:sldMk cId="2604206732" sldId="494"/>
            <ac:picMk id="8" creationId="{609D2AA8-3C23-73E2-0272-B604DE47D9FD}"/>
          </ac:picMkLst>
        </pc:picChg>
      </pc:sldChg>
      <pc:sldChg chg="addSp delSp modSp new mod modClrScheme chgLayout">
        <pc:chgData name="Lance Champagne" userId="784b97b5c38d2804" providerId="LiveId" clId="{AF435649-9ACD-418B-B651-D3D6A548B107}" dt="2023-07-17T20:12:23.501" v="401" actId="700"/>
        <pc:sldMkLst>
          <pc:docMk/>
          <pc:sldMk cId="1847117144" sldId="495"/>
        </pc:sldMkLst>
        <pc:spChg chg="del mod ord">
          <ac:chgData name="Lance Champagne" userId="784b97b5c38d2804" providerId="LiveId" clId="{AF435649-9ACD-418B-B651-D3D6A548B107}" dt="2023-07-17T20:12:23.501" v="401" actId="700"/>
          <ac:spMkLst>
            <pc:docMk/>
            <pc:sldMk cId="1847117144" sldId="495"/>
            <ac:spMk id="2" creationId="{F401559C-73EA-82FA-3C38-0CC7DB384F47}"/>
          </ac:spMkLst>
        </pc:spChg>
        <pc:spChg chg="del mod ord">
          <ac:chgData name="Lance Champagne" userId="784b97b5c38d2804" providerId="LiveId" clId="{AF435649-9ACD-418B-B651-D3D6A548B107}" dt="2023-07-17T20:12:23.501" v="401" actId="700"/>
          <ac:spMkLst>
            <pc:docMk/>
            <pc:sldMk cId="1847117144" sldId="495"/>
            <ac:spMk id="3" creationId="{28B59B76-7458-C336-F649-CFD8DD9C7AAB}"/>
          </ac:spMkLst>
        </pc:spChg>
        <pc:spChg chg="add mod ord">
          <ac:chgData name="Lance Champagne" userId="784b97b5c38d2804" providerId="LiveId" clId="{AF435649-9ACD-418B-B651-D3D6A548B107}" dt="2023-07-17T20:12:23.501" v="401" actId="700"/>
          <ac:spMkLst>
            <pc:docMk/>
            <pc:sldMk cId="1847117144" sldId="495"/>
            <ac:spMk id="4" creationId="{D65F896F-4C54-5B51-D403-8491F1319F15}"/>
          </ac:spMkLst>
        </pc:spChg>
        <pc:spChg chg="add mod ord">
          <ac:chgData name="Lance Champagne" userId="784b97b5c38d2804" providerId="LiveId" clId="{AF435649-9ACD-418B-B651-D3D6A548B107}" dt="2023-07-17T20:12:23.501" v="401" actId="700"/>
          <ac:spMkLst>
            <pc:docMk/>
            <pc:sldMk cId="1847117144" sldId="495"/>
            <ac:spMk id="5" creationId="{4A8515C1-F1E0-328A-7411-B276EF78FEC4}"/>
          </ac:spMkLst>
        </pc:spChg>
        <pc:spChg chg="add mod ord">
          <ac:chgData name="Lance Champagne" userId="784b97b5c38d2804" providerId="LiveId" clId="{AF435649-9ACD-418B-B651-D3D6A548B107}" dt="2023-07-17T20:12:23.501" v="401" actId="700"/>
          <ac:spMkLst>
            <pc:docMk/>
            <pc:sldMk cId="1847117144" sldId="495"/>
            <ac:spMk id="6" creationId="{DEB24495-544C-E0E2-EA2B-DD7176612180}"/>
          </ac:spMkLst>
        </pc:spChg>
        <pc:spChg chg="add mod">
          <ac:chgData name="Lance Champagne" userId="784b97b5c38d2804" providerId="LiveId" clId="{AF435649-9ACD-418B-B651-D3D6A548B107}" dt="2023-07-17T20:47:03.564" v="437" actId="20577"/>
          <ac:spMkLst>
            <pc:docMk/>
            <pc:sldMk cId="1847117144" sldId="495"/>
            <ac:spMk id="10" creationId="{C405E56D-E50F-88BD-F500-1D20C2006153}"/>
          </ac:spMkLst>
        </pc:spChg>
        <pc:spChg chg="add mod">
          <ac:chgData name="Lance Champagne" userId="784b97b5c38d2804" providerId="LiveId" clId="{AF435649-9ACD-418B-B651-D3D6A548B107}" dt="2023-07-17T20:48:08.984" v="523" actId="6549"/>
          <ac:spMkLst>
            <pc:docMk/>
            <pc:sldMk cId="1847117144" sldId="495"/>
            <ac:spMk id="12" creationId="{5D4DD354-F414-A679-88CF-356CC302B148}"/>
          </ac:spMkLst>
        </pc:spChg>
        <pc:picChg chg="add mod ord">
          <ac:chgData name="Lance Champagne" userId="784b97b5c38d2804" providerId="LiveId" clId="{AF435649-9ACD-418B-B651-D3D6A548B107}" dt="2023-07-17T20:46:54.227" v="427" actId="26606"/>
          <ac:picMkLst>
            <pc:docMk/>
            <pc:sldMk cId="1847117144" sldId="495"/>
            <ac:picMk id="3" creationId="{1CE0EC64-E627-F474-387D-AB1938A1F559}"/>
          </ac:picMkLst>
        </pc:picChg>
      </pc:sldChg>
      <pc:sldChg chg="addSp delSp modSp new mod modClrScheme chgLayout">
        <pc:chgData name="Lance Champagne" userId="784b97b5c38d2804" providerId="LiveId" clId="{AF435649-9ACD-418B-B651-D3D6A548B107}" dt="2023-07-17T20:58:46.918" v="609" actId="20577"/>
        <pc:sldMkLst>
          <pc:docMk/>
          <pc:sldMk cId="4148179129" sldId="496"/>
        </pc:sldMkLst>
        <pc:spChg chg="mod ord">
          <ac:chgData name="Lance Champagne" userId="784b97b5c38d2804" providerId="LiveId" clId="{AF435649-9ACD-418B-B651-D3D6A548B107}" dt="2023-07-17T20:48:55.513" v="540" actId="700"/>
          <ac:spMkLst>
            <pc:docMk/>
            <pc:sldMk cId="4148179129" sldId="496"/>
            <ac:spMk id="2" creationId="{47855EF7-E281-99A9-F988-64D58374C6CD}"/>
          </ac:spMkLst>
        </pc:spChg>
        <pc:spChg chg="del mod ord">
          <ac:chgData name="Lance Champagne" userId="784b97b5c38d2804" providerId="LiveId" clId="{AF435649-9ACD-418B-B651-D3D6A548B107}" dt="2023-07-17T20:48:55.513" v="540" actId="700"/>
          <ac:spMkLst>
            <pc:docMk/>
            <pc:sldMk cId="4148179129" sldId="496"/>
            <ac:spMk id="3" creationId="{FA313920-7742-FF32-B6C2-4F6C91865004}"/>
          </ac:spMkLst>
        </pc:spChg>
        <pc:spChg chg="del">
          <ac:chgData name="Lance Champagne" userId="784b97b5c38d2804" providerId="LiveId" clId="{AF435649-9ACD-418B-B651-D3D6A548B107}" dt="2023-07-17T20:48:55.513" v="540" actId="700"/>
          <ac:spMkLst>
            <pc:docMk/>
            <pc:sldMk cId="4148179129" sldId="496"/>
            <ac:spMk id="4" creationId="{63CB602C-04EE-A7E5-EF91-9B94A6DEDCF4}"/>
          </ac:spMkLst>
        </pc:spChg>
        <pc:spChg chg="add mod ord">
          <ac:chgData name="Lance Champagne" userId="784b97b5c38d2804" providerId="LiveId" clId="{AF435649-9ACD-418B-B651-D3D6A548B107}" dt="2023-07-17T20:58:46.918" v="609" actId="20577"/>
          <ac:spMkLst>
            <pc:docMk/>
            <pc:sldMk cId="4148179129" sldId="496"/>
            <ac:spMk id="5" creationId="{22ABC00D-4FF2-F1E9-A3F2-3857866D8E3A}"/>
          </ac:spMkLst>
        </pc:spChg>
      </pc:sldChg>
      <pc:sldChg chg="addSp delSp modSp new mod">
        <pc:chgData name="Lance Champagne" userId="784b97b5c38d2804" providerId="LiveId" clId="{AF435649-9ACD-418B-B651-D3D6A548B107}" dt="2023-07-17T21:11:47.305" v="639" actId="962"/>
        <pc:sldMkLst>
          <pc:docMk/>
          <pc:sldMk cId="1394226990" sldId="497"/>
        </pc:sldMkLst>
        <pc:spChg chg="mod">
          <ac:chgData name="Lance Champagne" userId="784b97b5c38d2804" providerId="LiveId" clId="{AF435649-9ACD-418B-B651-D3D6A548B107}" dt="2023-07-17T20:59:12.503" v="636" actId="20577"/>
          <ac:spMkLst>
            <pc:docMk/>
            <pc:sldMk cId="1394226990" sldId="497"/>
            <ac:spMk id="2" creationId="{496A5FE5-02C1-39AE-D118-33EB4680051C}"/>
          </ac:spMkLst>
        </pc:spChg>
        <pc:spChg chg="del">
          <ac:chgData name="Lance Champagne" userId="784b97b5c38d2804" providerId="LiveId" clId="{AF435649-9ACD-418B-B651-D3D6A548B107}" dt="2023-07-17T21:11:46.286" v="637"/>
          <ac:spMkLst>
            <pc:docMk/>
            <pc:sldMk cId="1394226990" sldId="497"/>
            <ac:spMk id="3" creationId="{51DBA2B6-C0DD-724F-FC9D-10D8153EA131}"/>
          </ac:spMkLst>
        </pc:spChg>
        <pc:picChg chg="add mod">
          <ac:chgData name="Lance Champagne" userId="784b97b5c38d2804" providerId="LiveId" clId="{AF435649-9ACD-418B-B651-D3D6A548B107}" dt="2023-07-17T21:11:47.305" v="639" actId="962"/>
          <ac:picMkLst>
            <pc:docMk/>
            <pc:sldMk cId="1394226990" sldId="497"/>
            <ac:picMk id="5" creationId="{DA0F290F-04F6-8E32-A285-B193E88B4EE5}"/>
          </ac:picMkLst>
        </pc:picChg>
      </pc:sldChg>
      <pc:sldChg chg="modSp new mod">
        <pc:chgData name="Lance Champagne" userId="784b97b5c38d2804" providerId="LiveId" clId="{AF435649-9ACD-418B-B651-D3D6A548B107}" dt="2023-07-17T21:14:41.612" v="706" actId="6549"/>
        <pc:sldMkLst>
          <pc:docMk/>
          <pc:sldMk cId="1091772975" sldId="498"/>
        </pc:sldMkLst>
        <pc:spChg chg="mod">
          <ac:chgData name="Lance Champagne" userId="784b97b5c38d2804" providerId="LiveId" clId="{AF435649-9ACD-418B-B651-D3D6A548B107}" dt="2023-07-17T21:12:41.760" v="669" actId="20577"/>
          <ac:spMkLst>
            <pc:docMk/>
            <pc:sldMk cId="1091772975" sldId="498"/>
            <ac:spMk id="2" creationId="{FAE1FC1D-7733-10D9-98F5-7D134B64D4A2}"/>
          </ac:spMkLst>
        </pc:spChg>
        <pc:spChg chg="mod">
          <ac:chgData name="Lance Champagne" userId="784b97b5c38d2804" providerId="LiveId" clId="{AF435649-9ACD-418B-B651-D3D6A548B107}" dt="2023-07-17T21:14:41.612" v="706" actId="6549"/>
          <ac:spMkLst>
            <pc:docMk/>
            <pc:sldMk cId="1091772975" sldId="498"/>
            <ac:spMk id="3" creationId="{3815766A-F930-52D2-E743-EA6A5C4896B7}"/>
          </ac:spMkLst>
        </pc:spChg>
      </pc:sldChg>
      <pc:sldChg chg="modSp new mod">
        <pc:chgData name="Lance Champagne" userId="784b97b5c38d2804" providerId="LiveId" clId="{AF435649-9ACD-418B-B651-D3D6A548B107}" dt="2023-07-17T21:24:05.911" v="1207" actId="21"/>
        <pc:sldMkLst>
          <pc:docMk/>
          <pc:sldMk cId="3298076742" sldId="499"/>
        </pc:sldMkLst>
        <pc:spChg chg="mod">
          <ac:chgData name="Lance Champagne" userId="784b97b5c38d2804" providerId="LiveId" clId="{AF435649-9ACD-418B-B651-D3D6A548B107}" dt="2023-07-17T21:15:33.592" v="760" actId="20577"/>
          <ac:spMkLst>
            <pc:docMk/>
            <pc:sldMk cId="3298076742" sldId="499"/>
            <ac:spMk id="2" creationId="{999B828E-10F7-456E-06CB-334DD11685A4}"/>
          </ac:spMkLst>
        </pc:spChg>
        <pc:spChg chg="mod">
          <ac:chgData name="Lance Champagne" userId="784b97b5c38d2804" providerId="LiveId" clId="{AF435649-9ACD-418B-B651-D3D6A548B107}" dt="2023-07-17T21:24:05.911" v="1207" actId="21"/>
          <ac:spMkLst>
            <pc:docMk/>
            <pc:sldMk cId="3298076742" sldId="499"/>
            <ac:spMk id="3" creationId="{B64B5BD7-29E3-B719-0070-B6B0AE6ABCC0}"/>
          </ac:spMkLst>
        </pc:spChg>
      </pc:sldChg>
      <pc:sldChg chg="modSp new mod">
        <pc:chgData name="Lance Champagne" userId="784b97b5c38d2804" providerId="LiveId" clId="{AF435649-9ACD-418B-B651-D3D6A548B107}" dt="2023-07-17T21:37:47.277" v="1362" actId="6549"/>
        <pc:sldMkLst>
          <pc:docMk/>
          <pc:sldMk cId="1360411767" sldId="500"/>
        </pc:sldMkLst>
        <pc:spChg chg="mod">
          <ac:chgData name="Lance Champagne" userId="784b97b5c38d2804" providerId="LiveId" clId="{AF435649-9ACD-418B-B651-D3D6A548B107}" dt="2023-07-17T21:20:13.592" v="1184" actId="20577"/>
          <ac:spMkLst>
            <pc:docMk/>
            <pc:sldMk cId="1360411767" sldId="500"/>
            <ac:spMk id="2" creationId="{F81428F7-4004-D790-A4B0-A2B4D361D714}"/>
          </ac:spMkLst>
        </pc:spChg>
        <pc:spChg chg="mod">
          <ac:chgData name="Lance Champagne" userId="784b97b5c38d2804" providerId="LiveId" clId="{AF435649-9ACD-418B-B651-D3D6A548B107}" dt="2023-07-17T21:37:47.277" v="1362" actId="6549"/>
          <ac:spMkLst>
            <pc:docMk/>
            <pc:sldMk cId="1360411767" sldId="500"/>
            <ac:spMk id="3" creationId="{01B1DD30-CFB8-4F41-2B9E-919C2374EB67}"/>
          </ac:spMkLst>
        </pc:spChg>
      </pc:sldChg>
      <pc:sldChg chg="addSp delSp modSp new mod">
        <pc:chgData name="Lance Champagne" userId="784b97b5c38d2804" providerId="LiveId" clId="{AF435649-9ACD-418B-B651-D3D6A548B107}" dt="2023-07-17T21:29:16.836" v="1268" actId="962"/>
        <pc:sldMkLst>
          <pc:docMk/>
          <pc:sldMk cId="3511652570" sldId="501"/>
        </pc:sldMkLst>
        <pc:spChg chg="mod">
          <ac:chgData name="Lance Champagne" userId="784b97b5c38d2804" providerId="LiveId" clId="{AF435649-9ACD-418B-B651-D3D6A548B107}" dt="2023-07-17T21:29:06.084" v="1265" actId="20577"/>
          <ac:spMkLst>
            <pc:docMk/>
            <pc:sldMk cId="3511652570" sldId="501"/>
            <ac:spMk id="2" creationId="{7B03BAB7-9B64-8B2B-F951-078C65AAC35F}"/>
          </ac:spMkLst>
        </pc:spChg>
        <pc:spChg chg="del">
          <ac:chgData name="Lance Champagne" userId="784b97b5c38d2804" providerId="LiveId" clId="{AF435649-9ACD-418B-B651-D3D6A548B107}" dt="2023-07-17T21:29:16.057" v="1266"/>
          <ac:spMkLst>
            <pc:docMk/>
            <pc:sldMk cId="3511652570" sldId="501"/>
            <ac:spMk id="3" creationId="{78A226BF-A046-635A-1753-4B32F96A828B}"/>
          </ac:spMkLst>
        </pc:spChg>
        <pc:picChg chg="add mod">
          <ac:chgData name="Lance Champagne" userId="784b97b5c38d2804" providerId="LiveId" clId="{AF435649-9ACD-418B-B651-D3D6A548B107}" dt="2023-07-17T21:29:16.836" v="1268" actId="962"/>
          <ac:picMkLst>
            <pc:docMk/>
            <pc:sldMk cId="3511652570" sldId="501"/>
            <ac:picMk id="5" creationId="{DD5C00C8-26EB-58EC-4BC6-7B1EA663DC66}"/>
          </ac:picMkLst>
        </pc:picChg>
      </pc:sldChg>
      <pc:sldChg chg="modSp new mod">
        <pc:chgData name="Lance Champagne" userId="784b97b5c38d2804" providerId="LiveId" clId="{AF435649-9ACD-418B-B651-D3D6A548B107}" dt="2023-07-17T21:34:35.793" v="1338"/>
        <pc:sldMkLst>
          <pc:docMk/>
          <pc:sldMk cId="308197826" sldId="502"/>
        </pc:sldMkLst>
        <pc:spChg chg="mod">
          <ac:chgData name="Lance Champagne" userId="784b97b5c38d2804" providerId="LiveId" clId="{AF435649-9ACD-418B-B651-D3D6A548B107}" dt="2023-07-17T21:30:02.450" v="1298" actId="20577"/>
          <ac:spMkLst>
            <pc:docMk/>
            <pc:sldMk cId="308197826" sldId="502"/>
            <ac:spMk id="2" creationId="{5664276D-2D4D-2E52-A98B-12BFCED2BDF6}"/>
          </ac:spMkLst>
        </pc:spChg>
        <pc:spChg chg="mod">
          <ac:chgData name="Lance Champagne" userId="784b97b5c38d2804" providerId="LiveId" clId="{AF435649-9ACD-418B-B651-D3D6A548B107}" dt="2023-07-17T21:34:35.793" v="1338"/>
          <ac:spMkLst>
            <pc:docMk/>
            <pc:sldMk cId="308197826" sldId="502"/>
            <ac:spMk id="3" creationId="{9783EB55-17E5-6916-87A9-D891ACAAD42D}"/>
          </ac:spMkLst>
        </pc:spChg>
      </pc:sldChg>
      <pc:sldChg chg="addSp delSp modSp new mod">
        <pc:chgData name="Lance Champagne" userId="784b97b5c38d2804" providerId="LiveId" clId="{AF435649-9ACD-418B-B651-D3D6A548B107}" dt="2023-07-17T21:40:23.164" v="1399" actId="26606"/>
        <pc:sldMkLst>
          <pc:docMk/>
          <pc:sldMk cId="3538233950" sldId="503"/>
        </pc:sldMkLst>
        <pc:spChg chg="mod">
          <ac:chgData name="Lance Champagne" userId="784b97b5c38d2804" providerId="LiveId" clId="{AF435649-9ACD-418B-B651-D3D6A548B107}" dt="2023-07-17T21:40:23.164" v="1399" actId="26606"/>
          <ac:spMkLst>
            <pc:docMk/>
            <pc:sldMk cId="3538233950" sldId="503"/>
            <ac:spMk id="2" creationId="{1F7F1D0D-8EB0-9CB9-7966-F2D2E526C479}"/>
          </ac:spMkLst>
        </pc:spChg>
        <pc:spChg chg="del">
          <ac:chgData name="Lance Champagne" userId="784b97b5c38d2804" providerId="LiveId" clId="{AF435649-9ACD-418B-B651-D3D6A548B107}" dt="2023-07-17T21:40:16.894" v="1398" actId="22"/>
          <ac:spMkLst>
            <pc:docMk/>
            <pc:sldMk cId="3538233950" sldId="503"/>
            <ac:spMk id="3" creationId="{1DB0F77F-703F-ECD6-5A53-C72F6FC05B48}"/>
          </ac:spMkLst>
        </pc:spChg>
        <pc:picChg chg="add mod ord">
          <ac:chgData name="Lance Champagne" userId="784b97b5c38d2804" providerId="LiveId" clId="{AF435649-9ACD-418B-B651-D3D6A548B107}" dt="2023-07-17T21:40:23.164" v="1399" actId="26606"/>
          <ac:picMkLst>
            <pc:docMk/>
            <pc:sldMk cId="3538233950" sldId="503"/>
            <ac:picMk id="5" creationId="{C5F9E0D9-8575-887B-6912-3F3D13BFCE89}"/>
          </ac:picMkLst>
        </pc:picChg>
      </pc:sldChg>
      <pc:sldChg chg="modSp new mod">
        <pc:chgData name="Lance Champagne" userId="784b97b5c38d2804" providerId="LiveId" clId="{AF435649-9ACD-418B-B651-D3D6A548B107}" dt="2023-07-17T21:41:59.129" v="1459" actId="6549"/>
        <pc:sldMkLst>
          <pc:docMk/>
          <pc:sldMk cId="3087631896" sldId="504"/>
        </pc:sldMkLst>
        <pc:spChg chg="mod">
          <ac:chgData name="Lance Champagne" userId="784b97b5c38d2804" providerId="LiveId" clId="{AF435649-9ACD-418B-B651-D3D6A548B107}" dt="2023-07-17T21:40:47.422" v="1433" actId="20577"/>
          <ac:spMkLst>
            <pc:docMk/>
            <pc:sldMk cId="3087631896" sldId="504"/>
            <ac:spMk id="2" creationId="{3E8E23E4-A57D-FE31-A1E6-5E85DC1D9B15}"/>
          </ac:spMkLst>
        </pc:spChg>
        <pc:spChg chg="mod">
          <ac:chgData name="Lance Champagne" userId="784b97b5c38d2804" providerId="LiveId" clId="{AF435649-9ACD-418B-B651-D3D6A548B107}" dt="2023-07-17T21:41:59.129" v="1459" actId="6549"/>
          <ac:spMkLst>
            <pc:docMk/>
            <pc:sldMk cId="3087631896" sldId="504"/>
            <ac:spMk id="3" creationId="{A45287FF-7EC6-3C51-C32D-EA3A320D63A2}"/>
          </ac:spMkLst>
        </pc:spChg>
      </pc:sldChg>
      <pc:sldChg chg="modSp new mod">
        <pc:chgData name="Lance Champagne" userId="784b97b5c38d2804" providerId="LiveId" clId="{AF435649-9ACD-418B-B651-D3D6A548B107}" dt="2023-07-17T21:44:13.127" v="1500" actId="114"/>
        <pc:sldMkLst>
          <pc:docMk/>
          <pc:sldMk cId="2752557129" sldId="505"/>
        </pc:sldMkLst>
        <pc:spChg chg="mod">
          <ac:chgData name="Lance Champagne" userId="784b97b5c38d2804" providerId="LiveId" clId="{AF435649-9ACD-418B-B651-D3D6A548B107}" dt="2023-07-17T21:42:15.489" v="1469" actId="20577"/>
          <ac:spMkLst>
            <pc:docMk/>
            <pc:sldMk cId="2752557129" sldId="505"/>
            <ac:spMk id="2" creationId="{03A4395F-F5CF-099A-BC1D-3A64FAA41906}"/>
          </ac:spMkLst>
        </pc:spChg>
        <pc:spChg chg="mod">
          <ac:chgData name="Lance Champagne" userId="784b97b5c38d2804" providerId="LiveId" clId="{AF435649-9ACD-418B-B651-D3D6A548B107}" dt="2023-07-17T21:44:13.127" v="1500" actId="114"/>
          <ac:spMkLst>
            <pc:docMk/>
            <pc:sldMk cId="2752557129" sldId="505"/>
            <ac:spMk id="3" creationId="{2D697BD2-1771-D5AE-76E8-798B53C4A08C}"/>
          </ac:spMkLst>
        </pc:spChg>
      </pc:sldChg>
      <pc:sldChg chg="modSp new mod">
        <pc:chgData name="Lance Champagne" userId="784b97b5c38d2804" providerId="LiveId" clId="{AF435649-9ACD-418B-B651-D3D6A548B107}" dt="2023-07-17T21:54:03.576" v="1889" actId="20577"/>
        <pc:sldMkLst>
          <pc:docMk/>
          <pc:sldMk cId="696047318" sldId="506"/>
        </pc:sldMkLst>
        <pc:spChg chg="mod">
          <ac:chgData name="Lance Champagne" userId="784b97b5c38d2804" providerId="LiveId" clId="{AF435649-9ACD-418B-B651-D3D6A548B107}" dt="2023-07-17T21:44:29.753" v="1522" actId="20577"/>
          <ac:spMkLst>
            <pc:docMk/>
            <pc:sldMk cId="696047318" sldId="506"/>
            <ac:spMk id="2" creationId="{067F4C15-B80E-F9EA-A183-03314BFCCE4B}"/>
          </ac:spMkLst>
        </pc:spChg>
        <pc:spChg chg="mod">
          <ac:chgData name="Lance Champagne" userId="784b97b5c38d2804" providerId="LiveId" clId="{AF435649-9ACD-418B-B651-D3D6A548B107}" dt="2023-07-17T21:54:03.576" v="1889" actId="20577"/>
          <ac:spMkLst>
            <pc:docMk/>
            <pc:sldMk cId="696047318" sldId="506"/>
            <ac:spMk id="3" creationId="{2A9FA13E-F730-7429-17F1-D5E7A3FB1D9F}"/>
          </ac:spMkLst>
        </pc:spChg>
      </pc:sldChg>
      <pc:sldChg chg="modSp new mod">
        <pc:chgData name="Lance Champagne" userId="784b97b5c38d2804" providerId="LiveId" clId="{AF435649-9ACD-418B-B651-D3D6A548B107}" dt="2023-07-17T21:58:25.024" v="1962" actId="6549"/>
        <pc:sldMkLst>
          <pc:docMk/>
          <pc:sldMk cId="1798684987" sldId="507"/>
        </pc:sldMkLst>
        <pc:spChg chg="mod">
          <ac:chgData name="Lance Champagne" userId="784b97b5c38d2804" providerId="LiveId" clId="{AF435649-9ACD-418B-B651-D3D6A548B107}" dt="2023-07-17T21:54:15.605" v="1894" actId="20577"/>
          <ac:spMkLst>
            <pc:docMk/>
            <pc:sldMk cId="1798684987" sldId="507"/>
            <ac:spMk id="2" creationId="{FF285DCB-27D0-4F73-5ED5-D314A58EB113}"/>
          </ac:spMkLst>
        </pc:spChg>
        <pc:spChg chg="mod">
          <ac:chgData name="Lance Champagne" userId="784b97b5c38d2804" providerId="LiveId" clId="{AF435649-9ACD-418B-B651-D3D6A548B107}" dt="2023-07-17T21:58:25.024" v="1962" actId="6549"/>
          <ac:spMkLst>
            <pc:docMk/>
            <pc:sldMk cId="1798684987" sldId="507"/>
            <ac:spMk id="3" creationId="{8C4C0FF3-3D2D-F965-55CE-5ED5896A1B74}"/>
          </ac:spMkLst>
        </pc:spChg>
      </pc:sldChg>
      <pc:sldChg chg="addSp delSp modSp new mod">
        <pc:chgData name="Lance Champagne" userId="784b97b5c38d2804" providerId="LiveId" clId="{AF435649-9ACD-418B-B651-D3D6A548B107}" dt="2023-07-17T21:59:30.253" v="1981" actId="26606"/>
        <pc:sldMkLst>
          <pc:docMk/>
          <pc:sldMk cId="2941428758" sldId="508"/>
        </pc:sldMkLst>
        <pc:spChg chg="mod">
          <ac:chgData name="Lance Champagne" userId="784b97b5c38d2804" providerId="LiveId" clId="{AF435649-9ACD-418B-B651-D3D6A548B107}" dt="2023-07-17T21:59:30.253" v="1981" actId="26606"/>
          <ac:spMkLst>
            <pc:docMk/>
            <pc:sldMk cId="2941428758" sldId="508"/>
            <ac:spMk id="2" creationId="{B5530E40-6396-080B-8E16-C20A587743B3}"/>
          </ac:spMkLst>
        </pc:spChg>
        <pc:spChg chg="del">
          <ac:chgData name="Lance Champagne" userId="784b97b5c38d2804" providerId="LiveId" clId="{AF435649-9ACD-418B-B651-D3D6A548B107}" dt="2023-07-17T21:59:28.086" v="1980" actId="22"/>
          <ac:spMkLst>
            <pc:docMk/>
            <pc:sldMk cId="2941428758" sldId="508"/>
            <ac:spMk id="3" creationId="{07324B4B-F4A3-0C9F-9616-C964F5888EEB}"/>
          </ac:spMkLst>
        </pc:spChg>
        <pc:picChg chg="add mod ord">
          <ac:chgData name="Lance Champagne" userId="784b97b5c38d2804" providerId="LiveId" clId="{AF435649-9ACD-418B-B651-D3D6A548B107}" dt="2023-07-17T21:59:30.253" v="1981" actId="26606"/>
          <ac:picMkLst>
            <pc:docMk/>
            <pc:sldMk cId="2941428758" sldId="508"/>
            <ac:picMk id="5" creationId="{2D331ADF-649D-E141-35EC-D64C5EC67FB1}"/>
          </ac:picMkLst>
        </pc:picChg>
      </pc:sldChg>
      <pc:sldChg chg="addSp delSp modSp new mod">
        <pc:chgData name="Lance Champagne" userId="784b97b5c38d2804" providerId="LiveId" clId="{AF435649-9ACD-418B-B651-D3D6A548B107}" dt="2023-07-17T22:02:54.624" v="2003" actId="962"/>
        <pc:sldMkLst>
          <pc:docMk/>
          <pc:sldMk cId="3401355235" sldId="509"/>
        </pc:sldMkLst>
        <pc:spChg chg="mod">
          <ac:chgData name="Lance Champagne" userId="784b97b5c38d2804" providerId="LiveId" clId="{AF435649-9ACD-418B-B651-D3D6A548B107}" dt="2023-07-17T22:00:05.393" v="2000" actId="20577"/>
          <ac:spMkLst>
            <pc:docMk/>
            <pc:sldMk cId="3401355235" sldId="509"/>
            <ac:spMk id="2" creationId="{303C74C4-D246-A305-E17D-D75D03A399F8}"/>
          </ac:spMkLst>
        </pc:spChg>
        <pc:spChg chg="del">
          <ac:chgData name="Lance Champagne" userId="784b97b5c38d2804" providerId="LiveId" clId="{AF435649-9ACD-418B-B651-D3D6A548B107}" dt="2023-07-17T22:02:54.054" v="2001"/>
          <ac:spMkLst>
            <pc:docMk/>
            <pc:sldMk cId="3401355235" sldId="509"/>
            <ac:spMk id="3" creationId="{0E5A253C-E45F-371D-D9D8-9CC6855F40D3}"/>
          </ac:spMkLst>
        </pc:spChg>
        <pc:picChg chg="add mod">
          <ac:chgData name="Lance Champagne" userId="784b97b5c38d2804" providerId="LiveId" clId="{AF435649-9ACD-418B-B651-D3D6A548B107}" dt="2023-07-17T22:02:54.624" v="2003" actId="962"/>
          <ac:picMkLst>
            <pc:docMk/>
            <pc:sldMk cId="3401355235" sldId="509"/>
            <ac:picMk id="5" creationId="{0F3A783D-7C81-8737-98A5-38582C210249}"/>
          </ac:picMkLst>
        </pc:picChg>
      </pc:sldChg>
      <pc:sldChg chg="modSp new mod">
        <pc:chgData name="Lance Champagne" userId="784b97b5c38d2804" providerId="LiveId" clId="{AF435649-9ACD-418B-B651-D3D6A548B107}" dt="2023-07-17T22:05:06.076" v="2053" actId="6549"/>
        <pc:sldMkLst>
          <pc:docMk/>
          <pc:sldMk cId="79543729" sldId="510"/>
        </pc:sldMkLst>
        <pc:spChg chg="mod">
          <ac:chgData name="Lance Champagne" userId="784b97b5c38d2804" providerId="LiveId" clId="{AF435649-9ACD-418B-B651-D3D6A548B107}" dt="2023-07-17T22:03:56.262" v="2028" actId="20577"/>
          <ac:spMkLst>
            <pc:docMk/>
            <pc:sldMk cId="79543729" sldId="510"/>
            <ac:spMk id="2" creationId="{D4E74708-84A4-F3DE-48B7-874D8E769D3A}"/>
          </ac:spMkLst>
        </pc:spChg>
        <pc:spChg chg="mod">
          <ac:chgData name="Lance Champagne" userId="784b97b5c38d2804" providerId="LiveId" clId="{AF435649-9ACD-418B-B651-D3D6A548B107}" dt="2023-07-17T22:05:06.076" v="2053" actId="6549"/>
          <ac:spMkLst>
            <pc:docMk/>
            <pc:sldMk cId="79543729" sldId="510"/>
            <ac:spMk id="3" creationId="{15CFBD09-A399-C894-62AF-2F66176760A8}"/>
          </ac:spMkLst>
        </pc:spChg>
      </pc:sldChg>
      <pc:sldChg chg="addSp delSp modSp new mod">
        <pc:chgData name="Lance Champagne" userId="784b97b5c38d2804" providerId="LiveId" clId="{AF435649-9ACD-418B-B651-D3D6A548B107}" dt="2023-07-17T22:06:14.280" v="2088" actId="26606"/>
        <pc:sldMkLst>
          <pc:docMk/>
          <pc:sldMk cId="881339060" sldId="511"/>
        </pc:sldMkLst>
        <pc:spChg chg="mod">
          <ac:chgData name="Lance Champagne" userId="784b97b5c38d2804" providerId="LiveId" clId="{AF435649-9ACD-418B-B651-D3D6A548B107}" dt="2023-07-17T22:06:14.280" v="2088" actId="26606"/>
          <ac:spMkLst>
            <pc:docMk/>
            <pc:sldMk cId="881339060" sldId="511"/>
            <ac:spMk id="2" creationId="{4A2DA9CF-DFF0-676D-8107-EB58901D9347}"/>
          </ac:spMkLst>
        </pc:spChg>
        <pc:spChg chg="del">
          <ac:chgData name="Lance Champagne" userId="784b97b5c38d2804" providerId="LiveId" clId="{AF435649-9ACD-418B-B651-D3D6A548B107}" dt="2023-07-17T22:06:11.894" v="2087" actId="22"/>
          <ac:spMkLst>
            <pc:docMk/>
            <pc:sldMk cId="881339060" sldId="511"/>
            <ac:spMk id="3" creationId="{B7C0D426-AC08-B800-9E8E-1DD268A5A443}"/>
          </ac:spMkLst>
        </pc:spChg>
        <pc:picChg chg="add mod ord">
          <ac:chgData name="Lance Champagne" userId="784b97b5c38d2804" providerId="LiveId" clId="{AF435649-9ACD-418B-B651-D3D6A548B107}" dt="2023-07-17T22:06:14.280" v="2088" actId="26606"/>
          <ac:picMkLst>
            <pc:docMk/>
            <pc:sldMk cId="881339060" sldId="511"/>
            <ac:picMk id="5" creationId="{FB7A54E4-B569-BD9B-C57C-794AA919E8CE}"/>
          </ac:picMkLst>
        </pc:picChg>
      </pc:sldChg>
      <pc:sldChg chg="modSp new mod">
        <pc:chgData name="Lance Champagne" userId="784b97b5c38d2804" providerId="LiveId" clId="{AF435649-9ACD-418B-B651-D3D6A548B107}" dt="2023-07-17T22:07:37.706" v="2129" actId="15"/>
        <pc:sldMkLst>
          <pc:docMk/>
          <pc:sldMk cId="2672395384" sldId="512"/>
        </pc:sldMkLst>
        <pc:spChg chg="mod">
          <ac:chgData name="Lance Champagne" userId="784b97b5c38d2804" providerId="LiveId" clId="{AF435649-9ACD-418B-B651-D3D6A548B107}" dt="2023-07-17T22:06:31.462" v="2107" actId="20577"/>
          <ac:spMkLst>
            <pc:docMk/>
            <pc:sldMk cId="2672395384" sldId="512"/>
            <ac:spMk id="2" creationId="{84B1100A-35E9-AE78-E16B-1978B25F68A2}"/>
          </ac:spMkLst>
        </pc:spChg>
        <pc:spChg chg="mod">
          <ac:chgData name="Lance Champagne" userId="784b97b5c38d2804" providerId="LiveId" clId="{AF435649-9ACD-418B-B651-D3D6A548B107}" dt="2023-07-17T22:07:37.706" v="2129" actId="15"/>
          <ac:spMkLst>
            <pc:docMk/>
            <pc:sldMk cId="2672395384" sldId="512"/>
            <ac:spMk id="3" creationId="{25675EA8-2E33-13A7-8AC9-40CBA7171D4D}"/>
          </ac:spMkLst>
        </pc:spChg>
      </pc:sldChg>
      <pc:sldChg chg="new del ord">
        <pc:chgData name="Lance Champagne" userId="784b97b5c38d2804" providerId="LiveId" clId="{AF435649-9ACD-418B-B651-D3D6A548B107}" dt="2023-07-17T22:30:53.371" v="2262" actId="47"/>
        <pc:sldMkLst>
          <pc:docMk/>
          <pc:sldMk cId="2194071073" sldId="513"/>
        </pc:sldMkLst>
      </pc:sldChg>
      <pc:sldChg chg="addSp delSp modSp new mod ord modClrScheme chgLayout">
        <pc:chgData name="Lance Champagne" userId="784b97b5c38d2804" providerId="LiveId" clId="{AF435649-9ACD-418B-B651-D3D6A548B107}" dt="2023-07-17T22:09:29.454" v="2157" actId="20577"/>
        <pc:sldMkLst>
          <pc:docMk/>
          <pc:sldMk cId="3381835465" sldId="514"/>
        </pc:sldMkLst>
        <pc:spChg chg="del mod ord">
          <ac:chgData name="Lance Champagne" userId="784b97b5c38d2804" providerId="LiveId" clId="{AF435649-9ACD-418B-B651-D3D6A548B107}" dt="2023-07-17T22:09:14.329" v="2134" actId="700"/>
          <ac:spMkLst>
            <pc:docMk/>
            <pc:sldMk cId="3381835465" sldId="514"/>
            <ac:spMk id="2" creationId="{DD0BC587-D6F1-0E40-CEB0-BE21E98370C5}"/>
          </ac:spMkLst>
        </pc:spChg>
        <pc:spChg chg="del mod ord">
          <ac:chgData name="Lance Champagne" userId="784b97b5c38d2804" providerId="LiveId" clId="{AF435649-9ACD-418B-B651-D3D6A548B107}" dt="2023-07-17T22:09:14.329" v="2134" actId="700"/>
          <ac:spMkLst>
            <pc:docMk/>
            <pc:sldMk cId="3381835465" sldId="514"/>
            <ac:spMk id="3" creationId="{C66D59C4-4536-542C-C38C-FA3F65172F28}"/>
          </ac:spMkLst>
        </pc:spChg>
        <pc:spChg chg="add mod ord">
          <ac:chgData name="Lance Champagne" userId="784b97b5c38d2804" providerId="LiveId" clId="{AF435649-9ACD-418B-B651-D3D6A548B107}" dt="2023-07-17T22:09:14.329" v="2134" actId="700"/>
          <ac:spMkLst>
            <pc:docMk/>
            <pc:sldMk cId="3381835465" sldId="514"/>
            <ac:spMk id="4" creationId="{36ADA8FC-15B2-CCB5-5519-9CD4E29BFBD1}"/>
          </ac:spMkLst>
        </pc:spChg>
        <pc:spChg chg="add mod ord">
          <ac:chgData name="Lance Champagne" userId="784b97b5c38d2804" providerId="LiveId" clId="{AF435649-9ACD-418B-B651-D3D6A548B107}" dt="2023-07-17T22:09:29.454" v="2157" actId="20577"/>
          <ac:spMkLst>
            <pc:docMk/>
            <pc:sldMk cId="3381835465" sldId="514"/>
            <ac:spMk id="5" creationId="{0BD612A8-00D5-5031-B834-FFBC5E394C91}"/>
          </ac:spMkLst>
        </pc:spChg>
      </pc:sldChg>
      <pc:sldChg chg="modSp new mod">
        <pc:chgData name="Lance Champagne" userId="784b97b5c38d2804" providerId="LiveId" clId="{AF435649-9ACD-418B-B651-D3D6A548B107}" dt="2023-07-17T22:34:10.593" v="2359" actId="403"/>
        <pc:sldMkLst>
          <pc:docMk/>
          <pc:sldMk cId="2553661036" sldId="515"/>
        </pc:sldMkLst>
        <pc:spChg chg="mod">
          <ac:chgData name="Lance Champagne" userId="784b97b5c38d2804" providerId="LiveId" clId="{AF435649-9ACD-418B-B651-D3D6A548B107}" dt="2023-07-17T22:31:42.491" v="2306" actId="20577"/>
          <ac:spMkLst>
            <pc:docMk/>
            <pc:sldMk cId="2553661036" sldId="515"/>
            <ac:spMk id="2" creationId="{C196471E-A816-3A9E-88B7-6205535299AF}"/>
          </ac:spMkLst>
        </pc:spChg>
        <pc:spChg chg="mod">
          <ac:chgData name="Lance Champagne" userId="784b97b5c38d2804" providerId="LiveId" clId="{AF435649-9ACD-418B-B651-D3D6A548B107}" dt="2023-07-17T22:34:10.593" v="2359" actId="403"/>
          <ac:spMkLst>
            <pc:docMk/>
            <pc:sldMk cId="2553661036" sldId="515"/>
            <ac:spMk id="3" creationId="{921F86D9-AFBF-849C-1F2D-1919BB196A31}"/>
          </ac:spMkLst>
        </pc:spChg>
      </pc:sldChg>
      <pc:sldMasterChg chg="modSldLayout">
        <pc:chgData name="Lance Champagne" userId="784b97b5c38d2804" providerId="LiveId" clId="{AF435649-9ACD-418B-B651-D3D6A548B107}" dt="2023-07-17T20:15:56.163" v="424" actId="2711"/>
        <pc:sldMasterMkLst>
          <pc:docMk/>
          <pc:sldMasterMk cId="947534618" sldId="2147483768"/>
        </pc:sldMasterMkLst>
        <pc:sldLayoutChg chg="modSp">
          <pc:chgData name="Lance Champagne" userId="784b97b5c38d2804" providerId="LiveId" clId="{AF435649-9ACD-418B-B651-D3D6A548B107}" dt="2023-07-17T20:13:53.835" v="406" actId="2711"/>
          <pc:sldLayoutMkLst>
            <pc:docMk/>
            <pc:sldMasterMk cId="947534618" sldId="2147483768"/>
            <pc:sldLayoutMk cId="868787766" sldId="2147483769"/>
          </pc:sldLayoutMkLst>
          <pc:spChg chg="mod">
            <ac:chgData name="Lance Champagne" userId="784b97b5c38d2804" providerId="LiveId" clId="{AF435649-9ACD-418B-B651-D3D6A548B107}" dt="2023-07-17T20:13:48.240" v="405" actId="2711"/>
            <ac:spMkLst>
              <pc:docMk/>
              <pc:sldMasterMk cId="947534618" sldId="2147483768"/>
              <pc:sldLayoutMk cId="868787766" sldId="2147483769"/>
              <ac:spMk id="2" creationId="{00000000-0000-0000-0000-000000000000}"/>
            </ac:spMkLst>
          </pc:spChg>
          <pc:spChg chg="mod">
            <ac:chgData name="Lance Champagne" userId="784b97b5c38d2804" providerId="LiveId" clId="{AF435649-9ACD-418B-B651-D3D6A548B107}" dt="2023-07-17T20:13:53.835" v="406" actId="2711"/>
            <ac:spMkLst>
              <pc:docMk/>
              <pc:sldMasterMk cId="947534618" sldId="2147483768"/>
              <pc:sldLayoutMk cId="868787766" sldId="2147483769"/>
              <ac:spMk id="3" creationId="{00000000-0000-0000-0000-000000000000}"/>
            </ac:spMkLst>
          </pc:spChg>
        </pc:sldLayoutChg>
        <pc:sldLayoutChg chg="modSp mod">
          <pc:chgData name="Lance Champagne" userId="784b97b5c38d2804" providerId="LiveId" clId="{AF435649-9ACD-418B-B651-D3D6A548B107}" dt="2023-07-17T20:14:54.824" v="414" actId="14100"/>
          <pc:sldLayoutMkLst>
            <pc:docMk/>
            <pc:sldMasterMk cId="947534618" sldId="2147483768"/>
            <pc:sldLayoutMk cId="3670272292" sldId="2147483770"/>
          </pc:sldLayoutMkLst>
          <pc:spChg chg="mod">
            <ac:chgData name="Lance Champagne" userId="784b97b5c38d2804" providerId="LiveId" clId="{AF435649-9ACD-418B-B651-D3D6A548B107}" dt="2023-07-17T20:14:34.959" v="411" actId="14100"/>
            <ac:spMkLst>
              <pc:docMk/>
              <pc:sldMasterMk cId="947534618" sldId="2147483768"/>
              <pc:sldLayoutMk cId="3670272292" sldId="2147483770"/>
              <ac:spMk id="2" creationId="{00000000-0000-0000-0000-000000000000}"/>
            </ac:spMkLst>
          </pc:spChg>
          <pc:spChg chg="mod">
            <ac:chgData name="Lance Champagne" userId="784b97b5c38d2804" providerId="LiveId" clId="{AF435649-9ACD-418B-B651-D3D6A548B107}" dt="2023-07-17T20:14:54.824" v="414" actId="14100"/>
            <ac:spMkLst>
              <pc:docMk/>
              <pc:sldMasterMk cId="947534618" sldId="2147483768"/>
              <pc:sldLayoutMk cId="3670272292" sldId="2147483770"/>
              <ac:spMk id="3" creationId="{00000000-0000-0000-0000-000000000000}"/>
            </ac:spMkLst>
          </pc:spChg>
        </pc:sldLayoutChg>
        <pc:sldLayoutChg chg="modSp mod">
          <pc:chgData name="Lance Champagne" userId="784b97b5c38d2804" providerId="LiveId" clId="{AF435649-9ACD-418B-B651-D3D6A548B107}" dt="2023-07-17T20:15:40.105" v="422" actId="2711"/>
          <pc:sldLayoutMkLst>
            <pc:docMk/>
            <pc:sldMasterMk cId="947534618" sldId="2147483768"/>
            <pc:sldLayoutMk cId="3574293524" sldId="2147483772"/>
          </pc:sldLayoutMkLst>
          <pc:spChg chg="mod">
            <ac:chgData name="Lance Champagne" userId="784b97b5c38d2804" providerId="LiveId" clId="{AF435649-9ACD-418B-B651-D3D6A548B107}" dt="2023-07-17T20:14:27.063" v="410" actId="14100"/>
            <ac:spMkLst>
              <pc:docMk/>
              <pc:sldMasterMk cId="947534618" sldId="2147483768"/>
              <pc:sldLayoutMk cId="3574293524" sldId="2147483772"/>
              <ac:spMk id="2" creationId="{00000000-0000-0000-0000-000000000000}"/>
            </ac:spMkLst>
          </pc:spChg>
          <pc:spChg chg="mod">
            <ac:chgData name="Lance Champagne" userId="784b97b5c38d2804" providerId="LiveId" clId="{AF435649-9ACD-418B-B651-D3D6A548B107}" dt="2023-07-17T20:15:35.879" v="421" actId="2711"/>
            <ac:spMkLst>
              <pc:docMk/>
              <pc:sldMasterMk cId="947534618" sldId="2147483768"/>
              <pc:sldLayoutMk cId="3574293524" sldId="2147483772"/>
              <ac:spMk id="3" creationId="{00000000-0000-0000-0000-000000000000}"/>
            </ac:spMkLst>
          </pc:spChg>
          <pc:spChg chg="mod">
            <ac:chgData name="Lance Champagne" userId="784b97b5c38d2804" providerId="LiveId" clId="{AF435649-9ACD-418B-B651-D3D6A548B107}" dt="2023-07-17T20:15:40.105" v="422" actId="2711"/>
            <ac:spMkLst>
              <pc:docMk/>
              <pc:sldMasterMk cId="947534618" sldId="2147483768"/>
              <pc:sldLayoutMk cId="3574293524" sldId="2147483772"/>
              <ac:spMk id="4" creationId="{00000000-0000-0000-0000-000000000000}"/>
            </ac:spMkLst>
          </pc:spChg>
        </pc:sldLayoutChg>
        <pc:sldLayoutChg chg="modSp mod">
          <pc:chgData name="Lance Champagne" userId="784b97b5c38d2804" providerId="LiveId" clId="{AF435649-9ACD-418B-B651-D3D6A548B107}" dt="2023-07-17T20:15:56.163" v="424" actId="2711"/>
          <pc:sldLayoutMkLst>
            <pc:docMk/>
            <pc:sldMasterMk cId="947534618" sldId="2147483768"/>
            <pc:sldLayoutMk cId="3603152119" sldId="2147483774"/>
          </pc:sldLayoutMkLst>
          <pc:spChg chg="mod">
            <ac:chgData name="Lance Champagne" userId="784b97b5c38d2804" providerId="LiveId" clId="{AF435649-9ACD-418B-B651-D3D6A548B107}" dt="2023-07-17T20:15:56.163" v="424" actId="2711"/>
            <ac:spMkLst>
              <pc:docMk/>
              <pc:sldMasterMk cId="947534618" sldId="2147483768"/>
              <pc:sldLayoutMk cId="3603152119" sldId="2147483774"/>
              <ac:spMk id="2" creationId="{00000000-0000-0000-0000-000000000000}"/>
            </ac:spMkLst>
          </pc:spChg>
        </pc:sldLayoutChg>
      </pc:sldMasterChg>
    </pc:docChg>
  </pc:docChgLst>
  <pc:docChgLst>
    <pc:chgData name="Lance Champagne" userId="784b97b5c38d2804" providerId="LiveId" clId="{CADB9ADB-449D-41F3-ACB8-DF57531A06B0}"/>
    <pc:docChg chg="undo custSel addSld delSld modSld sldOrd">
      <pc:chgData name="Lance Champagne" userId="784b97b5c38d2804" providerId="LiveId" clId="{CADB9ADB-449D-41F3-ACB8-DF57531A06B0}" dt="2023-08-14T23:51:46.895" v="2803" actId="6549"/>
      <pc:docMkLst>
        <pc:docMk/>
      </pc:docMkLst>
      <pc:sldChg chg="modSp add del mod">
        <pc:chgData name="Lance Champagne" userId="784b97b5c38d2804" providerId="LiveId" clId="{CADB9ADB-449D-41F3-ACB8-DF57531A06B0}" dt="2023-08-14T22:05:38.719" v="225" actId="47"/>
        <pc:sldMkLst>
          <pc:docMk/>
          <pc:sldMk cId="3526649844" sldId="304"/>
        </pc:sldMkLst>
        <pc:spChg chg="mod">
          <ac:chgData name="Lance Champagne" userId="784b97b5c38d2804" providerId="LiveId" clId="{CADB9ADB-449D-41F3-ACB8-DF57531A06B0}" dt="2023-08-10T21:58:01.553" v="110" actId="1076"/>
          <ac:spMkLst>
            <pc:docMk/>
            <pc:sldMk cId="3526649844" sldId="304"/>
            <ac:spMk id="2" creationId="{00000000-0000-0000-0000-000000000000}"/>
          </ac:spMkLst>
        </pc:spChg>
      </pc:sldChg>
      <pc:sldChg chg="modSp add del mod">
        <pc:chgData name="Lance Champagne" userId="784b97b5c38d2804" providerId="LiveId" clId="{CADB9ADB-449D-41F3-ACB8-DF57531A06B0}" dt="2023-08-14T22:05:38.719" v="225" actId="47"/>
        <pc:sldMkLst>
          <pc:docMk/>
          <pc:sldMk cId="2200883731" sldId="306"/>
        </pc:sldMkLst>
        <pc:spChg chg="mod">
          <ac:chgData name="Lance Champagne" userId="784b97b5c38d2804" providerId="LiveId" clId="{CADB9ADB-449D-41F3-ACB8-DF57531A06B0}" dt="2023-08-10T21:58:36.135" v="112" actId="1076"/>
          <ac:spMkLst>
            <pc:docMk/>
            <pc:sldMk cId="2200883731" sldId="306"/>
            <ac:spMk id="2" creationId="{00000000-0000-0000-0000-000000000000}"/>
          </ac:spMkLst>
        </pc:spChg>
        <pc:spChg chg="mod">
          <ac:chgData name="Lance Champagne" userId="784b97b5c38d2804" providerId="LiveId" clId="{CADB9ADB-449D-41F3-ACB8-DF57531A06B0}" dt="2023-08-10T21:58:42.901" v="113" actId="12"/>
          <ac:spMkLst>
            <pc:docMk/>
            <pc:sldMk cId="2200883731" sldId="306"/>
            <ac:spMk id="3" creationId="{00000000-0000-0000-0000-000000000000}"/>
          </ac:spMkLst>
        </pc:spChg>
      </pc:sldChg>
      <pc:sldChg chg="del">
        <pc:chgData name="Lance Champagne" userId="784b97b5c38d2804" providerId="LiveId" clId="{CADB9ADB-449D-41F3-ACB8-DF57531A06B0}" dt="2023-08-10T21:46:52.058" v="45" actId="47"/>
        <pc:sldMkLst>
          <pc:docMk/>
          <pc:sldMk cId="2030177367" sldId="316"/>
        </pc:sldMkLst>
      </pc:sldChg>
      <pc:sldChg chg="modSp add del mod">
        <pc:chgData name="Lance Champagne" userId="784b97b5c38d2804" providerId="LiveId" clId="{CADB9ADB-449D-41F3-ACB8-DF57531A06B0}" dt="2023-08-14T22:05:38.719" v="225" actId="47"/>
        <pc:sldMkLst>
          <pc:docMk/>
          <pc:sldMk cId="3117785133" sldId="318"/>
        </pc:sldMkLst>
        <pc:spChg chg="mod">
          <ac:chgData name="Lance Champagne" userId="784b97b5c38d2804" providerId="LiveId" clId="{CADB9ADB-449D-41F3-ACB8-DF57531A06B0}" dt="2023-08-10T21:57:30.936" v="107" actId="20577"/>
          <ac:spMkLst>
            <pc:docMk/>
            <pc:sldMk cId="3117785133" sldId="318"/>
            <ac:spMk id="2" creationId="{00000000-0000-0000-0000-000000000000}"/>
          </ac:spMkLst>
        </pc:spChg>
      </pc:sldChg>
      <pc:sldChg chg="add del">
        <pc:chgData name="Lance Champagne" userId="784b97b5c38d2804" providerId="LiveId" clId="{CADB9ADB-449D-41F3-ACB8-DF57531A06B0}" dt="2023-08-10T21:45:24.389" v="44" actId="47"/>
        <pc:sldMkLst>
          <pc:docMk/>
          <pc:sldMk cId="952802529" sldId="321"/>
        </pc:sldMkLst>
      </pc:sldChg>
      <pc:sldChg chg="add del">
        <pc:chgData name="Lance Champagne" userId="784b97b5c38d2804" providerId="LiveId" clId="{CADB9ADB-449D-41F3-ACB8-DF57531A06B0}" dt="2023-08-10T21:45:24.389" v="44" actId="47"/>
        <pc:sldMkLst>
          <pc:docMk/>
          <pc:sldMk cId="928457732" sldId="322"/>
        </pc:sldMkLst>
      </pc:sldChg>
      <pc:sldChg chg="add del">
        <pc:chgData name="Lance Champagne" userId="784b97b5c38d2804" providerId="LiveId" clId="{CADB9ADB-449D-41F3-ACB8-DF57531A06B0}" dt="2023-08-14T22:05:38.719" v="225" actId="47"/>
        <pc:sldMkLst>
          <pc:docMk/>
          <pc:sldMk cId="4079779531" sldId="323"/>
        </pc:sldMkLst>
      </pc:sldChg>
      <pc:sldChg chg="add del">
        <pc:chgData name="Lance Champagne" userId="784b97b5c38d2804" providerId="LiveId" clId="{CADB9ADB-449D-41F3-ACB8-DF57531A06B0}" dt="2023-08-10T21:45:24.389" v="44" actId="47"/>
        <pc:sldMkLst>
          <pc:docMk/>
          <pc:sldMk cId="3906083152" sldId="325"/>
        </pc:sldMkLst>
      </pc:sldChg>
      <pc:sldChg chg="add del">
        <pc:chgData name="Lance Champagne" userId="784b97b5c38d2804" providerId="LiveId" clId="{CADB9ADB-449D-41F3-ACB8-DF57531A06B0}" dt="2023-08-10T21:45:24.389" v="44" actId="47"/>
        <pc:sldMkLst>
          <pc:docMk/>
          <pc:sldMk cId="2393616075" sldId="328"/>
        </pc:sldMkLst>
      </pc:sldChg>
      <pc:sldChg chg="add del">
        <pc:chgData name="Lance Champagne" userId="784b97b5c38d2804" providerId="LiveId" clId="{CADB9ADB-449D-41F3-ACB8-DF57531A06B0}" dt="2023-08-10T21:45:24.389" v="44" actId="47"/>
        <pc:sldMkLst>
          <pc:docMk/>
          <pc:sldMk cId="1052887204" sldId="330"/>
        </pc:sldMkLst>
      </pc:sldChg>
      <pc:sldChg chg="add del">
        <pc:chgData name="Lance Champagne" userId="784b97b5c38d2804" providerId="LiveId" clId="{CADB9ADB-449D-41F3-ACB8-DF57531A06B0}" dt="2023-08-10T21:45:24.389" v="44" actId="47"/>
        <pc:sldMkLst>
          <pc:docMk/>
          <pc:sldMk cId="2727817621" sldId="331"/>
        </pc:sldMkLst>
      </pc:sldChg>
      <pc:sldChg chg="add del">
        <pc:chgData name="Lance Champagne" userId="784b97b5c38d2804" providerId="LiveId" clId="{CADB9ADB-449D-41F3-ACB8-DF57531A06B0}" dt="2023-08-10T21:45:24.389" v="44" actId="47"/>
        <pc:sldMkLst>
          <pc:docMk/>
          <pc:sldMk cId="284906320" sldId="334"/>
        </pc:sldMkLst>
      </pc:sldChg>
      <pc:sldChg chg="modSp add del mod">
        <pc:chgData name="Lance Champagne" userId="784b97b5c38d2804" providerId="LiveId" clId="{CADB9ADB-449D-41F3-ACB8-DF57531A06B0}" dt="2023-08-14T22:05:38.719" v="225" actId="47"/>
        <pc:sldMkLst>
          <pc:docMk/>
          <pc:sldMk cId="2739194625" sldId="335"/>
        </pc:sldMkLst>
        <pc:spChg chg="mod">
          <ac:chgData name="Lance Champagne" userId="784b97b5c38d2804" providerId="LiveId" clId="{CADB9ADB-449D-41F3-ACB8-DF57531A06B0}" dt="2023-08-10T21:48:02.251" v="48" actId="1076"/>
          <ac:spMkLst>
            <pc:docMk/>
            <pc:sldMk cId="2739194625" sldId="335"/>
            <ac:spMk id="2" creationId="{00000000-0000-0000-0000-000000000000}"/>
          </ac:spMkLst>
        </pc:spChg>
      </pc:sldChg>
      <pc:sldChg chg="add del">
        <pc:chgData name="Lance Champagne" userId="784b97b5c38d2804" providerId="LiveId" clId="{CADB9ADB-449D-41F3-ACB8-DF57531A06B0}" dt="2023-08-10T21:45:24.389" v="44" actId="47"/>
        <pc:sldMkLst>
          <pc:docMk/>
          <pc:sldMk cId="2824142665" sldId="336"/>
        </pc:sldMkLst>
      </pc:sldChg>
      <pc:sldChg chg="modSp add del mod">
        <pc:chgData name="Lance Champagne" userId="784b97b5c38d2804" providerId="LiveId" clId="{CADB9ADB-449D-41F3-ACB8-DF57531A06B0}" dt="2023-08-14T22:05:38.719" v="225" actId="47"/>
        <pc:sldMkLst>
          <pc:docMk/>
          <pc:sldMk cId="3397849157" sldId="337"/>
        </pc:sldMkLst>
        <pc:spChg chg="mod">
          <ac:chgData name="Lance Champagne" userId="784b97b5c38d2804" providerId="LiveId" clId="{CADB9ADB-449D-41F3-ACB8-DF57531A06B0}" dt="2023-08-10T21:52:33.233" v="69" actId="1076"/>
          <ac:spMkLst>
            <pc:docMk/>
            <pc:sldMk cId="3397849157" sldId="337"/>
            <ac:spMk id="2" creationId="{00000000-0000-0000-0000-000000000000}"/>
          </ac:spMkLst>
        </pc:spChg>
      </pc:sldChg>
      <pc:sldChg chg="modSp add del mod">
        <pc:chgData name="Lance Champagne" userId="784b97b5c38d2804" providerId="LiveId" clId="{CADB9ADB-449D-41F3-ACB8-DF57531A06B0}" dt="2023-08-14T22:05:38.719" v="225" actId="47"/>
        <pc:sldMkLst>
          <pc:docMk/>
          <pc:sldMk cId="1577428585" sldId="338"/>
        </pc:sldMkLst>
        <pc:spChg chg="mod">
          <ac:chgData name="Lance Champagne" userId="784b97b5c38d2804" providerId="LiveId" clId="{CADB9ADB-449D-41F3-ACB8-DF57531A06B0}" dt="2023-08-10T21:59:03.073" v="114" actId="1076"/>
          <ac:spMkLst>
            <pc:docMk/>
            <pc:sldMk cId="1577428585" sldId="338"/>
            <ac:spMk id="2" creationId="{00000000-0000-0000-0000-000000000000}"/>
          </ac:spMkLst>
        </pc:spChg>
        <pc:spChg chg="mod">
          <ac:chgData name="Lance Champagne" userId="784b97b5c38d2804" providerId="LiveId" clId="{CADB9ADB-449D-41F3-ACB8-DF57531A06B0}" dt="2023-08-10T22:03:19.732" v="122" actId="404"/>
          <ac:spMkLst>
            <pc:docMk/>
            <pc:sldMk cId="1577428585" sldId="338"/>
            <ac:spMk id="3" creationId="{00000000-0000-0000-0000-000000000000}"/>
          </ac:spMkLst>
        </pc:spChg>
        <pc:spChg chg="mod">
          <ac:chgData name="Lance Champagne" userId="784b97b5c38d2804" providerId="LiveId" clId="{CADB9ADB-449D-41F3-ACB8-DF57531A06B0}" dt="2023-08-10T21:59:32.279" v="118" actId="14100"/>
          <ac:spMkLst>
            <pc:docMk/>
            <pc:sldMk cId="1577428585" sldId="338"/>
            <ac:spMk id="5" creationId="{EF3376A8-43C5-4260-9845-C4E3D06D82B3}"/>
          </ac:spMkLst>
        </pc:spChg>
        <pc:spChg chg="mod">
          <ac:chgData name="Lance Champagne" userId="784b97b5c38d2804" providerId="LiveId" clId="{CADB9ADB-449D-41F3-ACB8-DF57531A06B0}" dt="2023-08-10T21:59:48.331" v="119" actId="12"/>
          <ac:spMkLst>
            <pc:docMk/>
            <pc:sldMk cId="1577428585" sldId="338"/>
            <ac:spMk id="8" creationId="{66CFAFCD-B112-402E-BDDD-412EE344E9F6}"/>
          </ac:spMkLst>
        </pc:spChg>
        <pc:spChg chg="mod">
          <ac:chgData name="Lance Champagne" userId="784b97b5c38d2804" providerId="LiveId" clId="{CADB9ADB-449D-41F3-ACB8-DF57531A06B0}" dt="2023-08-10T21:59:51.744" v="120" actId="12"/>
          <ac:spMkLst>
            <pc:docMk/>
            <pc:sldMk cId="1577428585" sldId="338"/>
            <ac:spMk id="10" creationId="{AFA03AB8-F3BB-4011-A010-8353949446A5}"/>
          </ac:spMkLst>
        </pc:spChg>
      </pc:sldChg>
      <pc:sldChg chg="modSp add del mod">
        <pc:chgData name="Lance Champagne" userId="784b97b5c38d2804" providerId="LiveId" clId="{CADB9ADB-449D-41F3-ACB8-DF57531A06B0}" dt="2023-08-14T22:05:38.719" v="225" actId="47"/>
        <pc:sldMkLst>
          <pc:docMk/>
          <pc:sldMk cId="1010591914" sldId="339"/>
        </pc:sldMkLst>
        <pc:spChg chg="mod">
          <ac:chgData name="Lance Champagne" userId="784b97b5c38d2804" providerId="LiveId" clId="{CADB9ADB-449D-41F3-ACB8-DF57531A06B0}" dt="2023-08-10T22:03:59.842" v="135" actId="1035"/>
          <ac:spMkLst>
            <pc:docMk/>
            <pc:sldMk cId="1010591914" sldId="339"/>
            <ac:spMk id="2" creationId="{00000000-0000-0000-0000-000000000000}"/>
          </ac:spMkLst>
        </pc:spChg>
        <pc:spChg chg="mod">
          <ac:chgData name="Lance Champagne" userId="784b97b5c38d2804" providerId="LiveId" clId="{CADB9ADB-449D-41F3-ACB8-DF57531A06B0}" dt="2023-08-10T22:03:44.707" v="129" actId="1076"/>
          <ac:spMkLst>
            <pc:docMk/>
            <pc:sldMk cId="1010591914" sldId="339"/>
            <ac:spMk id="3" creationId="{00000000-0000-0000-0000-000000000000}"/>
          </ac:spMkLst>
        </pc:spChg>
      </pc:sldChg>
      <pc:sldChg chg="modSp add del mod">
        <pc:chgData name="Lance Champagne" userId="784b97b5c38d2804" providerId="LiveId" clId="{CADB9ADB-449D-41F3-ACB8-DF57531A06B0}" dt="2023-08-14T22:05:38.719" v="225" actId="47"/>
        <pc:sldMkLst>
          <pc:docMk/>
          <pc:sldMk cId="2685147334" sldId="340"/>
        </pc:sldMkLst>
        <pc:spChg chg="mod">
          <ac:chgData name="Lance Champagne" userId="784b97b5c38d2804" providerId="LiveId" clId="{CADB9ADB-449D-41F3-ACB8-DF57531A06B0}" dt="2023-08-10T22:04:13.579" v="136" actId="1076"/>
          <ac:spMkLst>
            <pc:docMk/>
            <pc:sldMk cId="2685147334" sldId="340"/>
            <ac:spMk id="2" creationId="{00000000-0000-0000-0000-000000000000}"/>
          </ac:spMkLst>
        </pc:spChg>
        <pc:spChg chg="mod">
          <ac:chgData name="Lance Champagne" userId="784b97b5c38d2804" providerId="LiveId" clId="{CADB9ADB-449D-41F3-ACB8-DF57531A06B0}" dt="2023-08-10T22:05:04.075" v="160" actId="1036"/>
          <ac:spMkLst>
            <pc:docMk/>
            <pc:sldMk cId="2685147334" sldId="340"/>
            <ac:spMk id="3" creationId="{00000000-0000-0000-0000-000000000000}"/>
          </ac:spMkLst>
        </pc:spChg>
        <pc:spChg chg="mod">
          <ac:chgData name="Lance Champagne" userId="784b97b5c38d2804" providerId="LiveId" clId="{CADB9ADB-449D-41F3-ACB8-DF57531A06B0}" dt="2023-08-10T22:04:33.471" v="138" actId="1076"/>
          <ac:spMkLst>
            <pc:docMk/>
            <pc:sldMk cId="2685147334" sldId="340"/>
            <ac:spMk id="5" creationId="{EF3376A8-43C5-4260-9845-C4E3D06D82B3}"/>
          </ac:spMkLst>
        </pc:spChg>
        <pc:picChg chg="mod">
          <ac:chgData name="Lance Champagne" userId="784b97b5c38d2804" providerId="LiveId" clId="{CADB9ADB-449D-41F3-ACB8-DF57531A06B0}" dt="2023-08-10T22:05:47.583" v="190" actId="1036"/>
          <ac:picMkLst>
            <pc:docMk/>
            <pc:sldMk cId="2685147334" sldId="340"/>
            <ac:picMk id="12" creationId="{058CCAB4-DA7C-4A54-8321-F7E7C10A0DCB}"/>
          </ac:picMkLst>
        </pc:picChg>
      </pc:sldChg>
      <pc:sldChg chg="modSp add del mod">
        <pc:chgData name="Lance Champagne" userId="784b97b5c38d2804" providerId="LiveId" clId="{CADB9ADB-449D-41F3-ACB8-DF57531A06B0}" dt="2023-08-14T22:05:38.719" v="225" actId="47"/>
        <pc:sldMkLst>
          <pc:docMk/>
          <pc:sldMk cId="317047422" sldId="341"/>
        </pc:sldMkLst>
        <pc:spChg chg="mod">
          <ac:chgData name="Lance Champagne" userId="784b97b5c38d2804" providerId="LiveId" clId="{CADB9ADB-449D-41F3-ACB8-DF57531A06B0}" dt="2023-08-10T21:58:15.802" v="111" actId="1076"/>
          <ac:spMkLst>
            <pc:docMk/>
            <pc:sldMk cId="317047422" sldId="341"/>
            <ac:spMk id="2" creationId="{00000000-0000-0000-0000-000000000000}"/>
          </ac:spMkLst>
        </pc:spChg>
      </pc:sldChg>
      <pc:sldChg chg="modSp add del mod">
        <pc:chgData name="Lance Champagne" userId="784b97b5c38d2804" providerId="LiveId" clId="{CADB9ADB-449D-41F3-ACB8-DF57531A06B0}" dt="2023-08-14T22:05:38.719" v="225" actId="47"/>
        <pc:sldMkLst>
          <pc:docMk/>
          <pc:sldMk cId="1949451305" sldId="342"/>
        </pc:sldMkLst>
        <pc:spChg chg="mod">
          <ac:chgData name="Lance Champagne" userId="784b97b5c38d2804" providerId="LiveId" clId="{CADB9ADB-449D-41F3-ACB8-DF57531A06B0}" dt="2023-08-10T21:48:57.283" v="55" actId="1076"/>
          <ac:spMkLst>
            <pc:docMk/>
            <pc:sldMk cId="1949451305" sldId="342"/>
            <ac:spMk id="2" creationId="{00000000-0000-0000-0000-000000000000}"/>
          </ac:spMkLst>
        </pc:spChg>
        <pc:spChg chg="mod">
          <ac:chgData name="Lance Champagne" userId="784b97b5c38d2804" providerId="LiveId" clId="{CADB9ADB-449D-41F3-ACB8-DF57531A06B0}" dt="2023-08-10T21:51:34.517" v="63" actId="404"/>
          <ac:spMkLst>
            <pc:docMk/>
            <pc:sldMk cId="1949451305" sldId="342"/>
            <ac:spMk id="3" creationId="{00000000-0000-0000-0000-000000000000}"/>
          </ac:spMkLst>
        </pc:spChg>
      </pc:sldChg>
      <pc:sldChg chg="addSp modSp add del mod">
        <pc:chgData name="Lance Champagne" userId="784b97b5c38d2804" providerId="LiveId" clId="{CADB9ADB-449D-41F3-ACB8-DF57531A06B0}" dt="2023-08-14T22:05:38.719" v="225" actId="47"/>
        <pc:sldMkLst>
          <pc:docMk/>
          <pc:sldMk cId="271820374" sldId="343"/>
        </pc:sldMkLst>
        <pc:spChg chg="mod">
          <ac:chgData name="Lance Champagne" userId="784b97b5c38d2804" providerId="LiveId" clId="{CADB9ADB-449D-41F3-ACB8-DF57531A06B0}" dt="2023-08-10T21:52:52.327" v="71" actId="255"/>
          <ac:spMkLst>
            <pc:docMk/>
            <pc:sldMk cId="271820374" sldId="343"/>
            <ac:spMk id="2" creationId="{00000000-0000-0000-0000-000000000000}"/>
          </ac:spMkLst>
        </pc:spChg>
        <pc:spChg chg="mod">
          <ac:chgData name="Lance Champagne" userId="784b97b5c38d2804" providerId="LiveId" clId="{CADB9ADB-449D-41F3-ACB8-DF57531A06B0}" dt="2023-08-10T21:57:07.738" v="104" actId="122"/>
          <ac:spMkLst>
            <pc:docMk/>
            <pc:sldMk cId="271820374" sldId="343"/>
            <ac:spMk id="3" creationId="{00000000-0000-0000-0000-000000000000}"/>
          </ac:spMkLst>
        </pc:spChg>
        <pc:spChg chg="mod">
          <ac:chgData name="Lance Champagne" userId="784b97b5c38d2804" providerId="LiveId" clId="{CADB9ADB-449D-41F3-ACB8-DF57531A06B0}" dt="2023-08-10T21:54:30.533" v="80" actId="164"/>
          <ac:spMkLst>
            <pc:docMk/>
            <pc:sldMk cId="271820374" sldId="343"/>
            <ac:spMk id="5" creationId="{00000000-0000-0000-0000-000000000000}"/>
          </ac:spMkLst>
        </pc:spChg>
        <pc:grpChg chg="add mod">
          <ac:chgData name="Lance Champagne" userId="784b97b5c38d2804" providerId="LiveId" clId="{CADB9ADB-449D-41F3-ACB8-DF57531A06B0}" dt="2023-08-10T21:56:09.773" v="93" actId="1076"/>
          <ac:grpSpMkLst>
            <pc:docMk/>
            <pc:sldMk cId="271820374" sldId="343"/>
            <ac:grpSpMk id="6" creationId="{7D1C44E6-AB29-EE59-A943-0997A68E6C56}"/>
          </ac:grpSpMkLst>
        </pc:grpChg>
        <pc:picChg chg="mod">
          <ac:chgData name="Lance Champagne" userId="784b97b5c38d2804" providerId="LiveId" clId="{CADB9ADB-449D-41F3-ACB8-DF57531A06B0}" dt="2023-08-10T21:54:30.533" v="80" actId="164"/>
          <ac:picMkLst>
            <pc:docMk/>
            <pc:sldMk cId="271820374" sldId="343"/>
            <ac:picMk id="4" creationId="{00000000-0000-0000-0000-000000000000}"/>
          </ac:picMkLst>
        </pc:picChg>
      </pc:sldChg>
      <pc:sldChg chg="modSp add del mod">
        <pc:chgData name="Lance Champagne" userId="784b97b5c38d2804" providerId="LiveId" clId="{CADB9ADB-449D-41F3-ACB8-DF57531A06B0}" dt="2023-08-14T22:05:38.719" v="225" actId="47"/>
        <pc:sldMkLst>
          <pc:docMk/>
          <pc:sldMk cId="533214907" sldId="344"/>
        </pc:sldMkLst>
        <pc:spChg chg="mod">
          <ac:chgData name="Lance Champagne" userId="784b97b5c38d2804" providerId="LiveId" clId="{CADB9ADB-449D-41F3-ACB8-DF57531A06B0}" dt="2023-08-10T22:06:24.516" v="205" actId="1036"/>
          <ac:spMkLst>
            <pc:docMk/>
            <pc:sldMk cId="533214907" sldId="344"/>
            <ac:spMk id="2" creationId="{00000000-0000-0000-0000-000000000000}"/>
          </ac:spMkLst>
        </pc:spChg>
      </pc:sldChg>
      <pc:sldChg chg="modSp add del mod">
        <pc:chgData name="Lance Champagne" userId="784b97b5c38d2804" providerId="LiveId" clId="{CADB9ADB-449D-41F3-ACB8-DF57531A06B0}" dt="2023-08-14T22:05:38.719" v="225" actId="47"/>
        <pc:sldMkLst>
          <pc:docMk/>
          <pc:sldMk cId="4093525546" sldId="345"/>
        </pc:sldMkLst>
        <pc:spChg chg="mod">
          <ac:chgData name="Lance Champagne" userId="784b97b5c38d2804" providerId="LiveId" clId="{CADB9ADB-449D-41F3-ACB8-DF57531A06B0}" dt="2023-08-10T21:48:16.993" v="49" actId="1076"/>
          <ac:spMkLst>
            <pc:docMk/>
            <pc:sldMk cId="4093525546" sldId="345"/>
            <ac:spMk id="2" creationId="{00000000-0000-0000-0000-000000000000}"/>
          </ac:spMkLst>
        </pc:spChg>
      </pc:sldChg>
      <pc:sldChg chg="modSp add del mod">
        <pc:chgData name="Lance Champagne" userId="784b97b5c38d2804" providerId="LiveId" clId="{CADB9ADB-449D-41F3-ACB8-DF57531A06B0}" dt="2023-08-14T22:05:33.069" v="224" actId="47"/>
        <pc:sldMkLst>
          <pc:docMk/>
          <pc:sldMk cId="0" sldId="481"/>
        </pc:sldMkLst>
        <pc:spChg chg="mod">
          <ac:chgData name="Lance Champagne" userId="784b97b5c38d2804" providerId="LiveId" clId="{CADB9ADB-449D-41F3-ACB8-DF57531A06B0}" dt="2023-08-14T22:01:21.928" v="220" actId="20577"/>
          <ac:spMkLst>
            <pc:docMk/>
            <pc:sldMk cId="0" sldId="481"/>
            <ac:spMk id="6" creationId="{00000000-0000-0000-0000-000000000000}"/>
          </ac:spMkLst>
        </pc:spChg>
        <pc:spChg chg="mod">
          <ac:chgData name="Lance Champagne" userId="784b97b5c38d2804" providerId="LiveId" clId="{CADB9ADB-449D-41F3-ACB8-DF57531A06B0}" dt="2023-08-14T22:01:27.895" v="222" actId="20577"/>
          <ac:spMkLst>
            <pc:docMk/>
            <pc:sldMk cId="0" sldId="481"/>
            <ac:spMk id="7" creationId="{00000000-0000-0000-0000-000000000000}"/>
          </ac:spMkLst>
        </pc:spChg>
      </pc:sldChg>
      <pc:sldChg chg="modSp new mod">
        <pc:chgData name="Lance Champagne" userId="784b97b5c38d2804" providerId="LiveId" clId="{CADB9ADB-449D-41F3-ACB8-DF57531A06B0}" dt="2023-08-14T22:08:21.578" v="391" actId="20577"/>
        <pc:sldMkLst>
          <pc:docMk/>
          <pc:sldMk cId="3331789621" sldId="491"/>
        </pc:sldMkLst>
        <pc:spChg chg="mod">
          <ac:chgData name="Lance Champagne" userId="784b97b5c38d2804" providerId="LiveId" clId="{CADB9ADB-449D-41F3-ACB8-DF57531A06B0}" dt="2023-08-14T22:06:21.990" v="264" actId="20577"/>
          <ac:spMkLst>
            <pc:docMk/>
            <pc:sldMk cId="3331789621" sldId="491"/>
            <ac:spMk id="2" creationId="{D91A9496-5462-58E2-7849-7B54253B368B}"/>
          </ac:spMkLst>
        </pc:spChg>
        <pc:spChg chg="mod">
          <ac:chgData name="Lance Champagne" userId="784b97b5c38d2804" providerId="LiveId" clId="{CADB9ADB-449D-41F3-ACB8-DF57531A06B0}" dt="2023-08-14T22:08:21.578" v="391" actId="20577"/>
          <ac:spMkLst>
            <pc:docMk/>
            <pc:sldMk cId="3331789621" sldId="491"/>
            <ac:spMk id="3" creationId="{D6A49514-1008-994C-6FF5-19703ABB0423}"/>
          </ac:spMkLst>
        </pc:spChg>
      </pc:sldChg>
      <pc:sldChg chg="addSp delSp modSp new mod modClrScheme chgLayout">
        <pc:chgData name="Lance Champagne" userId="784b97b5c38d2804" providerId="LiveId" clId="{CADB9ADB-449D-41F3-ACB8-DF57531A06B0}" dt="2023-08-14T22:24:15.421" v="438" actId="22"/>
        <pc:sldMkLst>
          <pc:docMk/>
          <pc:sldMk cId="2557252831" sldId="492"/>
        </pc:sldMkLst>
        <pc:spChg chg="mod ord">
          <ac:chgData name="Lance Champagne" userId="784b97b5c38d2804" providerId="LiveId" clId="{CADB9ADB-449D-41F3-ACB8-DF57531A06B0}" dt="2023-08-14T22:18:17.398" v="423" actId="700"/>
          <ac:spMkLst>
            <pc:docMk/>
            <pc:sldMk cId="2557252831" sldId="492"/>
            <ac:spMk id="2" creationId="{BFDFAAD6-FE06-BA57-D043-37E291C509F2}"/>
          </ac:spMkLst>
        </pc:spChg>
        <pc:spChg chg="del mod ord">
          <ac:chgData name="Lance Champagne" userId="784b97b5c38d2804" providerId="LiveId" clId="{CADB9ADB-449D-41F3-ACB8-DF57531A06B0}" dt="2023-08-14T22:18:17.398" v="423" actId="700"/>
          <ac:spMkLst>
            <pc:docMk/>
            <pc:sldMk cId="2557252831" sldId="492"/>
            <ac:spMk id="3" creationId="{5264F287-FCDE-B76B-56B5-37F7D4E8DAB7}"/>
          </ac:spMkLst>
        </pc:spChg>
        <pc:spChg chg="add mod ord">
          <ac:chgData name="Lance Champagne" userId="784b97b5c38d2804" providerId="LiveId" clId="{CADB9ADB-449D-41F3-ACB8-DF57531A06B0}" dt="2023-08-14T22:22:49.523" v="437" actId="15"/>
          <ac:spMkLst>
            <pc:docMk/>
            <pc:sldMk cId="2557252831" sldId="492"/>
            <ac:spMk id="4" creationId="{FEAE5120-9F2E-9EB7-BCDB-9D930F9A7D67}"/>
          </ac:spMkLst>
        </pc:spChg>
        <pc:spChg chg="add del mod ord">
          <ac:chgData name="Lance Champagne" userId="784b97b5c38d2804" providerId="LiveId" clId="{CADB9ADB-449D-41F3-ACB8-DF57531A06B0}" dt="2023-08-14T22:24:15.421" v="438" actId="22"/>
          <ac:spMkLst>
            <pc:docMk/>
            <pc:sldMk cId="2557252831" sldId="492"/>
            <ac:spMk id="5" creationId="{13817463-0C69-B792-6938-21E5B681124C}"/>
          </ac:spMkLst>
        </pc:spChg>
        <pc:picChg chg="add mod ord">
          <ac:chgData name="Lance Champagne" userId="784b97b5c38d2804" providerId="LiveId" clId="{CADB9ADB-449D-41F3-ACB8-DF57531A06B0}" dt="2023-08-14T22:24:15.421" v="438" actId="22"/>
          <ac:picMkLst>
            <pc:docMk/>
            <pc:sldMk cId="2557252831" sldId="492"/>
            <ac:picMk id="7" creationId="{5BDA3812-835D-CA04-998A-EEC6C81F7C71}"/>
          </ac:picMkLst>
        </pc:picChg>
      </pc:sldChg>
      <pc:sldChg chg="modSp new mod">
        <pc:chgData name="Lance Champagne" userId="784b97b5c38d2804" providerId="LiveId" clId="{CADB9ADB-449D-41F3-ACB8-DF57531A06B0}" dt="2023-08-14T22:29:20.130" v="800" actId="6549"/>
        <pc:sldMkLst>
          <pc:docMk/>
          <pc:sldMk cId="560058962" sldId="493"/>
        </pc:sldMkLst>
        <pc:spChg chg="mod">
          <ac:chgData name="Lance Champagne" userId="784b97b5c38d2804" providerId="LiveId" clId="{CADB9ADB-449D-41F3-ACB8-DF57531A06B0}" dt="2023-08-14T22:24:52.749" v="463" actId="20577"/>
          <ac:spMkLst>
            <pc:docMk/>
            <pc:sldMk cId="560058962" sldId="493"/>
            <ac:spMk id="2" creationId="{8DBB39A3-CC34-F614-F503-7113D2CAE420}"/>
          </ac:spMkLst>
        </pc:spChg>
        <pc:spChg chg="mod">
          <ac:chgData name="Lance Champagne" userId="784b97b5c38d2804" providerId="LiveId" clId="{CADB9ADB-449D-41F3-ACB8-DF57531A06B0}" dt="2023-08-14T22:29:20.130" v="800" actId="6549"/>
          <ac:spMkLst>
            <pc:docMk/>
            <pc:sldMk cId="560058962" sldId="493"/>
            <ac:spMk id="3" creationId="{86EE945A-E690-2001-4B0D-5F98B2FB3B9F}"/>
          </ac:spMkLst>
        </pc:spChg>
      </pc:sldChg>
      <pc:sldChg chg="modSp new mod">
        <pc:chgData name="Lance Champagne" userId="784b97b5c38d2804" providerId="LiveId" clId="{CADB9ADB-449D-41F3-ACB8-DF57531A06B0}" dt="2023-08-14T22:31:51.644" v="873" actId="6549"/>
        <pc:sldMkLst>
          <pc:docMk/>
          <pc:sldMk cId="1898643996" sldId="494"/>
        </pc:sldMkLst>
        <pc:spChg chg="mod">
          <ac:chgData name="Lance Champagne" userId="784b97b5c38d2804" providerId="LiveId" clId="{CADB9ADB-449D-41F3-ACB8-DF57531A06B0}" dt="2023-08-14T22:30:10.927" v="857" actId="20577"/>
          <ac:spMkLst>
            <pc:docMk/>
            <pc:sldMk cId="1898643996" sldId="494"/>
            <ac:spMk id="2" creationId="{56024E8E-7D54-3EA0-26A7-1927FD0D9FB3}"/>
          </ac:spMkLst>
        </pc:spChg>
        <pc:spChg chg="mod">
          <ac:chgData name="Lance Champagne" userId="784b97b5c38d2804" providerId="LiveId" clId="{CADB9ADB-449D-41F3-ACB8-DF57531A06B0}" dt="2023-08-14T22:31:51.644" v="873" actId="6549"/>
          <ac:spMkLst>
            <pc:docMk/>
            <pc:sldMk cId="1898643996" sldId="494"/>
            <ac:spMk id="3" creationId="{5764A894-5BEA-8A89-75ED-BE948B19BE13}"/>
          </ac:spMkLst>
        </pc:spChg>
      </pc:sldChg>
      <pc:sldChg chg="modSp new mod">
        <pc:chgData name="Lance Champagne" userId="784b97b5c38d2804" providerId="LiveId" clId="{CADB9ADB-449D-41F3-ACB8-DF57531A06B0}" dt="2023-08-14T22:35:26.634" v="1272" actId="114"/>
        <pc:sldMkLst>
          <pc:docMk/>
          <pc:sldMk cId="4013448990" sldId="495"/>
        </pc:sldMkLst>
        <pc:spChg chg="mod">
          <ac:chgData name="Lance Champagne" userId="784b97b5c38d2804" providerId="LiveId" clId="{CADB9ADB-449D-41F3-ACB8-DF57531A06B0}" dt="2023-08-14T22:32:17.095" v="914" actId="20577"/>
          <ac:spMkLst>
            <pc:docMk/>
            <pc:sldMk cId="4013448990" sldId="495"/>
            <ac:spMk id="2" creationId="{CAB75AAF-9321-6480-7608-2A8526504AD4}"/>
          </ac:spMkLst>
        </pc:spChg>
        <pc:spChg chg="mod">
          <ac:chgData name="Lance Champagne" userId="784b97b5c38d2804" providerId="LiveId" clId="{CADB9ADB-449D-41F3-ACB8-DF57531A06B0}" dt="2023-08-14T22:35:26.634" v="1272" actId="114"/>
          <ac:spMkLst>
            <pc:docMk/>
            <pc:sldMk cId="4013448990" sldId="495"/>
            <ac:spMk id="3" creationId="{929995AE-46A7-A0C5-89C4-F5D9F0700632}"/>
          </ac:spMkLst>
        </pc:spChg>
      </pc:sldChg>
      <pc:sldChg chg="modSp new mod">
        <pc:chgData name="Lance Champagne" userId="784b97b5c38d2804" providerId="LiveId" clId="{CADB9ADB-449D-41F3-ACB8-DF57531A06B0}" dt="2023-08-14T22:41:12.760" v="1361" actId="947"/>
        <pc:sldMkLst>
          <pc:docMk/>
          <pc:sldMk cId="2135677610" sldId="496"/>
        </pc:sldMkLst>
        <pc:spChg chg="mod">
          <ac:chgData name="Lance Champagne" userId="784b97b5c38d2804" providerId="LiveId" clId="{CADB9ADB-449D-41F3-ACB8-DF57531A06B0}" dt="2023-08-14T22:36:00.051" v="1298" actId="20577"/>
          <ac:spMkLst>
            <pc:docMk/>
            <pc:sldMk cId="2135677610" sldId="496"/>
            <ac:spMk id="2" creationId="{879973AC-2409-3636-19DF-BAB18AC69A81}"/>
          </ac:spMkLst>
        </pc:spChg>
        <pc:spChg chg="mod">
          <ac:chgData name="Lance Champagne" userId="784b97b5c38d2804" providerId="LiveId" clId="{CADB9ADB-449D-41F3-ACB8-DF57531A06B0}" dt="2023-08-14T22:41:12.760" v="1361" actId="947"/>
          <ac:spMkLst>
            <pc:docMk/>
            <pc:sldMk cId="2135677610" sldId="496"/>
            <ac:spMk id="3" creationId="{9863078E-7F49-0305-3EAC-2F2419F4745A}"/>
          </ac:spMkLst>
        </pc:spChg>
      </pc:sldChg>
      <pc:sldChg chg="addSp modSp new mod">
        <pc:chgData name="Lance Champagne" userId="784b97b5c38d2804" providerId="LiveId" clId="{CADB9ADB-449D-41F3-ACB8-DF57531A06B0}" dt="2023-08-14T23:04:02.643" v="1929" actId="947"/>
        <pc:sldMkLst>
          <pc:docMk/>
          <pc:sldMk cId="2213973917" sldId="497"/>
        </pc:sldMkLst>
        <pc:spChg chg="mod">
          <ac:chgData name="Lance Champagne" userId="784b97b5c38d2804" providerId="LiveId" clId="{CADB9ADB-449D-41F3-ACB8-DF57531A06B0}" dt="2023-08-14T22:58:09.508" v="1783" actId="20577"/>
          <ac:spMkLst>
            <pc:docMk/>
            <pc:sldMk cId="2213973917" sldId="497"/>
            <ac:spMk id="2" creationId="{CD407B29-42D8-98C0-B92A-89C6DAF4DEA1}"/>
          </ac:spMkLst>
        </pc:spChg>
        <pc:spChg chg="mod">
          <ac:chgData name="Lance Champagne" userId="784b97b5c38d2804" providerId="LiveId" clId="{CADB9ADB-449D-41F3-ACB8-DF57531A06B0}" dt="2023-08-14T23:04:02.643" v="1929" actId="947"/>
          <ac:spMkLst>
            <pc:docMk/>
            <pc:sldMk cId="2213973917" sldId="497"/>
            <ac:spMk id="3" creationId="{E11E4169-2C9B-5F17-A40C-3D053856FCC2}"/>
          </ac:spMkLst>
        </pc:spChg>
        <pc:spChg chg="add mod">
          <ac:chgData name="Lance Champagne" userId="784b97b5c38d2804" providerId="LiveId" clId="{CADB9ADB-449D-41F3-ACB8-DF57531A06B0}" dt="2023-08-14T23:00:25.178" v="1919" actId="1076"/>
          <ac:spMkLst>
            <pc:docMk/>
            <pc:sldMk cId="2213973917" sldId="497"/>
            <ac:spMk id="4" creationId="{C17E9E09-D73F-8B4E-916B-D5F002C17BC2}"/>
          </ac:spMkLst>
        </pc:spChg>
        <pc:picChg chg="add mod">
          <ac:chgData name="Lance Champagne" userId="784b97b5c38d2804" providerId="LiveId" clId="{CADB9ADB-449D-41F3-ACB8-DF57531A06B0}" dt="2023-08-14T23:01:05.538" v="1921" actId="1076"/>
          <ac:picMkLst>
            <pc:docMk/>
            <pc:sldMk cId="2213973917" sldId="497"/>
            <ac:picMk id="6" creationId="{08C96252-FFAC-1727-3320-6A9E985D8352}"/>
          </ac:picMkLst>
        </pc:picChg>
        <pc:picChg chg="add mod">
          <ac:chgData name="Lance Champagne" userId="784b97b5c38d2804" providerId="LiveId" clId="{CADB9ADB-449D-41F3-ACB8-DF57531A06B0}" dt="2023-08-14T23:01:35.191" v="1923" actId="1076"/>
          <ac:picMkLst>
            <pc:docMk/>
            <pc:sldMk cId="2213973917" sldId="497"/>
            <ac:picMk id="8" creationId="{AB9FEDFB-5C0B-0E84-BF37-511593FF41BA}"/>
          </ac:picMkLst>
        </pc:picChg>
        <pc:picChg chg="add mod">
          <ac:chgData name="Lance Champagne" userId="784b97b5c38d2804" providerId="LiveId" clId="{CADB9ADB-449D-41F3-ACB8-DF57531A06B0}" dt="2023-08-14T23:02:36.509" v="1925" actId="1076"/>
          <ac:picMkLst>
            <pc:docMk/>
            <pc:sldMk cId="2213973917" sldId="497"/>
            <ac:picMk id="10" creationId="{4B313FE8-8905-800D-6967-BC26F05411CD}"/>
          </ac:picMkLst>
        </pc:picChg>
      </pc:sldChg>
      <pc:sldChg chg="modSp new mod">
        <pc:chgData name="Lance Champagne" userId="784b97b5c38d2804" providerId="LiveId" clId="{CADB9ADB-449D-41F3-ACB8-DF57531A06B0}" dt="2023-08-14T23:06:25.258" v="2067" actId="6549"/>
        <pc:sldMkLst>
          <pc:docMk/>
          <pc:sldMk cId="2547539958" sldId="498"/>
        </pc:sldMkLst>
        <pc:spChg chg="mod">
          <ac:chgData name="Lance Champagne" userId="784b97b5c38d2804" providerId="LiveId" clId="{CADB9ADB-449D-41F3-ACB8-DF57531A06B0}" dt="2023-08-14T23:05:14.340" v="2051" actId="20577"/>
          <ac:spMkLst>
            <pc:docMk/>
            <pc:sldMk cId="2547539958" sldId="498"/>
            <ac:spMk id="2" creationId="{DAB9E34D-BB95-99B6-D504-011E0E392E21}"/>
          </ac:spMkLst>
        </pc:spChg>
        <pc:spChg chg="mod">
          <ac:chgData name="Lance Champagne" userId="784b97b5c38d2804" providerId="LiveId" clId="{CADB9ADB-449D-41F3-ACB8-DF57531A06B0}" dt="2023-08-14T23:06:25.258" v="2067" actId="6549"/>
          <ac:spMkLst>
            <pc:docMk/>
            <pc:sldMk cId="2547539958" sldId="498"/>
            <ac:spMk id="3" creationId="{1A005346-B8AA-2C3A-74E0-DCB2FD9B83C9}"/>
          </ac:spMkLst>
        </pc:spChg>
      </pc:sldChg>
      <pc:sldChg chg="modSp new mod">
        <pc:chgData name="Lance Champagne" userId="784b97b5c38d2804" providerId="LiveId" clId="{CADB9ADB-449D-41F3-ACB8-DF57531A06B0}" dt="2023-08-14T23:29:17.852" v="2124" actId="6549"/>
        <pc:sldMkLst>
          <pc:docMk/>
          <pc:sldMk cId="475744782" sldId="499"/>
        </pc:sldMkLst>
        <pc:spChg chg="mod">
          <ac:chgData name="Lance Champagne" userId="784b97b5c38d2804" providerId="LiveId" clId="{CADB9ADB-449D-41F3-ACB8-DF57531A06B0}" dt="2023-08-14T23:27:50.274" v="2104" actId="20577"/>
          <ac:spMkLst>
            <pc:docMk/>
            <pc:sldMk cId="475744782" sldId="499"/>
            <ac:spMk id="2" creationId="{0D617B26-3886-6666-C48A-2942ED30F38C}"/>
          </ac:spMkLst>
        </pc:spChg>
        <pc:spChg chg="mod">
          <ac:chgData name="Lance Champagne" userId="784b97b5c38d2804" providerId="LiveId" clId="{CADB9ADB-449D-41F3-ACB8-DF57531A06B0}" dt="2023-08-14T23:29:17.852" v="2124" actId="6549"/>
          <ac:spMkLst>
            <pc:docMk/>
            <pc:sldMk cId="475744782" sldId="499"/>
            <ac:spMk id="3" creationId="{C548069F-4D49-5526-A9D0-B53996F1A072}"/>
          </ac:spMkLst>
        </pc:spChg>
      </pc:sldChg>
      <pc:sldChg chg="addSp modSp new mod">
        <pc:chgData name="Lance Champagne" userId="784b97b5c38d2804" providerId="LiveId" clId="{CADB9ADB-449D-41F3-ACB8-DF57531A06B0}" dt="2023-08-14T23:35:05.013" v="2179" actId="1076"/>
        <pc:sldMkLst>
          <pc:docMk/>
          <pc:sldMk cId="3670339283" sldId="500"/>
        </pc:sldMkLst>
        <pc:spChg chg="mod">
          <ac:chgData name="Lance Champagne" userId="784b97b5c38d2804" providerId="LiveId" clId="{CADB9ADB-449D-41F3-ACB8-DF57531A06B0}" dt="2023-08-14T23:30:17.473" v="2148" actId="20577"/>
          <ac:spMkLst>
            <pc:docMk/>
            <pc:sldMk cId="3670339283" sldId="500"/>
            <ac:spMk id="2" creationId="{235E08BB-74CE-0010-93BE-99B357DDA3C1}"/>
          </ac:spMkLst>
        </pc:spChg>
        <pc:spChg chg="mod">
          <ac:chgData name="Lance Champagne" userId="784b97b5c38d2804" providerId="LiveId" clId="{CADB9ADB-449D-41F3-ACB8-DF57531A06B0}" dt="2023-08-14T23:34:57.369" v="2178" actId="403"/>
          <ac:spMkLst>
            <pc:docMk/>
            <pc:sldMk cId="3670339283" sldId="500"/>
            <ac:spMk id="3" creationId="{8C5C7685-6356-9D55-B7F2-C5AACD7A8942}"/>
          </ac:spMkLst>
        </pc:spChg>
        <pc:picChg chg="add mod">
          <ac:chgData name="Lance Champagne" userId="784b97b5c38d2804" providerId="LiveId" clId="{CADB9ADB-449D-41F3-ACB8-DF57531A06B0}" dt="2023-08-14T23:35:05.013" v="2179" actId="1076"/>
          <ac:picMkLst>
            <pc:docMk/>
            <pc:sldMk cId="3670339283" sldId="500"/>
            <ac:picMk id="5" creationId="{3F55D3E5-C627-7575-0E3F-999168994BB9}"/>
          </ac:picMkLst>
        </pc:picChg>
      </pc:sldChg>
      <pc:sldChg chg="addSp delSp modSp new mod ord modClrScheme chgLayout">
        <pc:chgData name="Lance Champagne" userId="784b97b5c38d2804" providerId="LiveId" clId="{CADB9ADB-449D-41F3-ACB8-DF57531A06B0}" dt="2023-08-14T22:42:22.038" v="1364" actId="22"/>
        <pc:sldMkLst>
          <pc:docMk/>
          <pc:sldMk cId="596344537" sldId="501"/>
        </pc:sldMkLst>
        <pc:spChg chg="del mod ord">
          <ac:chgData name="Lance Champagne" userId="784b97b5c38d2804" providerId="LiveId" clId="{CADB9ADB-449D-41F3-ACB8-DF57531A06B0}" dt="2023-08-14T22:39:23.583" v="1337" actId="700"/>
          <ac:spMkLst>
            <pc:docMk/>
            <pc:sldMk cId="596344537" sldId="501"/>
            <ac:spMk id="2" creationId="{39B92FB5-30DD-9098-79EC-338558725B80}"/>
          </ac:spMkLst>
        </pc:spChg>
        <pc:spChg chg="del mod ord">
          <ac:chgData name="Lance Champagne" userId="784b97b5c38d2804" providerId="LiveId" clId="{CADB9ADB-449D-41F3-ACB8-DF57531A06B0}" dt="2023-08-14T22:39:23.583" v="1337" actId="700"/>
          <ac:spMkLst>
            <pc:docMk/>
            <pc:sldMk cId="596344537" sldId="501"/>
            <ac:spMk id="3" creationId="{DA5D2C04-47C9-0DD5-5E24-F691A301F705}"/>
          </ac:spMkLst>
        </pc:spChg>
        <pc:spChg chg="add mod ord">
          <ac:chgData name="Lance Champagne" userId="784b97b5c38d2804" providerId="LiveId" clId="{CADB9ADB-449D-41F3-ACB8-DF57531A06B0}" dt="2023-08-14T22:39:58.449" v="1353" actId="20577"/>
          <ac:spMkLst>
            <pc:docMk/>
            <pc:sldMk cId="596344537" sldId="501"/>
            <ac:spMk id="4" creationId="{9A87A678-DC29-CFBF-D42F-8AF71E16CE22}"/>
          </ac:spMkLst>
        </pc:spChg>
        <pc:spChg chg="add del mod ord">
          <ac:chgData name="Lance Champagne" userId="784b97b5c38d2804" providerId="LiveId" clId="{CADB9ADB-449D-41F3-ACB8-DF57531A06B0}" dt="2023-08-14T22:42:22.038" v="1364" actId="22"/>
          <ac:spMkLst>
            <pc:docMk/>
            <pc:sldMk cId="596344537" sldId="501"/>
            <ac:spMk id="5" creationId="{1C92492D-F7F0-B15F-D508-BE557F95304E}"/>
          </ac:spMkLst>
        </pc:spChg>
        <pc:spChg chg="add mod ord">
          <ac:chgData name="Lance Champagne" userId="784b97b5c38d2804" providerId="LiveId" clId="{CADB9ADB-449D-41F3-ACB8-DF57531A06B0}" dt="2023-08-14T22:41:35.605" v="1363" actId="20577"/>
          <ac:spMkLst>
            <pc:docMk/>
            <pc:sldMk cId="596344537" sldId="501"/>
            <ac:spMk id="6" creationId="{F319657A-DEB6-FAB3-E848-7710C34E58A4}"/>
          </ac:spMkLst>
        </pc:spChg>
        <pc:picChg chg="add mod ord">
          <ac:chgData name="Lance Champagne" userId="784b97b5c38d2804" providerId="LiveId" clId="{CADB9ADB-449D-41F3-ACB8-DF57531A06B0}" dt="2023-08-14T22:42:22.038" v="1364" actId="22"/>
          <ac:picMkLst>
            <pc:docMk/>
            <pc:sldMk cId="596344537" sldId="501"/>
            <ac:picMk id="8" creationId="{68FA77BA-D45E-2A2B-38F2-6B008016ECE9}"/>
          </ac:picMkLst>
        </pc:picChg>
      </pc:sldChg>
      <pc:sldChg chg="add del">
        <pc:chgData name="Lance Champagne" userId="784b97b5c38d2804" providerId="LiveId" clId="{CADB9ADB-449D-41F3-ACB8-DF57531A06B0}" dt="2023-08-10T21:45:24.389" v="44" actId="47"/>
        <pc:sldMkLst>
          <pc:docMk/>
          <pc:sldMk cId="322828778" sldId="502"/>
        </pc:sldMkLst>
      </pc:sldChg>
      <pc:sldChg chg="addSp delSp modSp add mod modClrScheme chgLayout">
        <pc:chgData name="Lance Champagne" userId="784b97b5c38d2804" providerId="LiveId" clId="{CADB9ADB-449D-41F3-ACB8-DF57531A06B0}" dt="2023-08-14T22:54:08.439" v="1546" actId="1076"/>
        <pc:sldMkLst>
          <pc:docMk/>
          <pc:sldMk cId="2808263441" sldId="502"/>
        </pc:sldMkLst>
        <pc:spChg chg="add mod ord">
          <ac:chgData name="Lance Champagne" userId="784b97b5c38d2804" providerId="LiveId" clId="{CADB9ADB-449D-41F3-ACB8-DF57531A06B0}" dt="2023-08-14T22:52:49.466" v="1542" actId="20577"/>
          <ac:spMkLst>
            <pc:docMk/>
            <pc:sldMk cId="2808263441" sldId="502"/>
            <ac:spMk id="2" creationId="{30D68C91-F51A-8346-C420-B93760E803F2}"/>
          </ac:spMkLst>
        </pc:spChg>
        <pc:spChg chg="add mod">
          <ac:chgData name="Lance Champagne" userId="784b97b5c38d2804" providerId="LiveId" clId="{CADB9ADB-449D-41F3-ACB8-DF57531A06B0}" dt="2023-08-14T22:52:45.458" v="1541" actId="1076"/>
          <ac:spMkLst>
            <pc:docMk/>
            <pc:sldMk cId="2808263441" sldId="502"/>
            <ac:spMk id="3" creationId="{1A739695-12B4-23BB-A71D-5B9C63709C76}"/>
          </ac:spMkLst>
        </pc:spChg>
        <pc:spChg chg="mod ord">
          <ac:chgData name="Lance Champagne" userId="784b97b5c38d2804" providerId="LiveId" clId="{CADB9ADB-449D-41F3-ACB8-DF57531A06B0}" dt="2023-08-14T22:48:34.297" v="1459" actId="700"/>
          <ac:spMkLst>
            <pc:docMk/>
            <pc:sldMk cId="2808263441" sldId="502"/>
            <ac:spMk id="4" creationId="{9A87A678-DC29-CFBF-D42F-8AF71E16CE22}"/>
          </ac:spMkLst>
        </pc:spChg>
        <pc:spChg chg="del mod ord">
          <ac:chgData name="Lance Champagne" userId="784b97b5c38d2804" providerId="LiveId" clId="{CADB9ADB-449D-41F3-ACB8-DF57531A06B0}" dt="2023-08-14T22:48:34.297" v="1459" actId="700"/>
          <ac:spMkLst>
            <pc:docMk/>
            <pc:sldMk cId="2808263441" sldId="502"/>
            <ac:spMk id="5" creationId="{1C92492D-F7F0-B15F-D508-BE557F95304E}"/>
          </ac:spMkLst>
        </pc:spChg>
        <pc:spChg chg="del">
          <ac:chgData name="Lance Champagne" userId="784b97b5c38d2804" providerId="LiveId" clId="{CADB9ADB-449D-41F3-ACB8-DF57531A06B0}" dt="2023-08-14T22:48:34.297" v="1459" actId="700"/>
          <ac:spMkLst>
            <pc:docMk/>
            <pc:sldMk cId="2808263441" sldId="502"/>
            <ac:spMk id="6" creationId="{F319657A-DEB6-FAB3-E848-7710C34E58A4}"/>
          </ac:spMkLst>
        </pc:spChg>
        <pc:picChg chg="add mod">
          <ac:chgData name="Lance Champagne" userId="784b97b5c38d2804" providerId="LiveId" clId="{CADB9ADB-449D-41F3-ACB8-DF57531A06B0}" dt="2023-08-14T22:53:26.894" v="1544" actId="1076"/>
          <ac:picMkLst>
            <pc:docMk/>
            <pc:sldMk cId="2808263441" sldId="502"/>
            <ac:picMk id="8" creationId="{3FA61C7A-8762-7C9A-0A8F-835FE2438091}"/>
          </ac:picMkLst>
        </pc:picChg>
        <pc:picChg chg="add mod">
          <ac:chgData name="Lance Champagne" userId="784b97b5c38d2804" providerId="LiveId" clId="{CADB9ADB-449D-41F3-ACB8-DF57531A06B0}" dt="2023-08-14T22:54:08.439" v="1546" actId="1076"/>
          <ac:picMkLst>
            <pc:docMk/>
            <pc:sldMk cId="2808263441" sldId="502"/>
            <ac:picMk id="10" creationId="{EA8B407D-B0D5-BD82-A7DD-95985F479A1F}"/>
          </ac:picMkLst>
        </pc:picChg>
      </pc:sldChg>
      <pc:sldChg chg="addSp delSp modSp add mod modClrScheme chgLayout">
        <pc:chgData name="Lance Champagne" userId="784b97b5c38d2804" providerId="LiveId" clId="{CADB9ADB-449D-41F3-ACB8-DF57531A06B0}" dt="2023-08-14T22:57:23.673" v="1737" actId="20577"/>
        <pc:sldMkLst>
          <pc:docMk/>
          <pc:sldMk cId="100221694" sldId="503"/>
        </pc:sldMkLst>
        <pc:spChg chg="add mod ord">
          <ac:chgData name="Lance Champagne" userId="784b97b5c38d2804" providerId="LiveId" clId="{CADB9ADB-449D-41F3-ACB8-DF57531A06B0}" dt="2023-08-14T22:57:23.673" v="1737" actId="20577"/>
          <ac:spMkLst>
            <pc:docMk/>
            <pc:sldMk cId="100221694" sldId="503"/>
            <ac:spMk id="2" creationId="{20DF8FF0-EC0D-7A68-ADA7-1A4D028F6518}"/>
          </ac:spMkLst>
        </pc:spChg>
        <pc:spChg chg="mod ord">
          <ac:chgData name="Lance Champagne" userId="784b97b5c38d2804" providerId="LiveId" clId="{CADB9ADB-449D-41F3-ACB8-DF57531A06B0}" dt="2023-08-14T22:55:15.658" v="1565" actId="700"/>
          <ac:spMkLst>
            <pc:docMk/>
            <pc:sldMk cId="100221694" sldId="503"/>
            <ac:spMk id="4" creationId="{9A87A678-DC29-CFBF-D42F-8AF71E16CE22}"/>
          </ac:spMkLst>
        </pc:spChg>
        <pc:spChg chg="del mod ord">
          <ac:chgData name="Lance Champagne" userId="784b97b5c38d2804" providerId="LiveId" clId="{CADB9ADB-449D-41F3-ACB8-DF57531A06B0}" dt="2023-08-14T22:55:15.658" v="1565" actId="700"/>
          <ac:spMkLst>
            <pc:docMk/>
            <pc:sldMk cId="100221694" sldId="503"/>
            <ac:spMk id="5" creationId="{1C92492D-F7F0-B15F-D508-BE557F95304E}"/>
          </ac:spMkLst>
        </pc:spChg>
        <pc:spChg chg="del">
          <ac:chgData name="Lance Champagne" userId="784b97b5c38d2804" providerId="LiveId" clId="{CADB9ADB-449D-41F3-ACB8-DF57531A06B0}" dt="2023-08-14T22:55:15.658" v="1565" actId="700"/>
          <ac:spMkLst>
            <pc:docMk/>
            <pc:sldMk cId="100221694" sldId="503"/>
            <ac:spMk id="6" creationId="{F319657A-DEB6-FAB3-E848-7710C34E58A4}"/>
          </ac:spMkLst>
        </pc:spChg>
        <pc:picChg chg="add mod">
          <ac:chgData name="Lance Champagne" userId="784b97b5c38d2804" providerId="LiveId" clId="{CADB9ADB-449D-41F3-ACB8-DF57531A06B0}" dt="2023-08-14T22:57:19.492" v="1736" actId="1076"/>
          <ac:picMkLst>
            <pc:docMk/>
            <pc:sldMk cId="100221694" sldId="503"/>
            <ac:picMk id="7" creationId="{77E5A4C8-19E9-AB27-113C-F353B5C5CC9B}"/>
          </ac:picMkLst>
        </pc:picChg>
      </pc:sldChg>
      <pc:sldChg chg="add del">
        <pc:chgData name="Lance Champagne" userId="784b97b5c38d2804" providerId="LiveId" clId="{CADB9ADB-449D-41F3-ACB8-DF57531A06B0}" dt="2023-08-10T21:45:24.389" v="44" actId="47"/>
        <pc:sldMkLst>
          <pc:docMk/>
          <pc:sldMk cId="476044342" sldId="503"/>
        </pc:sldMkLst>
      </pc:sldChg>
      <pc:sldChg chg="addSp delSp modSp new mod modClrScheme chgLayout">
        <pc:chgData name="Lance Champagne" userId="784b97b5c38d2804" providerId="LiveId" clId="{CADB9ADB-449D-41F3-ACB8-DF57531A06B0}" dt="2023-08-14T22:46:29.534" v="1425" actId="700"/>
        <pc:sldMkLst>
          <pc:docMk/>
          <pc:sldMk cId="626318279" sldId="504"/>
        </pc:sldMkLst>
        <pc:spChg chg="mod ord">
          <ac:chgData name="Lance Champagne" userId="784b97b5c38d2804" providerId="LiveId" clId="{CADB9ADB-449D-41F3-ACB8-DF57531A06B0}" dt="2023-08-14T22:46:29.534" v="1425" actId="700"/>
          <ac:spMkLst>
            <pc:docMk/>
            <pc:sldMk cId="626318279" sldId="504"/>
            <ac:spMk id="2" creationId="{E154632D-231A-0709-86B5-55BD3342857D}"/>
          </ac:spMkLst>
        </pc:spChg>
        <pc:spChg chg="del">
          <ac:chgData name="Lance Champagne" userId="784b97b5c38d2804" providerId="LiveId" clId="{CADB9ADB-449D-41F3-ACB8-DF57531A06B0}" dt="2023-08-14T22:46:12.267" v="1424" actId="22"/>
          <ac:spMkLst>
            <pc:docMk/>
            <pc:sldMk cId="626318279" sldId="504"/>
            <ac:spMk id="3" creationId="{F32F6FE2-C1A6-C7D7-5FD8-5D6F541368D9}"/>
          </ac:spMkLst>
        </pc:spChg>
        <pc:spChg chg="del">
          <ac:chgData name="Lance Champagne" userId="784b97b5c38d2804" providerId="LiveId" clId="{CADB9ADB-449D-41F3-ACB8-DF57531A06B0}" dt="2023-08-14T22:46:29.534" v="1425" actId="700"/>
          <ac:spMkLst>
            <pc:docMk/>
            <pc:sldMk cId="626318279" sldId="504"/>
            <ac:spMk id="4" creationId="{C40B2F0B-6F8B-95D4-BE09-B44F4BB4DB3D}"/>
          </ac:spMkLst>
        </pc:spChg>
        <pc:picChg chg="add mod ord">
          <ac:chgData name="Lance Champagne" userId="784b97b5c38d2804" providerId="LiveId" clId="{CADB9ADB-449D-41F3-ACB8-DF57531A06B0}" dt="2023-08-14T22:46:29.534" v="1425" actId="700"/>
          <ac:picMkLst>
            <pc:docMk/>
            <pc:sldMk cId="626318279" sldId="504"/>
            <ac:picMk id="6" creationId="{455E28C3-98B6-E092-82C0-180D794465FD}"/>
          </ac:picMkLst>
        </pc:picChg>
      </pc:sldChg>
      <pc:sldChg chg="addSp delSp modSp new mod modClrScheme chgLayout">
        <pc:chgData name="Lance Champagne" userId="784b97b5c38d2804" providerId="LiveId" clId="{CADB9ADB-449D-41F3-ACB8-DF57531A06B0}" dt="2023-08-14T23:47:13.628" v="2744" actId="947"/>
        <pc:sldMkLst>
          <pc:docMk/>
          <pc:sldMk cId="2403697183" sldId="505"/>
        </pc:sldMkLst>
        <pc:spChg chg="mod ord">
          <ac:chgData name="Lance Champagne" userId="784b97b5c38d2804" providerId="LiveId" clId="{CADB9ADB-449D-41F3-ACB8-DF57531A06B0}" dt="2023-08-14T23:45:50.506" v="2730" actId="700"/>
          <ac:spMkLst>
            <pc:docMk/>
            <pc:sldMk cId="2403697183" sldId="505"/>
            <ac:spMk id="2" creationId="{CBBF3E0E-A917-78D5-19E9-DEFC5124ED92}"/>
          </ac:spMkLst>
        </pc:spChg>
        <pc:spChg chg="del">
          <ac:chgData name="Lance Champagne" userId="784b97b5c38d2804" providerId="LiveId" clId="{CADB9ADB-449D-41F3-ACB8-DF57531A06B0}" dt="2023-08-14T23:43:49.155" v="2728" actId="22"/>
          <ac:spMkLst>
            <pc:docMk/>
            <pc:sldMk cId="2403697183" sldId="505"/>
            <ac:spMk id="3" creationId="{5297EFF0-A2EE-12FA-617F-FF280D2C439D}"/>
          </ac:spMkLst>
        </pc:spChg>
        <pc:spChg chg="add mod ord">
          <ac:chgData name="Lance Champagne" userId="784b97b5c38d2804" providerId="LiveId" clId="{CADB9ADB-449D-41F3-ACB8-DF57531A06B0}" dt="2023-08-14T23:47:13.628" v="2744" actId="947"/>
          <ac:spMkLst>
            <pc:docMk/>
            <pc:sldMk cId="2403697183" sldId="505"/>
            <ac:spMk id="6" creationId="{8FF96D38-3929-D1BC-E2E2-1658D7A75586}"/>
          </ac:spMkLst>
        </pc:spChg>
        <pc:picChg chg="add mod ord">
          <ac:chgData name="Lance Champagne" userId="784b97b5c38d2804" providerId="LiveId" clId="{CADB9ADB-449D-41F3-ACB8-DF57531A06B0}" dt="2023-08-14T23:45:50.506" v="2730" actId="700"/>
          <ac:picMkLst>
            <pc:docMk/>
            <pc:sldMk cId="2403697183" sldId="505"/>
            <ac:picMk id="5" creationId="{08250489-4614-5994-AE64-26A77B868821}"/>
          </ac:picMkLst>
        </pc:picChg>
      </pc:sldChg>
      <pc:sldChg chg="addSp modSp new mod ord">
        <pc:chgData name="Lance Champagne" userId="784b97b5c38d2804" providerId="LiveId" clId="{CADB9ADB-449D-41F3-ACB8-DF57531A06B0}" dt="2023-08-14T23:42:43.385" v="2705" actId="1076"/>
        <pc:sldMkLst>
          <pc:docMk/>
          <pc:sldMk cId="3656100325" sldId="506"/>
        </pc:sldMkLst>
        <pc:spChg chg="mod">
          <ac:chgData name="Lance Champagne" userId="784b97b5c38d2804" providerId="LiveId" clId="{CADB9ADB-449D-41F3-ACB8-DF57531A06B0}" dt="2023-08-14T23:41:13.995" v="2697" actId="20577"/>
          <ac:spMkLst>
            <pc:docMk/>
            <pc:sldMk cId="3656100325" sldId="506"/>
            <ac:spMk id="2" creationId="{04563216-1098-D64B-65CB-64155842ACFA}"/>
          </ac:spMkLst>
        </pc:spChg>
        <pc:spChg chg="mod">
          <ac:chgData name="Lance Champagne" userId="784b97b5c38d2804" providerId="LiveId" clId="{CADB9ADB-449D-41F3-ACB8-DF57531A06B0}" dt="2023-08-14T23:40:34.789" v="2666" actId="947"/>
          <ac:spMkLst>
            <pc:docMk/>
            <pc:sldMk cId="3656100325" sldId="506"/>
            <ac:spMk id="3" creationId="{B2201C9F-5650-8B0B-6084-D31CE6CE9404}"/>
          </ac:spMkLst>
        </pc:spChg>
        <pc:picChg chg="add mod">
          <ac:chgData name="Lance Champagne" userId="784b97b5c38d2804" providerId="LiveId" clId="{CADB9ADB-449D-41F3-ACB8-DF57531A06B0}" dt="2023-08-14T23:42:15.972" v="2703" actId="1036"/>
          <ac:picMkLst>
            <pc:docMk/>
            <pc:sldMk cId="3656100325" sldId="506"/>
            <ac:picMk id="5" creationId="{D76983ED-A544-8DE8-02E3-5FB35935B132}"/>
          </ac:picMkLst>
        </pc:picChg>
        <pc:picChg chg="add mod">
          <ac:chgData name="Lance Champagne" userId="784b97b5c38d2804" providerId="LiveId" clId="{CADB9ADB-449D-41F3-ACB8-DF57531A06B0}" dt="2023-08-14T23:42:43.385" v="2705" actId="1076"/>
          <ac:picMkLst>
            <pc:docMk/>
            <pc:sldMk cId="3656100325" sldId="506"/>
            <ac:picMk id="7" creationId="{C09BE81E-DD0B-E64A-08C5-F8C96561A2FA}"/>
          </ac:picMkLst>
        </pc:picChg>
      </pc:sldChg>
      <pc:sldChg chg="addSp modSp new mod">
        <pc:chgData name="Lance Champagne" userId="784b97b5c38d2804" providerId="LiveId" clId="{CADB9ADB-449D-41F3-ACB8-DF57531A06B0}" dt="2023-08-14T23:49:32.009" v="2775" actId="1076"/>
        <pc:sldMkLst>
          <pc:docMk/>
          <pc:sldMk cId="1022046055" sldId="507"/>
        </pc:sldMkLst>
        <pc:spChg chg="mod">
          <ac:chgData name="Lance Champagne" userId="784b97b5c38d2804" providerId="LiveId" clId="{CADB9ADB-449D-41F3-ACB8-DF57531A06B0}" dt="2023-08-14T23:48:11.479" v="2761" actId="20577"/>
          <ac:spMkLst>
            <pc:docMk/>
            <pc:sldMk cId="1022046055" sldId="507"/>
            <ac:spMk id="2" creationId="{C1474E93-B563-C56C-9649-BB954A140B3F}"/>
          </ac:spMkLst>
        </pc:spChg>
        <pc:spChg chg="mod">
          <ac:chgData name="Lance Champagne" userId="784b97b5c38d2804" providerId="LiveId" clId="{CADB9ADB-449D-41F3-ACB8-DF57531A06B0}" dt="2023-08-14T23:48:35.162" v="2766" actId="15"/>
          <ac:spMkLst>
            <pc:docMk/>
            <pc:sldMk cId="1022046055" sldId="507"/>
            <ac:spMk id="3" creationId="{77407237-69FB-EE51-3EA5-4EC624E5FBDF}"/>
          </ac:spMkLst>
        </pc:spChg>
        <pc:spChg chg="add mod">
          <ac:chgData name="Lance Champagne" userId="784b97b5c38d2804" providerId="LiveId" clId="{CADB9ADB-449D-41F3-ACB8-DF57531A06B0}" dt="2023-08-14T23:49:32.009" v="2775" actId="1076"/>
          <ac:spMkLst>
            <pc:docMk/>
            <pc:sldMk cId="1022046055" sldId="507"/>
            <ac:spMk id="4" creationId="{464AA24B-7CE7-EAA9-2EEA-D620BC2A5C55}"/>
          </ac:spMkLst>
        </pc:spChg>
      </pc:sldChg>
      <pc:sldChg chg="modSp new mod">
        <pc:chgData name="Lance Champagne" userId="784b97b5c38d2804" providerId="LiveId" clId="{CADB9ADB-449D-41F3-ACB8-DF57531A06B0}" dt="2023-08-14T23:51:46.895" v="2803" actId="6549"/>
        <pc:sldMkLst>
          <pc:docMk/>
          <pc:sldMk cId="1789194159" sldId="508"/>
        </pc:sldMkLst>
        <pc:spChg chg="mod">
          <ac:chgData name="Lance Champagne" userId="784b97b5c38d2804" providerId="LiveId" clId="{CADB9ADB-449D-41F3-ACB8-DF57531A06B0}" dt="2023-08-14T23:50:30.049" v="2786" actId="20577"/>
          <ac:spMkLst>
            <pc:docMk/>
            <pc:sldMk cId="1789194159" sldId="508"/>
            <ac:spMk id="2" creationId="{36E2787E-431A-948C-AA53-0415D4B4A5BD}"/>
          </ac:spMkLst>
        </pc:spChg>
        <pc:spChg chg="mod">
          <ac:chgData name="Lance Champagne" userId="784b97b5c38d2804" providerId="LiveId" clId="{CADB9ADB-449D-41F3-ACB8-DF57531A06B0}" dt="2023-08-14T23:51:46.895" v="2803" actId="6549"/>
          <ac:spMkLst>
            <pc:docMk/>
            <pc:sldMk cId="1789194159" sldId="508"/>
            <ac:spMk id="3" creationId="{0769D848-ED0F-F866-336C-E9D702B51AAD}"/>
          </ac:spMkLst>
        </pc:spChg>
      </pc:sldChg>
      <pc:sldChg chg="add del">
        <pc:chgData name="Lance Champagne" userId="784b97b5c38d2804" providerId="LiveId" clId="{CADB9ADB-449D-41F3-ACB8-DF57531A06B0}" dt="2023-08-10T21:45:24.389" v="44" actId="47"/>
        <pc:sldMkLst>
          <pc:docMk/>
          <pc:sldMk cId="2844991176" sldId="527"/>
        </pc:sldMkLst>
      </pc:sldChg>
      <pc:sldChg chg="add del">
        <pc:chgData name="Lance Champagne" userId="784b97b5c38d2804" providerId="LiveId" clId="{CADB9ADB-449D-41F3-ACB8-DF57531A06B0}" dt="2023-08-10T21:45:24.389" v="44" actId="47"/>
        <pc:sldMkLst>
          <pc:docMk/>
          <pc:sldMk cId="2172193034" sldId="529"/>
        </pc:sldMkLst>
      </pc:sldChg>
      <pc:sldChg chg="add del">
        <pc:chgData name="Lance Champagne" userId="784b97b5c38d2804" providerId="LiveId" clId="{CADB9ADB-449D-41F3-ACB8-DF57531A06B0}" dt="2023-08-10T21:45:24.389" v="44" actId="47"/>
        <pc:sldMkLst>
          <pc:docMk/>
          <pc:sldMk cId="262755148" sldId="530"/>
        </pc:sldMkLst>
      </pc:sldChg>
      <pc:sldChg chg="add del">
        <pc:chgData name="Lance Champagne" userId="784b97b5c38d2804" providerId="LiveId" clId="{CADB9ADB-449D-41F3-ACB8-DF57531A06B0}" dt="2023-08-10T21:45:24.389" v="44" actId="47"/>
        <pc:sldMkLst>
          <pc:docMk/>
          <pc:sldMk cId="2052133676" sldId="531"/>
        </pc:sldMkLst>
      </pc:sldChg>
      <pc:sldChg chg="add del">
        <pc:chgData name="Lance Champagne" userId="784b97b5c38d2804" providerId="LiveId" clId="{CADB9ADB-449D-41F3-ACB8-DF57531A06B0}" dt="2023-08-10T21:45:24.389" v="44" actId="47"/>
        <pc:sldMkLst>
          <pc:docMk/>
          <pc:sldMk cId="244854861" sldId="532"/>
        </pc:sldMkLst>
      </pc:sldChg>
      <pc:sldChg chg="add del">
        <pc:chgData name="Lance Champagne" userId="784b97b5c38d2804" providerId="LiveId" clId="{CADB9ADB-449D-41F3-ACB8-DF57531A06B0}" dt="2023-08-10T21:45:24.389" v="44" actId="47"/>
        <pc:sldMkLst>
          <pc:docMk/>
          <pc:sldMk cId="492729239" sldId="533"/>
        </pc:sldMkLst>
      </pc:sldChg>
      <pc:sldChg chg="add del">
        <pc:chgData name="Lance Champagne" userId="784b97b5c38d2804" providerId="LiveId" clId="{CADB9ADB-449D-41F3-ACB8-DF57531A06B0}" dt="2023-08-10T21:45:24.389" v="44" actId="47"/>
        <pc:sldMkLst>
          <pc:docMk/>
          <pc:sldMk cId="1413459350" sldId="534"/>
        </pc:sldMkLst>
      </pc:sldChg>
      <pc:sldChg chg="add del">
        <pc:chgData name="Lance Champagne" userId="784b97b5c38d2804" providerId="LiveId" clId="{CADB9ADB-449D-41F3-ACB8-DF57531A06B0}" dt="2023-08-10T21:45:24.389" v="44" actId="47"/>
        <pc:sldMkLst>
          <pc:docMk/>
          <pc:sldMk cId="1665410994" sldId="535"/>
        </pc:sldMkLst>
      </pc:sldChg>
      <pc:sldChg chg="add del">
        <pc:chgData name="Lance Champagne" userId="784b97b5c38d2804" providerId="LiveId" clId="{CADB9ADB-449D-41F3-ACB8-DF57531A06B0}" dt="2023-08-10T21:45:24.389" v="44" actId="47"/>
        <pc:sldMkLst>
          <pc:docMk/>
          <pc:sldMk cId="3165403051" sldId="536"/>
        </pc:sldMkLst>
      </pc:sldChg>
      <pc:sldChg chg="add del">
        <pc:chgData name="Lance Champagne" userId="784b97b5c38d2804" providerId="LiveId" clId="{CADB9ADB-449D-41F3-ACB8-DF57531A06B0}" dt="2023-08-10T21:45:24.389" v="44" actId="47"/>
        <pc:sldMkLst>
          <pc:docMk/>
          <pc:sldMk cId="3860809129" sldId="537"/>
        </pc:sldMkLst>
      </pc:sldChg>
      <pc:sldChg chg="add del">
        <pc:chgData name="Lance Champagne" userId="784b97b5c38d2804" providerId="LiveId" clId="{CADB9ADB-449D-41F3-ACB8-DF57531A06B0}" dt="2023-08-10T21:45:24.389" v="44" actId="47"/>
        <pc:sldMkLst>
          <pc:docMk/>
          <pc:sldMk cId="2836017932" sldId="538"/>
        </pc:sldMkLst>
      </pc:sldChg>
      <pc:sldChg chg="add del">
        <pc:chgData name="Lance Champagne" userId="784b97b5c38d2804" providerId="LiveId" clId="{CADB9ADB-449D-41F3-ACB8-DF57531A06B0}" dt="2023-08-10T21:45:24.389" v="44" actId="47"/>
        <pc:sldMkLst>
          <pc:docMk/>
          <pc:sldMk cId="459231174" sldId="539"/>
        </pc:sldMkLst>
      </pc:sldChg>
    </pc:docChg>
  </pc:docChgLst>
  <pc:docChgLst>
    <pc:chgData name="Lance Champagne" userId="784b97b5c38d2804" providerId="LiveId" clId="{C4680147-80A4-4040-B8BF-58011C3F1E18}"/>
    <pc:docChg chg="modSld">
      <pc:chgData name="Lance Champagne" userId="784b97b5c38d2804" providerId="LiveId" clId="{C4680147-80A4-4040-B8BF-58011C3F1E18}" dt="2023-07-30T22:57:23.248" v="28" actId="20577"/>
      <pc:docMkLst>
        <pc:docMk/>
      </pc:docMkLst>
      <pc:sldChg chg="modSp mod">
        <pc:chgData name="Lance Champagne" userId="784b97b5c38d2804" providerId="LiveId" clId="{C4680147-80A4-4040-B8BF-58011C3F1E18}" dt="2023-07-30T22:57:23.248" v="28" actId="20577"/>
        <pc:sldMkLst>
          <pc:docMk/>
          <pc:sldMk cId="0" sldId="481"/>
        </pc:sldMkLst>
        <pc:spChg chg="mod">
          <ac:chgData name="Lance Champagne" userId="784b97b5c38d2804" providerId="LiveId" clId="{C4680147-80A4-4040-B8BF-58011C3F1E18}" dt="2023-07-30T22:57:23.248" v="28" actId="20577"/>
          <ac:spMkLst>
            <pc:docMk/>
            <pc:sldMk cId="0" sldId="481"/>
            <ac:spMk id="6" creationId="{00000000-0000-0000-0000-000000000000}"/>
          </ac:spMkLst>
        </pc:spChg>
        <pc:spChg chg="mod">
          <ac:chgData name="Lance Champagne" userId="784b97b5c38d2804" providerId="LiveId" clId="{C4680147-80A4-4040-B8BF-58011C3F1E18}" dt="2023-07-30T22:57:14.878" v="1" actId="20577"/>
          <ac:spMkLst>
            <pc:docMk/>
            <pc:sldMk cId="0" sldId="481"/>
            <ac:spMk id="7" creationId="{00000000-0000-0000-0000-000000000000}"/>
          </ac:spMkLst>
        </pc:spChg>
      </pc:sldChg>
    </pc:docChg>
  </pc:docChgLst>
  <pc:docChgLst>
    <pc:chgData name="Lance Champagne" userId="784b97b5c38d2804" providerId="LiveId" clId="{AFB8E95D-1EC7-4D21-8714-74349248D1C8}"/>
    <pc:docChg chg="custSel addSld delSld modSld">
      <pc:chgData name="Lance Champagne" userId="784b97b5c38d2804" providerId="LiveId" clId="{AFB8E95D-1EC7-4D21-8714-74349248D1C8}" dt="2023-06-27T13:40:27.746" v="159"/>
      <pc:docMkLst>
        <pc:docMk/>
      </pc:docMkLst>
      <pc:sldChg chg="modSp mod">
        <pc:chgData name="Lance Champagne" userId="784b97b5c38d2804" providerId="LiveId" clId="{AFB8E95D-1EC7-4D21-8714-74349248D1C8}" dt="2023-06-26T20:42:35.750" v="54" actId="20577"/>
        <pc:sldMkLst>
          <pc:docMk/>
          <pc:sldMk cId="0" sldId="481"/>
        </pc:sldMkLst>
        <pc:spChg chg="mod">
          <ac:chgData name="Lance Champagne" userId="784b97b5c38d2804" providerId="LiveId" clId="{AFB8E95D-1EC7-4D21-8714-74349248D1C8}" dt="2023-06-26T20:42:01.928" v="7" actId="20577"/>
          <ac:spMkLst>
            <pc:docMk/>
            <pc:sldMk cId="0" sldId="481"/>
            <ac:spMk id="6" creationId="{00000000-0000-0000-0000-000000000000}"/>
          </ac:spMkLst>
        </pc:spChg>
        <pc:spChg chg="mod">
          <ac:chgData name="Lance Champagne" userId="784b97b5c38d2804" providerId="LiveId" clId="{AFB8E95D-1EC7-4D21-8714-74349248D1C8}" dt="2023-06-26T20:42:35.750" v="54" actId="20577"/>
          <ac:spMkLst>
            <pc:docMk/>
            <pc:sldMk cId="0" sldId="481"/>
            <ac:spMk id="7" creationId="{00000000-0000-0000-0000-000000000000}"/>
          </ac:spMkLst>
        </pc:spChg>
      </pc:sldChg>
      <pc:sldChg chg="modSp new mod">
        <pc:chgData name="Lance Champagne" userId="784b97b5c38d2804" providerId="LiveId" clId="{AFB8E95D-1EC7-4D21-8714-74349248D1C8}" dt="2023-06-27T13:40:27.746" v="159"/>
        <pc:sldMkLst>
          <pc:docMk/>
          <pc:sldMk cId="2511050782" sldId="491"/>
        </pc:sldMkLst>
        <pc:spChg chg="mod">
          <ac:chgData name="Lance Champagne" userId="784b97b5c38d2804" providerId="LiveId" clId="{AFB8E95D-1EC7-4D21-8714-74349248D1C8}" dt="2023-06-26T21:27:24.512" v="62" actId="20577"/>
          <ac:spMkLst>
            <pc:docMk/>
            <pc:sldMk cId="2511050782" sldId="491"/>
            <ac:spMk id="2" creationId="{BA7412C4-3685-8AE9-85DA-B0B3E3E81FC5}"/>
          </ac:spMkLst>
        </pc:spChg>
        <pc:spChg chg="mod">
          <ac:chgData name="Lance Champagne" userId="784b97b5c38d2804" providerId="LiveId" clId="{AFB8E95D-1EC7-4D21-8714-74349248D1C8}" dt="2023-06-27T13:40:27.746" v="159"/>
          <ac:spMkLst>
            <pc:docMk/>
            <pc:sldMk cId="2511050782" sldId="491"/>
            <ac:spMk id="3" creationId="{A33F245D-B876-5159-2B5B-AC2F4F30984E}"/>
          </ac:spMkLst>
        </pc:spChg>
      </pc:sldChg>
      <pc:sldChg chg="del">
        <pc:chgData name="Lance Champagne" userId="784b97b5c38d2804" providerId="LiveId" clId="{AFB8E95D-1EC7-4D21-8714-74349248D1C8}" dt="2023-06-26T20:42:58.268" v="55" actId="47"/>
        <pc:sldMkLst>
          <pc:docMk/>
          <pc:sldMk cId="1847117144" sldId="495"/>
        </pc:sldMkLst>
      </pc:sldChg>
      <pc:sldChg chg="del">
        <pc:chgData name="Lance Champagne" userId="784b97b5c38d2804" providerId="LiveId" clId="{AFB8E95D-1EC7-4D21-8714-74349248D1C8}" dt="2023-06-26T20:42:58.268" v="55" actId="47"/>
        <pc:sldMkLst>
          <pc:docMk/>
          <pc:sldMk cId="1317117749" sldId="505"/>
        </pc:sldMkLst>
      </pc:sldChg>
      <pc:sldChg chg="del">
        <pc:chgData name="Lance Champagne" userId="784b97b5c38d2804" providerId="LiveId" clId="{AFB8E95D-1EC7-4D21-8714-74349248D1C8}" dt="2023-06-26T20:42:58.268" v="55" actId="47"/>
        <pc:sldMkLst>
          <pc:docMk/>
          <pc:sldMk cId="1902469534" sldId="511"/>
        </pc:sldMkLst>
      </pc:sldChg>
      <pc:sldChg chg="del">
        <pc:chgData name="Lance Champagne" userId="784b97b5c38d2804" providerId="LiveId" clId="{AFB8E95D-1EC7-4D21-8714-74349248D1C8}" dt="2023-06-26T20:42:58.268" v="55" actId="47"/>
        <pc:sldMkLst>
          <pc:docMk/>
          <pc:sldMk cId="4290088377" sldId="512"/>
        </pc:sldMkLst>
      </pc:sldChg>
      <pc:sldChg chg="del">
        <pc:chgData name="Lance Champagne" userId="784b97b5c38d2804" providerId="LiveId" clId="{AFB8E95D-1EC7-4D21-8714-74349248D1C8}" dt="2023-06-26T20:42:58.268" v="55" actId="47"/>
        <pc:sldMkLst>
          <pc:docMk/>
          <pc:sldMk cId="181476817" sldId="513"/>
        </pc:sldMkLst>
      </pc:sldChg>
    </pc:docChg>
  </pc:docChgLst>
  <pc:docChgLst>
    <pc:chgData name="Lance Champagne" userId="784b97b5c38d2804" providerId="LiveId" clId="{CB09F858-E96B-4B72-ABD0-84A1B127D951}"/>
    <pc:docChg chg="undo custSel addSld delSld modSld">
      <pc:chgData name="Lance Champagne" userId="784b97b5c38d2804" providerId="LiveId" clId="{CB09F858-E96B-4B72-ABD0-84A1B127D951}" dt="2023-08-01T03:12:34.676" v="3955" actId="404"/>
      <pc:docMkLst>
        <pc:docMk/>
      </pc:docMkLst>
      <pc:sldChg chg="addSp delSp modSp mod chgLayout">
        <pc:chgData name="Lance Champagne" userId="784b97b5c38d2804" providerId="LiveId" clId="{CB09F858-E96B-4B72-ABD0-84A1B127D951}" dt="2023-07-30T23:02:51.591" v="5" actId="6264"/>
        <pc:sldMkLst>
          <pc:docMk/>
          <pc:sldMk cId="0" sldId="257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57"/>
            <ac:spMk id="2" creationId="{96C3F5EA-B4A0-5F7A-75BB-70CFD6855C81}"/>
          </ac:spMkLst>
        </pc:spChg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57"/>
            <ac:spMk id="3" creationId="{067E7FCC-F0E6-9E19-E956-F8F0BC07859C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57"/>
            <ac:spMk id="148" creationId="{00000000-0000-0000-0000-000000000000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57"/>
            <ac:spMk id="149" creationId="{00000000-0000-0000-0000-000000000000}"/>
          </ac:spMkLst>
        </pc:spChg>
      </pc:sldChg>
      <pc:sldChg chg="addSp delSp modSp add del mod chgLayout">
        <pc:chgData name="Lance Champagne" userId="784b97b5c38d2804" providerId="LiveId" clId="{CB09F858-E96B-4B72-ABD0-84A1B127D951}" dt="2023-07-30T23:02:51.591" v="5" actId="6264"/>
        <pc:sldMkLst>
          <pc:docMk/>
          <pc:sldMk cId="0" sldId="258"/>
        </pc:sldMkLst>
        <pc:spChg chg="add del 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58"/>
            <ac:spMk id="2" creationId="{3DF96C91-433B-7A3E-A486-F9297D00369C}"/>
          </ac:spMkLst>
        </pc:spChg>
        <pc:spChg chg="add del 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58"/>
            <ac:spMk id="3" creationId="{98F0AF4E-284F-CA05-D374-B2D41835C6C5}"/>
          </ac:spMkLst>
        </pc:spChg>
        <pc:spChg chg="add 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58"/>
            <ac:spMk id="4" creationId="{F7CCA064-7F4C-4FC6-1032-1F9A30A82C3F}"/>
          </ac:spMkLst>
        </pc:spChg>
        <pc:spChg chg="add 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58"/>
            <ac:spMk id="5" creationId="{31A46511-0EF0-8570-090F-67E0C09770B6}"/>
          </ac:spMkLst>
        </pc:spChg>
      </pc:sldChg>
      <pc:sldChg chg="addSp delSp modSp add del mod chgLayout">
        <pc:chgData name="Lance Champagne" userId="784b97b5c38d2804" providerId="LiveId" clId="{CB09F858-E96B-4B72-ABD0-84A1B127D951}" dt="2023-07-30T23:03:27.429" v="8" actId="20577"/>
        <pc:sldMkLst>
          <pc:docMk/>
          <pc:sldMk cId="0" sldId="259"/>
        </pc:sldMkLst>
        <pc:spChg chg="add del mod">
          <ac:chgData name="Lance Champagne" userId="784b97b5c38d2804" providerId="LiveId" clId="{CB09F858-E96B-4B72-ABD0-84A1B127D951}" dt="2023-07-30T23:02:25.477" v="3" actId="6264"/>
          <ac:spMkLst>
            <pc:docMk/>
            <pc:sldMk cId="0" sldId="259"/>
            <ac:spMk id="2" creationId="{E5EF59EC-C689-E3D4-2392-E5D821763C69}"/>
          </ac:spMkLst>
        </pc:spChg>
        <pc:spChg chg="add del mod">
          <ac:chgData name="Lance Champagne" userId="784b97b5c38d2804" providerId="LiveId" clId="{CB09F858-E96B-4B72-ABD0-84A1B127D951}" dt="2023-07-30T23:02:25.477" v="3" actId="6264"/>
          <ac:spMkLst>
            <pc:docMk/>
            <pc:sldMk cId="0" sldId="259"/>
            <ac:spMk id="3" creationId="{E1520032-92D6-B014-18B0-B4E5D6F6D40F}"/>
          </ac:spMkLst>
        </pc:spChg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59"/>
            <ac:spMk id="4" creationId="{713686B6-1336-1A3A-AE06-0BD46F777998}"/>
          </ac:spMkLst>
        </pc:spChg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59"/>
            <ac:spMk id="5" creationId="{A54D7B9F-D4BF-6B21-F37D-36B5A160E36F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59"/>
            <ac:spMk id="159" creationId="{00000000-0000-0000-0000-000000000000}"/>
          </ac:spMkLst>
        </pc:spChg>
        <pc:spChg chg="mod ord">
          <ac:chgData name="Lance Champagne" userId="784b97b5c38d2804" providerId="LiveId" clId="{CB09F858-E96B-4B72-ABD0-84A1B127D951}" dt="2023-07-30T23:03:27.429" v="8" actId="20577"/>
          <ac:spMkLst>
            <pc:docMk/>
            <pc:sldMk cId="0" sldId="259"/>
            <ac:spMk id="160" creationId="{00000000-0000-0000-0000-000000000000}"/>
          </ac:spMkLst>
        </pc:spChg>
      </pc:sldChg>
      <pc:sldChg chg="addSp delSp modSp add del mod chgLayout">
        <pc:chgData name="Lance Champagne" userId="784b97b5c38d2804" providerId="LiveId" clId="{CB09F858-E96B-4B72-ABD0-84A1B127D951}" dt="2023-08-01T03:07:54.188" v="3930" actId="2696"/>
        <pc:sldMkLst>
          <pc:docMk/>
          <pc:sldMk cId="3044817220" sldId="260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3044817220" sldId="260"/>
            <ac:spMk id="2" creationId="{ECF12D0D-92F3-FE0F-796D-B8CCA21CFEFE}"/>
          </ac:spMkLst>
        </pc:spChg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3044817220" sldId="260"/>
            <ac:spMk id="3" creationId="{B5B08BEF-C759-0D2C-8805-816BE02FC407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3044817220" sldId="260"/>
            <ac:spMk id="165" creationId="{00000000-0000-0000-0000-000000000000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3044817220" sldId="260"/>
            <ac:spMk id="166" creationId="{00000000-0000-0000-0000-000000000000}"/>
          </ac:spMkLst>
        </pc:spChg>
      </pc:sldChg>
      <pc:sldChg chg="addSp delSp modSp mod chgLayout">
        <pc:chgData name="Lance Champagne" userId="784b97b5c38d2804" providerId="LiveId" clId="{CB09F858-E96B-4B72-ABD0-84A1B127D951}" dt="2023-07-30T23:04:54.420" v="10" actId="113"/>
        <pc:sldMkLst>
          <pc:docMk/>
          <pc:sldMk cId="0" sldId="261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61"/>
            <ac:spMk id="2" creationId="{C81DDF27-A4B1-CA9E-AD00-4944F1041251}"/>
          </ac:spMkLst>
        </pc:spChg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61"/>
            <ac:spMk id="3" creationId="{7AF54929-6E20-AD83-5FDA-17F0D0AA53D7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1"/>
            <ac:spMk id="174" creationId="{00000000-0000-0000-0000-000000000000}"/>
          </ac:spMkLst>
        </pc:spChg>
        <pc:spChg chg="mod ord">
          <ac:chgData name="Lance Champagne" userId="784b97b5c38d2804" providerId="LiveId" clId="{CB09F858-E96B-4B72-ABD0-84A1B127D951}" dt="2023-07-30T23:04:54.420" v="10" actId="113"/>
          <ac:spMkLst>
            <pc:docMk/>
            <pc:sldMk cId="0" sldId="261"/>
            <ac:spMk id="175" creationId="{00000000-0000-0000-0000-000000000000}"/>
          </ac:spMkLst>
        </pc:spChg>
      </pc:sldChg>
      <pc:sldChg chg="addSp delSp modSp add del mod chgLayout">
        <pc:chgData name="Lance Champagne" userId="784b97b5c38d2804" providerId="LiveId" clId="{CB09F858-E96B-4B72-ABD0-84A1B127D951}" dt="2023-07-30T23:02:51.591" v="5" actId="6264"/>
        <pc:sldMkLst>
          <pc:docMk/>
          <pc:sldMk cId="0" sldId="262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62"/>
            <ac:spMk id="2" creationId="{3E54AB26-3A66-7BE5-6347-3DBF4C994950}"/>
          </ac:spMkLst>
        </pc:spChg>
        <pc:spChg chg="add 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2"/>
            <ac:spMk id="3" creationId="{731EAF22-98BA-0838-E023-3A5216DE3A6A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2"/>
            <ac:spMk id="180" creationId="{00000000-0000-0000-0000-000000000000}"/>
          </ac:spMkLst>
        </pc:spChg>
      </pc:sldChg>
      <pc:sldChg chg="addSp delSp modSp mod chgLayout">
        <pc:chgData name="Lance Champagne" userId="784b97b5c38d2804" providerId="LiveId" clId="{CB09F858-E96B-4B72-ABD0-84A1B127D951}" dt="2023-07-30T23:02:51.591" v="5" actId="6264"/>
        <pc:sldMkLst>
          <pc:docMk/>
          <pc:sldMk cId="0" sldId="263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63"/>
            <ac:spMk id="2" creationId="{99569C2E-C99F-8ECA-DDD1-DA1A0E5DDFAB}"/>
          </ac:spMkLst>
        </pc:spChg>
        <pc:spChg chg="add 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3"/>
            <ac:spMk id="3" creationId="{0935E60C-84FD-5826-4E79-2C28DCFAA914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3"/>
            <ac:spMk id="186" creationId="{00000000-0000-0000-0000-000000000000}"/>
          </ac:spMkLst>
        </pc:spChg>
      </pc:sldChg>
      <pc:sldChg chg="addSp delSp modSp add del mod chgLayout">
        <pc:chgData name="Lance Champagne" userId="784b97b5c38d2804" providerId="LiveId" clId="{CB09F858-E96B-4B72-ABD0-84A1B127D951}" dt="2023-07-30T23:02:51.591" v="5" actId="6264"/>
        <pc:sldMkLst>
          <pc:docMk/>
          <pc:sldMk cId="0" sldId="264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64"/>
            <ac:spMk id="2" creationId="{DB14EB82-49B9-9402-A498-A1813023201D}"/>
          </ac:spMkLst>
        </pc:spChg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64"/>
            <ac:spMk id="3" creationId="{6FBA6E96-B073-6956-142B-FAD8FC11596C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4"/>
            <ac:spMk id="192" creationId="{00000000-0000-0000-0000-000000000000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4"/>
            <ac:spMk id="193" creationId="{00000000-0000-0000-0000-000000000000}"/>
          </ac:spMkLst>
        </pc:spChg>
      </pc:sldChg>
      <pc:sldChg chg="addSp delSp modSp add del mod chgLayout">
        <pc:chgData name="Lance Champagne" userId="784b97b5c38d2804" providerId="LiveId" clId="{CB09F858-E96B-4B72-ABD0-84A1B127D951}" dt="2023-08-01T01:41:29.798" v="565" actId="20577"/>
        <pc:sldMkLst>
          <pc:docMk/>
          <pc:sldMk cId="0" sldId="265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65"/>
            <ac:spMk id="2" creationId="{C35AD72C-8A06-2521-7870-53E6696FE78C}"/>
          </ac:spMkLst>
        </pc:spChg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65"/>
            <ac:spMk id="3" creationId="{A1DC30F9-1015-2350-D516-35D44A193651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5"/>
            <ac:spMk id="198" creationId="{00000000-0000-0000-0000-000000000000}"/>
          </ac:spMkLst>
        </pc:spChg>
        <pc:spChg chg="mod ord">
          <ac:chgData name="Lance Champagne" userId="784b97b5c38d2804" providerId="LiveId" clId="{CB09F858-E96B-4B72-ABD0-84A1B127D951}" dt="2023-08-01T01:41:29.798" v="565" actId="20577"/>
          <ac:spMkLst>
            <pc:docMk/>
            <pc:sldMk cId="0" sldId="265"/>
            <ac:spMk id="199" creationId="{00000000-0000-0000-0000-000000000000}"/>
          </ac:spMkLst>
        </pc:spChg>
      </pc:sldChg>
      <pc:sldChg chg="addSp delSp modSp add del mod chgLayout">
        <pc:chgData name="Lance Champagne" userId="784b97b5c38d2804" providerId="LiveId" clId="{CB09F858-E96B-4B72-ABD0-84A1B127D951}" dt="2023-07-30T23:02:51.591" v="5" actId="6264"/>
        <pc:sldMkLst>
          <pc:docMk/>
          <pc:sldMk cId="0" sldId="266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66"/>
            <ac:spMk id="2" creationId="{288BB8AC-50E6-5308-4CCA-586BBDED72E0}"/>
          </ac:spMkLst>
        </pc:spChg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66"/>
            <ac:spMk id="3" creationId="{93A6787A-D32F-F8B9-0C3F-854DE2FAAF99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6"/>
            <ac:spMk id="204" creationId="{00000000-0000-0000-0000-000000000000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6"/>
            <ac:spMk id="205" creationId="{00000000-0000-0000-0000-000000000000}"/>
          </ac:spMkLst>
        </pc:spChg>
      </pc:sldChg>
      <pc:sldChg chg="addSp delSp modSp add del mod chgLayout">
        <pc:chgData name="Lance Champagne" userId="784b97b5c38d2804" providerId="LiveId" clId="{CB09F858-E96B-4B72-ABD0-84A1B127D951}" dt="2023-07-30T23:02:51.591" v="5" actId="6264"/>
        <pc:sldMkLst>
          <pc:docMk/>
          <pc:sldMk cId="0" sldId="267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67"/>
            <ac:spMk id="2" creationId="{89EBA09D-1D1B-18A1-176F-EF1A9A7B7CDC}"/>
          </ac:spMkLst>
        </pc:spChg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67"/>
            <ac:spMk id="3" creationId="{AD149EE8-307F-7178-8E02-88C25EDC3ECF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7"/>
            <ac:spMk id="211" creationId="{00000000-0000-0000-0000-000000000000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7"/>
            <ac:spMk id="212" creationId="{00000000-0000-0000-0000-000000000000}"/>
          </ac:spMkLst>
        </pc:spChg>
      </pc:sldChg>
      <pc:sldChg chg="addSp delSp modSp add del mod chgLayout">
        <pc:chgData name="Lance Champagne" userId="784b97b5c38d2804" providerId="LiveId" clId="{CB09F858-E96B-4B72-ABD0-84A1B127D951}" dt="2023-07-30T23:02:51.591" v="5" actId="6264"/>
        <pc:sldMkLst>
          <pc:docMk/>
          <pc:sldMk cId="0" sldId="268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68"/>
            <ac:spMk id="2" creationId="{F66FDA3A-44FD-26A9-3582-3F2376693436}"/>
          </ac:spMkLst>
        </pc:spChg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68"/>
            <ac:spMk id="3" creationId="{99A41577-DD3F-0794-1113-C8922FA8A4AD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8"/>
            <ac:spMk id="217" creationId="{00000000-0000-0000-0000-000000000000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8"/>
            <ac:spMk id="218" creationId="{00000000-0000-0000-0000-000000000000}"/>
          </ac:spMkLst>
        </pc:spChg>
      </pc:sldChg>
      <pc:sldChg chg="addSp delSp modSp add del mod chgLayout">
        <pc:chgData name="Lance Champagne" userId="784b97b5c38d2804" providerId="LiveId" clId="{CB09F858-E96B-4B72-ABD0-84A1B127D951}" dt="2023-07-30T23:02:51.591" v="5" actId="6264"/>
        <pc:sldMkLst>
          <pc:docMk/>
          <pc:sldMk cId="0" sldId="269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69"/>
            <ac:spMk id="2" creationId="{F8BF3A7C-6CB3-2F20-4D3F-5EE9A31A8FD1}"/>
          </ac:spMkLst>
        </pc:spChg>
        <pc:spChg chg="add 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9"/>
            <ac:spMk id="3" creationId="{9A850006-2DAA-E107-40A9-1E613AA1A050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69"/>
            <ac:spMk id="223" creationId="{00000000-0000-0000-0000-000000000000}"/>
          </ac:spMkLst>
        </pc:spChg>
      </pc:sldChg>
      <pc:sldChg chg="addSp delSp modSp add del mod chgLayout">
        <pc:chgData name="Lance Champagne" userId="784b97b5c38d2804" providerId="LiveId" clId="{CB09F858-E96B-4B72-ABD0-84A1B127D951}" dt="2023-08-01T01:44:23.780" v="566" actId="47"/>
        <pc:sldMkLst>
          <pc:docMk/>
          <pc:sldMk cId="0" sldId="270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70"/>
            <ac:spMk id="2" creationId="{3E83D221-C0EA-2CDB-9162-AF7185B26DCB}"/>
          </ac:spMkLst>
        </pc:spChg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70"/>
            <ac:spMk id="3" creationId="{21A3DBAB-09F0-CA7F-81D9-41898161FF3D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70"/>
            <ac:spMk id="230" creationId="{00000000-0000-0000-0000-000000000000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70"/>
            <ac:spMk id="231" creationId="{00000000-0000-0000-0000-000000000000}"/>
          </ac:spMkLst>
        </pc:spChg>
      </pc:sldChg>
      <pc:sldChg chg="addSp delSp modSp add del mod chgLayout">
        <pc:chgData name="Lance Champagne" userId="784b97b5c38d2804" providerId="LiveId" clId="{CB09F858-E96B-4B72-ABD0-84A1B127D951}" dt="2023-07-30T23:02:51.591" v="5" actId="6264"/>
        <pc:sldMkLst>
          <pc:docMk/>
          <pc:sldMk cId="0" sldId="271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71"/>
            <ac:spMk id="2" creationId="{321D0CAE-564B-77F1-3EFB-BE908FE01852}"/>
          </ac:spMkLst>
        </pc:spChg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71"/>
            <ac:spMk id="3" creationId="{A58FF9A4-1C1D-FA04-61FD-89CBFA05FE92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71"/>
            <ac:spMk id="237" creationId="{00000000-0000-0000-0000-000000000000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71"/>
            <ac:spMk id="238" creationId="{00000000-0000-0000-0000-000000000000}"/>
          </ac:spMkLst>
        </pc:spChg>
      </pc:sldChg>
      <pc:sldChg chg="addSp delSp modSp add del mod chgLayout">
        <pc:chgData name="Lance Champagne" userId="784b97b5c38d2804" providerId="LiveId" clId="{CB09F858-E96B-4B72-ABD0-84A1B127D951}" dt="2023-07-30T23:02:51.591" v="5" actId="6264"/>
        <pc:sldMkLst>
          <pc:docMk/>
          <pc:sldMk cId="0" sldId="272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72"/>
            <ac:spMk id="2" creationId="{FB17503E-8455-4F5A-2A75-3D053C8F1A4B}"/>
          </ac:spMkLst>
        </pc:spChg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72"/>
            <ac:spMk id="3" creationId="{63931F36-C474-4305-EC84-13FCB7DA7864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72"/>
            <ac:spMk id="243" creationId="{00000000-0000-0000-0000-000000000000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72"/>
            <ac:spMk id="244" creationId="{00000000-0000-0000-0000-000000000000}"/>
          </ac:spMkLst>
        </pc:spChg>
      </pc:sldChg>
      <pc:sldChg chg="addSp delSp modSp add del mod chgLayout">
        <pc:chgData name="Lance Champagne" userId="784b97b5c38d2804" providerId="LiveId" clId="{CB09F858-E96B-4B72-ABD0-84A1B127D951}" dt="2023-08-01T01:49:29.064" v="700" actId="20577"/>
        <pc:sldMkLst>
          <pc:docMk/>
          <pc:sldMk cId="0" sldId="273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73"/>
            <ac:spMk id="2" creationId="{F24C37C1-1E9A-D22B-831A-FDF569B7C9B5}"/>
          </ac:spMkLst>
        </pc:spChg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73"/>
            <ac:spMk id="3" creationId="{72028F16-5B29-1E2D-7081-F536FA0E39A4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73"/>
            <ac:spMk id="249" creationId="{00000000-0000-0000-0000-000000000000}"/>
          </ac:spMkLst>
        </pc:spChg>
        <pc:spChg chg="mod ord">
          <ac:chgData name="Lance Champagne" userId="784b97b5c38d2804" providerId="LiveId" clId="{CB09F858-E96B-4B72-ABD0-84A1B127D951}" dt="2023-08-01T01:49:29.064" v="700" actId="20577"/>
          <ac:spMkLst>
            <pc:docMk/>
            <pc:sldMk cId="0" sldId="273"/>
            <ac:spMk id="250" creationId="{00000000-0000-0000-0000-000000000000}"/>
          </ac:spMkLst>
        </pc:spChg>
      </pc:sldChg>
      <pc:sldChg chg="addSp delSp modSp add del mod chgLayout">
        <pc:chgData name="Lance Champagne" userId="784b97b5c38d2804" providerId="LiveId" clId="{CB09F858-E96B-4B72-ABD0-84A1B127D951}" dt="2023-07-30T23:02:51.591" v="5" actId="6264"/>
        <pc:sldMkLst>
          <pc:docMk/>
          <pc:sldMk cId="0" sldId="274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74"/>
            <ac:spMk id="2" creationId="{ED3F4755-E669-C380-AE77-DC3B986A982D}"/>
          </ac:spMkLst>
        </pc:spChg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74"/>
            <ac:spMk id="3" creationId="{54A1B4B5-E57D-E203-141A-89ABC41EF08F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74"/>
            <ac:spMk id="255" creationId="{00000000-0000-0000-0000-000000000000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74"/>
            <ac:spMk id="256" creationId="{00000000-0000-0000-0000-000000000000}"/>
          </ac:spMkLst>
        </pc:spChg>
      </pc:sldChg>
      <pc:sldChg chg="addSp delSp modSp add del mod chgLayout">
        <pc:chgData name="Lance Champagne" userId="784b97b5c38d2804" providerId="LiveId" clId="{CB09F858-E96B-4B72-ABD0-84A1B127D951}" dt="2023-08-01T01:51:02.372" v="703" actId="1076"/>
        <pc:sldMkLst>
          <pc:docMk/>
          <pc:sldMk cId="0" sldId="275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75"/>
            <ac:spMk id="2" creationId="{3EBF9E11-5381-0B0A-98C4-91082B6DB42B}"/>
          </ac:spMkLst>
        </pc:spChg>
        <pc:spChg chg="add 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75"/>
            <ac:spMk id="3" creationId="{8E8D55C8-E252-FFA6-3F35-B09824D3E3E3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75"/>
            <ac:spMk id="261" creationId="{00000000-0000-0000-0000-000000000000}"/>
          </ac:spMkLst>
        </pc:spChg>
        <pc:picChg chg="mod">
          <ac:chgData name="Lance Champagne" userId="784b97b5c38d2804" providerId="LiveId" clId="{CB09F858-E96B-4B72-ABD0-84A1B127D951}" dt="2023-08-01T01:51:02.372" v="703" actId="1076"/>
          <ac:picMkLst>
            <pc:docMk/>
            <pc:sldMk cId="0" sldId="275"/>
            <ac:picMk id="262" creationId="{00000000-0000-0000-0000-000000000000}"/>
          </ac:picMkLst>
        </pc:picChg>
      </pc:sldChg>
      <pc:sldChg chg="addSp delSp modSp add del mod chgLayout">
        <pc:chgData name="Lance Champagne" userId="784b97b5c38d2804" providerId="LiveId" clId="{CB09F858-E96B-4B72-ABD0-84A1B127D951}" dt="2023-07-30T23:02:51.591" v="5" actId="6264"/>
        <pc:sldMkLst>
          <pc:docMk/>
          <pc:sldMk cId="0" sldId="276"/>
        </pc:sldMkLst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76"/>
            <ac:spMk id="2" creationId="{121931DE-CE9C-8649-7444-F9218329CE63}"/>
          </ac:spMkLst>
        </pc:spChg>
        <pc:spChg chg="add del mod">
          <ac:chgData name="Lance Champagne" userId="784b97b5c38d2804" providerId="LiveId" clId="{CB09F858-E96B-4B72-ABD0-84A1B127D951}" dt="2023-07-30T23:02:51.591" v="5" actId="6264"/>
          <ac:spMkLst>
            <pc:docMk/>
            <pc:sldMk cId="0" sldId="276"/>
            <ac:spMk id="3" creationId="{0FE0E9F4-96F7-A414-9FE9-E3AF0B7E2D3F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76"/>
            <ac:spMk id="267" creationId="{00000000-0000-0000-0000-000000000000}"/>
          </ac:spMkLst>
        </pc:spChg>
        <pc:spChg chg="mod ord">
          <ac:chgData name="Lance Champagne" userId="784b97b5c38d2804" providerId="LiveId" clId="{CB09F858-E96B-4B72-ABD0-84A1B127D951}" dt="2023-07-30T23:02:51.591" v="5" actId="6264"/>
          <ac:spMkLst>
            <pc:docMk/>
            <pc:sldMk cId="0" sldId="276"/>
            <ac:spMk id="268" creationId="{00000000-0000-0000-0000-000000000000}"/>
          </ac:spMkLst>
        </pc:spChg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77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78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79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80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81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82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83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84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85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86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87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88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89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90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91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92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93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95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96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97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299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0" sldId="300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3390814046" sldId="301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3271434773" sldId="302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1232367363" sldId="303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3035905794" sldId="314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2106009565" sldId="315"/>
        </pc:sldMkLst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2774083091" sldId="318"/>
        </pc:sldMkLst>
      </pc:sldChg>
      <pc:sldChg chg="add del">
        <pc:chgData name="Lance Champagne" userId="784b97b5c38d2804" providerId="LiveId" clId="{CB09F858-E96B-4B72-ABD0-84A1B127D951}" dt="2023-07-30T22:59:42.023" v="1" actId="47"/>
        <pc:sldMkLst>
          <pc:docMk/>
          <pc:sldMk cId="0" sldId="481"/>
        </pc:sldMkLst>
      </pc:sldChg>
      <pc:sldChg chg="modSp new mod">
        <pc:chgData name="Lance Champagne" userId="784b97b5c38d2804" providerId="LiveId" clId="{CB09F858-E96B-4B72-ABD0-84A1B127D951}" dt="2023-08-01T03:12:34.676" v="3955" actId="404"/>
        <pc:sldMkLst>
          <pc:docMk/>
          <pc:sldMk cId="705764929" sldId="491"/>
        </pc:sldMkLst>
        <pc:spChg chg="mod">
          <ac:chgData name="Lance Champagne" userId="784b97b5c38d2804" providerId="LiveId" clId="{CB09F858-E96B-4B72-ABD0-84A1B127D951}" dt="2023-08-01T00:23:03.262" v="33" actId="20577"/>
          <ac:spMkLst>
            <pc:docMk/>
            <pc:sldMk cId="705764929" sldId="491"/>
            <ac:spMk id="2" creationId="{6DCE5078-7ACA-F660-CA2D-FA56F04D7A6B}"/>
          </ac:spMkLst>
        </pc:spChg>
        <pc:spChg chg="mod">
          <ac:chgData name="Lance Champagne" userId="784b97b5c38d2804" providerId="LiveId" clId="{CB09F858-E96B-4B72-ABD0-84A1B127D951}" dt="2023-08-01T03:12:34.676" v="3955" actId="404"/>
          <ac:spMkLst>
            <pc:docMk/>
            <pc:sldMk cId="705764929" sldId="491"/>
            <ac:spMk id="3" creationId="{43C329A4-F371-3350-2976-41BCD8DF446D}"/>
          </ac:spMkLst>
        </pc:spChg>
      </pc:sldChg>
      <pc:sldChg chg="modSp new mod">
        <pc:chgData name="Lance Champagne" userId="784b97b5c38d2804" providerId="LiveId" clId="{CB09F858-E96B-4B72-ABD0-84A1B127D951}" dt="2023-08-01T02:01:39.137" v="1370" actId="114"/>
        <pc:sldMkLst>
          <pc:docMk/>
          <pc:sldMk cId="908580530" sldId="492"/>
        </pc:sldMkLst>
        <pc:spChg chg="mod">
          <ac:chgData name="Lance Champagne" userId="784b97b5c38d2804" providerId="LiveId" clId="{CB09F858-E96B-4B72-ABD0-84A1B127D951}" dt="2023-08-01T01:54:58.136" v="846" actId="20577"/>
          <ac:spMkLst>
            <pc:docMk/>
            <pc:sldMk cId="908580530" sldId="492"/>
            <ac:spMk id="2" creationId="{EF1B7FE3-2C49-6452-AB16-8ECBC8C9314E}"/>
          </ac:spMkLst>
        </pc:spChg>
        <pc:spChg chg="mod">
          <ac:chgData name="Lance Champagne" userId="784b97b5c38d2804" providerId="LiveId" clId="{CB09F858-E96B-4B72-ABD0-84A1B127D951}" dt="2023-08-01T02:01:39.137" v="1370" actId="114"/>
          <ac:spMkLst>
            <pc:docMk/>
            <pc:sldMk cId="908580530" sldId="492"/>
            <ac:spMk id="3" creationId="{3C21C33D-6450-E707-C591-41EFC45A546D}"/>
          </ac:spMkLst>
        </pc:spChg>
      </pc:sldChg>
      <pc:sldChg chg="addSp modSp new mod">
        <pc:chgData name="Lance Champagne" userId="784b97b5c38d2804" providerId="LiveId" clId="{CB09F858-E96B-4B72-ABD0-84A1B127D951}" dt="2023-08-01T02:18:18.492" v="1860" actId="1076"/>
        <pc:sldMkLst>
          <pc:docMk/>
          <pc:sldMk cId="1436668115" sldId="493"/>
        </pc:sldMkLst>
        <pc:spChg chg="mod">
          <ac:chgData name="Lance Champagne" userId="784b97b5c38d2804" providerId="LiveId" clId="{CB09F858-E96B-4B72-ABD0-84A1B127D951}" dt="2023-08-01T02:02:00.054" v="1384" actId="20577"/>
          <ac:spMkLst>
            <pc:docMk/>
            <pc:sldMk cId="1436668115" sldId="493"/>
            <ac:spMk id="2" creationId="{8FB7C22D-E622-0BB4-F4F8-F6E07289741E}"/>
          </ac:spMkLst>
        </pc:spChg>
        <pc:spChg chg="mod">
          <ac:chgData name="Lance Champagne" userId="784b97b5c38d2804" providerId="LiveId" clId="{CB09F858-E96B-4B72-ABD0-84A1B127D951}" dt="2023-08-01T02:14:18.696" v="1857" actId="6549"/>
          <ac:spMkLst>
            <pc:docMk/>
            <pc:sldMk cId="1436668115" sldId="493"/>
            <ac:spMk id="3" creationId="{8A50D079-E240-659B-8141-E52E52CCFD17}"/>
          </ac:spMkLst>
        </pc:spChg>
        <pc:picChg chg="add mod">
          <ac:chgData name="Lance Champagne" userId="784b97b5c38d2804" providerId="LiveId" clId="{CB09F858-E96B-4B72-ABD0-84A1B127D951}" dt="2023-08-01T02:18:18.492" v="1860" actId="1076"/>
          <ac:picMkLst>
            <pc:docMk/>
            <pc:sldMk cId="1436668115" sldId="493"/>
            <ac:picMk id="5" creationId="{D1A49929-EF8B-4A8E-933E-C9C61231AA14}"/>
          </ac:picMkLst>
        </pc:picChg>
      </pc:sldChg>
      <pc:sldChg chg="addSp modSp new mod">
        <pc:chgData name="Lance Champagne" userId="784b97b5c38d2804" providerId="LiveId" clId="{CB09F858-E96B-4B72-ABD0-84A1B127D951}" dt="2023-08-01T02:32:32.746" v="2439" actId="1076"/>
        <pc:sldMkLst>
          <pc:docMk/>
          <pc:sldMk cId="221592667" sldId="494"/>
        </pc:sldMkLst>
        <pc:spChg chg="mod">
          <ac:chgData name="Lance Champagne" userId="784b97b5c38d2804" providerId="LiveId" clId="{CB09F858-E96B-4B72-ABD0-84A1B127D951}" dt="2023-08-01T02:22:43.452" v="1891" actId="20577"/>
          <ac:spMkLst>
            <pc:docMk/>
            <pc:sldMk cId="221592667" sldId="494"/>
            <ac:spMk id="2" creationId="{04BB1623-774D-CAA2-B898-4ACF5D0EB1C2}"/>
          </ac:spMkLst>
        </pc:spChg>
        <pc:spChg chg="mod">
          <ac:chgData name="Lance Champagne" userId="784b97b5c38d2804" providerId="LiveId" clId="{CB09F858-E96B-4B72-ABD0-84A1B127D951}" dt="2023-08-01T02:30:59.904" v="2434" actId="20577"/>
          <ac:spMkLst>
            <pc:docMk/>
            <pc:sldMk cId="221592667" sldId="494"/>
            <ac:spMk id="3" creationId="{09E43227-3E2F-D2CB-7C24-25C3B5BCF7BF}"/>
          </ac:spMkLst>
        </pc:spChg>
        <pc:picChg chg="add mod">
          <ac:chgData name="Lance Champagne" userId="784b97b5c38d2804" providerId="LiveId" clId="{CB09F858-E96B-4B72-ABD0-84A1B127D951}" dt="2023-08-01T02:32:32.746" v="2439" actId="1076"/>
          <ac:picMkLst>
            <pc:docMk/>
            <pc:sldMk cId="221592667" sldId="494"/>
            <ac:picMk id="5" creationId="{19AA2804-22B7-DF28-D776-86A1F1ABA584}"/>
          </ac:picMkLst>
        </pc:picChg>
      </pc:sldChg>
      <pc:sldChg chg="add del">
        <pc:chgData name="Lance Champagne" userId="784b97b5c38d2804" providerId="LiveId" clId="{CB09F858-E96B-4B72-ABD0-84A1B127D951}" dt="2023-07-30T22:59:53.962" v="2" actId="47"/>
        <pc:sldMkLst>
          <pc:docMk/>
          <pc:sldMk cId="9449034" sldId="495"/>
        </pc:sldMkLst>
        <pc:spChg chg="mod">
          <ac:chgData name="Lance Champagne" userId="784b97b5c38d2804" providerId="LiveId" clId="{CB09F858-E96B-4B72-ABD0-84A1B127D951}" dt="2023-08-01T02:35:09.117" v="2490" actId="20577"/>
          <ac:spMkLst>
            <pc:docMk/>
            <pc:sldMk cId="9449034" sldId="495"/>
            <ac:spMk id="2" creationId="{6EEB10A2-D9B5-AE27-E415-5B0709773761}"/>
          </ac:spMkLst>
        </pc:spChg>
        <pc:spChg chg="mod">
          <ac:chgData name="Lance Champagne" userId="784b97b5c38d2804" providerId="LiveId" clId="{CB09F858-E96B-4B72-ABD0-84A1B127D951}" dt="2023-08-01T02:41:00.892" v="2895" actId="20577"/>
          <ac:spMkLst>
            <pc:docMk/>
            <pc:sldMk cId="9449034" sldId="495"/>
            <ac:spMk id="3" creationId="{0DBBE482-5305-9355-8759-EF980DAE2BED}"/>
          </ac:spMkLst>
        </pc:spChg>
        <pc:picChg chg="add mod">
          <ac:chgData name="Lance Champagne" userId="784b97b5c38d2804" providerId="LiveId" clId="{CB09F858-E96B-4B72-ABD0-84A1B127D951}" dt="2023-08-01T02:42:11.175" v="2902" actId="1076"/>
          <ac:picMkLst>
            <pc:docMk/>
            <pc:sldMk cId="9449034" sldId="495"/>
            <ac:picMk id="5" creationId="{2844E0A7-610F-2492-51DC-DE70BA0A09DE}"/>
          </ac:picMkLst>
        </pc:picChg>
      </pc:sldChg>
      <pc:sldChg chg="addSp modSp new mod">
        <pc:chgData name="Lance Champagne" userId="784b97b5c38d2804" providerId="LiveId" clId="{CB09F858-E96B-4B72-ABD0-84A1B127D951}" dt="2023-08-01T02:38:59.262" v="2806" actId="1076"/>
        <pc:sldMkLst>
          <pc:docMk/>
          <pc:sldMk cId="605570779" sldId="496"/>
        </pc:sldMkLst>
        <pc:spChg chg="mod">
          <ac:chgData name="Lance Champagne" userId="784b97b5c38d2804" providerId="LiveId" clId="{CB09F858-E96B-4B72-ABD0-84A1B127D951}" dt="2023-08-01T02:36:25.270" v="2540" actId="20577"/>
          <ac:spMkLst>
            <pc:docMk/>
            <pc:sldMk cId="605570779" sldId="496"/>
            <ac:spMk id="2" creationId="{66FB5BE2-701B-5C58-7310-ECE851CDD47A}"/>
          </ac:spMkLst>
        </pc:spChg>
        <pc:spChg chg="mod">
          <ac:chgData name="Lance Champagne" userId="784b97b5c38d2804" providerId="LiveId" clId="{CB09F858-E96B-4B72-ABD0-84A1B127D951}" dt="2023-08-01T02:38:15.685" v="2802" actId="20577"/>
          <ac:spMkLst>
            <pc:docMk/>
            <pc:sldMk cId="605570779" sldId="496"/>
            <ac:spMk id="3" creationId="{7FFD0902-13B1-A384-F6DE-E14E6C474362}"/>
          </ac:spMkLst>
        </pc:spChg>
        <pc:picChg chg="add mod">
          <ac:chgData name="Lance Champagne" userId="784b97b5c38d2804" providerId="LiveId" clId="{CB09F858-E96B-4B72-ABD0-84A1B127D951}" dt="2023-08-01T02:38:59.262" v="2806" actId="1076"/>
          <ac:picMkLst>
            <pc:docMk/>
            <pc:sldMk cId="605570779" sldId="496"/>
            <ac:picMk id="5" creationId="{CFB1FE7D-F952-08E5-045A-D3A54A179661}"/>
          </ac:picMkLst>
        </pc:picChg>
      </pc:sldChg>
      <pc:sldChg chg="addSp delSp modSp new mod">
        <pc:chgData name="Lance Champagne" userId="784b97b5c38d2804" providerId="LiveId" clId="{CB09F858-E96B-4B72-ABD0-84A1B127D951}" dt="2023-08-01T02:43:47.114" v="2946" actId="1076"/>
        <pc:sldMkLst>
          <pc:docMk/>
          <pc:sldMk cId="2228113708" sldId="497"/>
        </pc:sldMkLst>
        <pc:spChg chg="mod">
          <ac:chgData name="Lance Champagne" userId="784b97b5c38d2804" providerId="LiveId" clId="{CB09F858-E96B-4B72-ABD0-84A1B127D951}" dt="2023-08-01T02:42:47.088" v="2942" actId="20577"/>
          <ac:spMkLst>
            <pc:docMk/>
            <pc:sldMk cId="2228113708" sldId="497"/>
            <ac:spMk id="2" creationId="{894E548D-BA17-8278-0A93-0A8AFACA67F7}"/>
          </ac:spMkLst>
        </pc:spChg>
        <pc:spChg chg="del">
          <ac:chgData name="Lance Champagne" userId="784b97b5c38d2804" providerId="LiveId" clId="{CB09F858-E96B-4B72-ABD0-84A1B127D951}" dt="2023-08-01T02:43:29.065" v="2943" actId="22"/>
          <ac:spMkLst>
            <pc:docMk/>
            <pc:sldMk cId="2228113708" sldId="497"/>
            <ac:spMk id="3" creationId="{F9214C96-3D8E-2023-AE14-D297AB49E335}"/>
          </ac:spMkLst>
        </pc:spChg>
        <pc:picChg chg="add mod ord">
          <ac:chgData name="Lance Champagne" userId="784b97b5c38d2804" providerId="LiveId" clId="{CB09F858-E96B-4B72-ABD0-84A1B127D951}" dt="2023-08-01T02:43:47.114" v="2946" actId="1076"/>
          <ac:picMkLst>
            <pc:docMk/>
            <pc:sldMk cId="2228113708" sldId="497"/>
            <ac:picMk id="5" creationId="{9D568D8E-D1F2-5303-3FC5-43D6F6A7783A}"/>
          </ac:picMkLst>
        </pc:picChg>
      </pc:sldChg>
      <pc:sldChg chg="modSp new mod">
        <pc:chgData name="Lance Champagne" userId="784b97b5c38d2804" providerId="LiveId" clId="{CB09F858-E96B-4B72-ABD0-84A1B127D951}" dt="2023-08-01T02:52:37.092" v="3757" actId="20577"/>
        <pc:sldMkLst>
          <pc:docMk/>
          <pc:sldMk cId="746539735" sldId="498"/>
        </pc:sldMkLst>
        <pc:spChg chg="mod">
          <ac:chgData name="Lance Champagne" userId="784b97b5c38d2804" providerId="LiveId" clId="{CB09F858-E96B-4B72-ABD0-84A1B127D951}" dt="2023-08-01T02:44:48.046" v="2960" actId="20577"/>
          <ac:spMkLst>
            <pc:docMk/>
            <pc:sldMk cId="746539735" sldId="498"/>
            <ac:spMk id="2" creationId="{227ECB3E-5F8A-8F94-C43F-F583402CB7B6}"/>
          </ac:spMkLst>
        </pc:spChg>
        <pc:spChg chg="mod">
          <ac:chgData name="Lance Champagne" userId="784b97b5c38d2804" providerId="LiveId" clId="{CB09F858-E96B-4B72-ABD0-84A1B127D951}" dt="2023-08-01T02:52:37.092" v="3757" actId="20577"/>
          <ac:spMkLst>
            <pc:docMk/>
            <pc:sldMk cId="746539735" sldId="498"/>
            <ac:spMk id="3" creationId="{09CB3C99-5482-560D-3146-21BA000CE8E6}"/>
          </ac:spMkLst>
        </pc:spChg>
      </pc:sldChg>
      <pc:sldChg chg="addSp delSp modSp new mod">
        <pc:chgData name="Lance Champagne" userId="784b97b5c38d2804" providerId="LiveId" clId="{CB09F858-E96B-4B72-ABD0-84A1B127D951}" dt="2023-08-01T02:57:27.958" v="3791" actId="1076"/>
        <pc:sldMkLst>
          <pc:docMk/>
          <pc:sldMk cId="2531061795" sldId="499"/>
        </pc:sldMkLst>
        <pc:spChg chg="mod">
          <ac:chgData name="Lance Champagne" userId="784b97b5c38d2804" providerId="LiveId" clId="{CB09F858-E96B-4B72-ABD0-84A1B127D951}" dt="2023-08-01T02:56:11.203" v="3783" actId="20577"/>
          <ac:spMkLst>
            <pc:docMk/>
            <pc:sldMk cId="2531061795" sldId="499"/>
            <ac:spMk id="2" creationId="{ECCF3A2F-A565-9C59-3776-6284C13399D7}"/>
          </ac:spMkLst>
        </pc:spChg>
        <pc:spChg chg="del">
          <ac:chgData name="Lance Champagne" userId="784b97b5c38d2804" providerId="LiveId" clId="{CB09F858-E96B-4B72-ABD0-84A1B127D951}" dt="2023-08-01T02:56:15.523" v="3784" actId="22"/>
          <ac:spMkLst>
            <pc:docMk/>
            <pc:sldMk cId="2531061795" sldId="499"/>
            <ac:spMk id="3" creationId="{3F826375-71EF-DAF4-07AD-18811154130A}"/>
          </ac:spMkLst>
        </pc:spChg>
        <pc:picChg chg="add mod ord">
          <ac:chgData name="Lance Champagne" userId="784b97b5c38d2804" providerId="LiveId" clId="{CB09F858-E96B-4B72-ABD0-84A1B127D951}" dt="2023-08-01T02:56:38.238" v="3789" actId="1076"/>
          <ac:picMkLst>
            <pc:docMk/>
            <pc:sldMk cId="2531061795" sldId="499"/>
            <ac:picMk id="5" creationId="{2DDB8553-8B6A-77A4-A4B8-569820A1D7F2}"/>
          </ac:picMkLst>
        </pc:picChg>
        <pc:picChg chg="add mod">
          <ac:chgData name="Lance Champagne" userId="784b97b5c38d2804" providerId="LiveId" clId="{CB09F858-E96B-4B72-ABD0-84A1B127D951}" dt="2023-08-01T02:57:27.958" v="3791" actId="1076"/>
          <ac:picMkLst>
            <pc:docMk/>
            <pc:sldMk cId="2531061795" sldId="499"/>
            <ac:picMk id="7" creationId="{57630628-0AA5-7B2B-45A1-D3630DA136AC}"/>
          </ac:picMkLst>
        </pc:picChg>
      </pc:sldChg>
      <pc:sldChg chg="addSp delSp modSp new mod">
        <pc:chgData name="Lance Champagne" userId="784b97b5c38d2804" providerId="LiveId" clId="{CB09F858-E96B-4B72-ABD0-84A1B127D951}" dt="2023-08-01T03:06:34.278" v="3929" actId="1076"/>
        <pc:sldMkLst>
          <pc:docMk/>
          <pc:sldMk cId="1069038712" sldId="500"/>
        </pc:sldMkLst>
        <pc:spChg chg="mod">
          <ac:chgData name="Lance Champagne" userId="784b97b5c38d2804" providerId="LiveId" clId="{CB09F858-E96B-4B72-ABD0-84A1B127D951}" dt="2023-08-01T02:57:59.324" v="3810" actId="20577"/>
          <ac:spMkLst>
            <pc:docMk/>
            <pc:sldMk cId="1069038712" sldId="500"/>
            <ac:spMk id="2" creationId="{39134263-873C-3D70-E5E8-A6E8DC20D628}"/>
          </ac:spMkLst>
        </pc:spChg>
        <pc:spChg chg="mod">
          <ac:chgData name="Lance Champagne" userId="784b97b5c38d2804" providerId="LiveId" clId="{CB09F858-E96B-4B72-ABD0-84A1B127D951}" dt="2023-08-01T02:59:50.392" v="3921" actId="313"/>
          <ac:spMkLst>
            <pc:docMk/>
            <pc:sldMk cId="1069038712" sldId="500"/>
            <ac:spMk id="3" creationId="{C852F7A3-4EEF-3529-0539-C837306D76BA}"/>
          </ac:spMkLst>
        </pc:spChg>
        <pc:picChg chg="add mod">
          <ac:chgData name="Lance Champagne" userId="784b97b5c38d2804" providerId="LiveId" clId="{CB09F858-E96B-4B72-ABD0-84A1B127D951}" dt="2023-08-01T03:04:45.158" v="3923" actId="1076"/>
          <ac:picMkLst>
            <pc:docMk/>
            <pc:sldMk cId="1069038712" sldId="500"/>
            <ac:picMk id="5" creationId="{982FD0BE-F490-311D-E047-1B38BFF30FB4}"/>
          </ac:picMkLst>
        </pc:picChg>
        <pc:picChg chg="add del mod">
          <ac:chgData name="Lance Champagne" userId="784b97b5c38d2804" providerId="LiveId" clId="{CB09F858-E96B-4B72-ABD0-84A1B127D951}" dt="2023-08-01T03:05:47.135" v="3927" actId="478"/>
          <ac:picMkLst>
            <pc:docMk/>
            <pc:sldMk cId="1069038712" sldId="500"/>
            <ac:picMk id="7" creationId="{B301240E-C2B0-0DE4-3CD1-70807F5274AA}"/>
          </ac:picMkLst>
        </pc:picChg>
        <pc:picChg chg="add mod">
          <ac:chgData name="Lance Champagne" userId="784b97b5c38d2804" providerId="LiveId" clId="{CB09F858-E96B-4B72-ABD0-84A1B127D951}" dt="2023-08-01T03:06:34.278" v="3929" actId="1076"/>
          <ac:picMkLst>
            <pc:docMk/>
            <pc:sldMk cId="1069038712" sldId="500"/>
            <ac:picMk id="9" creationId="{18321177-F3FF-EEE7-6461-9F6D0785FA4F}"/>
          </ac:picMkLst>
        </pc:picChg>
      </pc:sldChg>
      <pc:sldChg chg="modSp new mod">
        <pc:chgData name="Lance Champagne" userId="784b97b5c38d2804" providerId="LiveId" clId="{CB09F858-E96B-4B72-ABD0-84A1B127D951}" dt="2023-08-01T03:11:55.363" v="3950" actId="6549"/>
        <pc:sldMkLst>
          <pc:docMk/>
          <pc:sldMk cId="2884241209" sldId="501"/>
        </pc:sldMkLst>
        <pc:spChg chg="mod">
          <ac:chgData name="Lance Champagne" userId="784b97b5c38d2804" providerId="LiveId" clId="{CB09F858-E96B-4B72-ABD0-84A1B127D951}" dt="2023-08-01T03:11:16.655" v="3947" actId="20577"/>
          <ac:spMkLst>
            <pc:docMk/>
            <pc:sldMk cId="2884241209" sldId="501"/>
            <ac:spMk id="2" creationId="{EBB4F0EA-1C89-3498-E1C6-925AB83F41D9}"/>
          </ac:spMkLst>
        </pc:spChg>
        <pc:spChg chg="mod">
          <ac:chgData name="Lance Champagne" userId="784b97b5c38d2804" providerId="LiveId" clId="{CB09F858-E96B-4B72-ABD0-84A1B127D951}" dt="2023-08-01T03:11:55.363" v="3950" actId="6549"/>
          <ac:spMkLst>
            <pc:docMk/>
            <pc:sldMk cId="2884241209" sldId="501"/>
            <ac:spMk id="3" creationId="{C878DACC-D074-6921-531E-A065BB4D6255}"/>
          </ac:spMkLst>
        </pc:spChg>
      </pc:sldChg>
      <pc:sldMasterChg chg="addSldLayout delSldLayout">
        <pc:chgData name="Lance Champagne" userId="784b97b5c38d2804" providerId="LiveId" clId="{CB09F858-E96B-4B72-ABD0-84A1B127D951}" dt="2023-07-30T22:59:53.962" v="2" actId="47"/>
        <pc:sldMasterMkLst>
          <pc:docMk/>
          <pc:sldMasterMk cId="947534618" sldId="2147483768"/>
        </pc:sldMasterMkLst>
        <pc:sldLayoutChg chg="add del">
          <pc:chgData name="Lance Champagne" userId="784b97b5c38d2804" providerId="LiveId" clId="{CB09F858-E96B-4B72-ABD0-84A1B127D951}" dt="2023-07-30T22:59:53.962" v="2" actId="47"/>
          <pc:sldLayoutMkLst>
            <pc:docMk/>
            <pc:sldMasterMk cId="947534618" sldId="2147483768"/>
            <pc:sldLayoutMk cId="3166790210" sldId="2147483785"/>
          </pc:sldLayoutMkLst>
        </pc:sldLayoutChg>
      </pc:sldMasterChg>
    </pc:docChg>
  </pc:docChgLst>
  <pc:docChgLst>
    <pc:chgData name="Lance Champagne" userId="784b97b5c38d2804" providerId="LiveId" clId="{6E117E80-D779-4630-83EC-DCB614F94328}"/>
    <pc:docChg chg="undo custSel addSld delSld modSld sldOrd">
      <pc:chgData name="Lance Champagne" userId="784b97b5c38d2804" providerId="LiveId" clId="{6E117E80-D779-4630-83EC-DCB614F94328}" dt="2023-08-10T21:36:04.303" v="1770" actId="14100"/>
      <pc:docMkLst>
        <pc:docMk/>
      </pc:docMkLst>
      <pc:sldChg chg="del">
        <pc:chgData name="Lance Champagne" userId="784b97b5c38d2804" providerId="LiveId" clId="{6E117E80-D779-4630-83EC-DCB614F94328}" dt="2023-08-02T01:08:42.067" v="63" actId="47"/>
        <pc:sldMkLst>
          <pc:docMk/>
          <pc:sldMk cId="0" sldId="257"/>
        </pc:sldMkLst>
      </pc:sldChg>
      <pc:sldChg chg="del">
        <pc:chgData name="Lance Champagne" userId="784b97b5c38d2804" providerId="LiveId" clId="{6E117E80-D779-4630-83EC-DCB614F94328}" dt="2023-08-02T01:08:42.067" v="63" actId="47"/>
        <pc:sldMkLst>
          <pc:docMk/>
          <pc:sldMk cId="0" sldId="258"/>
        </pc:sldMkLst>
      </pc:sldChg>
      <pc:sldChg chg="del">
        <pc:chgData name="Lance Champagne" userId="784b97b5c38d2804" providerId="LiveId" clId="{6E117E80-D779-4630-83EC-DCB614F94328}" dt="2023-08-02T01:08:42.067" v="63" actId="47"/>
        <pc:sldMkLst>
          <pc:docMk/>
          <pc:sldMk cId="0" sldId="259"/>
        </pc:sldMkLst>
      </pc:sldChg>
      <pc:sldChg chg="del">
        <pc:chgData name="Lance Champagne" userId="784b97b5c38d2804" providerId="LiveId" clId="{6E117E80-D779-4630-83EC-DCB614F94328}" dt="2023-08-02T01:08:42.067" v="63" actId="47"/>
        <pc:sldMkLst>
          <pc:docMk/>
          <pc:sldMk cId="3044817220" sldId="260"/>
        </pc:sldMkLst>
      </pc:sldChg>
      <pc:sldChg chg="del">
        <pc:chgData name="Lance Champagne" userId="784b97b5c38d2804" providerId="LiveId" clId="{6E117E80-D779-4630-83EC-DCB614F94328}" dt="2023-08-02T01:08:42.067" v="63" actId="47"/>
        <pc:sldMkLst>
          <pc:docMk/>
          <pc:sldMk cId="0" sldId="261"/>
        </pc:sldMkLst>
      </pc:sldChg>
      <pc:sldChg chg="del">
        <pc:chgData name="Lance Champagne" userId="784b97b5c38d2804" providerId="LiveId" clId="{6E117E80-D779-4630-83EC-DCB614F94328}" dt="2023-08-02T01:08:42.067" v="63" actId="47"/>
        <pc:sldMkLst>
          <pc:docMk/>
          <pc:sldMk cId="0" sldId="262"/>
        </pc:sldMkLst>
      </pc:sldChg>
      <pc:sldChg chg="del">
        <pc:chgData name="Lance Champagne" userId="784b97b5c38d2804" providerId="LiveId" clId="{6E117E80-D779-4630-83EC-DCB614F94328}" dt="2023-08-02T01:08:42.067" v="63" actId="47"/>
        <pc:sldMkLst>
          <pc:docMk/>
          <pc:sldMk cId="0" sldId="263"/>
        </pc:sldMkLst>
      </pc:sldChg>
      <pc:sldChg chg="del">
        <pc:chgData name="Lance Champagne" userId="784b97b5c38d2804" providerId="LiveId" clId="{6E117E80-D779-4630-83EC-DCB614F94328}" dt="2023-08-02T01:08:42.067" v="63" actId="47"/>
        <pc:sldMkLst>
          <pc:docMk/>
          <pc:sldMk cId="0" sldId="264"/>
        </pc:sldMkLst>
      </pc:sldChg>
      <pc:sldChg chg="del">
        <pc:chgData name="Lance Champagne" userId="784b97b5c38d2804" providerId="LiveId" clId="{6E117E80-D779-4630-83EC-DCB614F94328}" dt="2023-08-02T01:08:42.067" v="63" actId="47"/>
        <pc:sldMkLst>
          <pc:docMk/>
          <pc:sldMk cId="0" sldId="265"/>
        </pc:sldMkLst>
      </pc:sldChg>
      <pc:sldChg chg="del">
        <pc:chgData name="Lance Champagne" userId="784b97b5c38d2804" providerId="LiveId" clId="{6E117E80-D779-4630-83EC-DCB614F94328}" dt="2023-08-02T01:08:42.067" v="63" actId="47"/>
        <pc:sldMkLst>
          <pc:docMk/>
          <pc:sldMk cId="0" sldId="266"/>
        </pc:sldMkLst>
      </pc:sldChg>
      <pc:sldChg chg="del">
        <pc:chgData name="Lance Champagne" userId="784b97b5c38d2804" providerId="LiveId" clId="{6E117E80-D779-4630-83EC-DCB614F94328}" dt="2023-08-02T01:08:42.067" v="63" actId="47"/>
        <pc:sldMkLst>
          <pc:docMk/>
          <pc:sldMk cId="0" sldId="267"/>
        </pc:sldMkLst>
      </pc:sldChg>
      <pc:sldChg chg="del">
        <pc:chgData name="Lance Champagne" userId="784b97b5c38d2804" providerId="LiveId" clId="{6E117E80-D779-4630-83EC-DCB614F94328}" dt="2023-08-02T01:08:42.067" v="63" actId="47"/>
        <pc:sldMkLst>
          <pc:docMk/>
          <pc:sldMk cId="0" sldId="268"/>
        </pc:sldMkLst>
      </pc:sldChg>
      <pc:sldChg chg="del">
        <pc:chgData name="Lance Champagne" userId="784b97b5c38d2804" providerId="LiveId" clId="{6E117E80-D779-4630-83EC-DCB614F94328}" dt="2023-08-02T01:08:42.067" v="63" actId="47"/>
        <pc:sldMkLst>
          <pc:docMk/>
          <pc:sldMk cId="0" sldId="269"/>
        </pc:sldMkLst>
      </pc:sldChg>
      <pc:sldChg chg="del">
        <pc:chgData name="Lance Champagne" userId="784b97b5c38d2804" providerId="LiveId" clId="{6E117E80-D779-4630-83EC-DCB614F94328}" dt="2023-08-02T01:08:42.067" v="63" actId="47"/>
        <pc:sldMkLst>
          <pc:docMk/>
          <pc:sldMk cId="0" sldId="271"/>
        </pc:sldMkLst>
      </pc:sldChg>
      <pc:sldChg chg="del">
        <pc:chgData name="Lance Champagne" userId="784b97b5c38d2804" providerId="LiveId" clId="{6E117E80-D779-4630-83EC-DCB614F94328}" dt="2023-08-02T01:08:42.067" v="63" actId="47"/>
        <pc:sldMkLst>
          <pc:docMk/>
          <pc:sldMk cId="0" sldId="272"/>
        </pc:sldMkLst>
      </pc:sldChg>
      <pc:sldChg chg="del">
        <pc:chgData name="Lance Champagne" userId="784b97b5c38d2804" providerId="LiveId" clId="{6E117E80-D779-4630-83EC-DCB614F94328}" dt="2023-08-02T01:08:42.067" v="63" actId="47"/>
        <pc:sldMkLst>
          <pc:docMk/>
          <pc:sldMk cId="0" sldId="273"/>
        </pc:sldMkLst>
      </pc:sldChg>
      <pc:sldChg chg="del">
        <pc:chgData name="Lance Champagne" userId="784b97b5c38d2804" providerId="LiveId" clId="{6E117E80-D779-4630-83EC-DCB614F94328}" dt="2023-08-02T01:08:42.067" v="63" actId="47"/>
        <pc:sldMkLst>
          <pc:docMk/>
          <pc:sldMk cId="0" sldId="274"/>
        </pc:sldMkLst>
      </pc:sldChg>
      <pc:sldChg chg="del">
        <pc:chgData name="Lance Champagne" userId="784b97b5c38d2804" providerId="LiveId" clId="{6E117E80-D779-4630-83EC-DCB614F94328}" dt="2023-08-02T01:08:42.067" v="63" actId="47"/>
        <pc:sldMkLst>
          <pc:docMk/>
          <pc:sldMk cId="0" sldId="275"/>
        </pc:sldMkLst>
      </pc:sldChg>
      <pc:sldChg chg="del">
        <pc:chgData name="Lance Champagne" userId="784b97b5c38d2804" providerId="LiveId" clId="{6E117E80-D779-4630-83EC-DCB614F94328}" dt="2023-08-02T01:08:42.067" v="63" actId="47"/>
        <pc:sldMkLst>
          <pc:docMk/>
          <pc:sldMk cId="0" sldId="276"/>
        </pc:sldMkLst>
      </pc:sldChg>
      <pc:sldChg chg="modSp mod">
        <pc:chgData name="Lance Champagne" userId="784b97b5c38d2804" providerId="LiveId" clId="{6E117E80-D779-4630-83EC-DCB614F94328}" dt="2023-08-02T01:06:07.863" v="57" actId="1076"/>
        <pc:sldMkLst>
          <pc:docMk/>
          <pc:sldMk cId="952802529" sldId="321"/>
        </pc:sldMkLst>
        <pc:spChg chg="mod">
          <ac:chgData name="Lance Champagne" userId="784b97b5c38d2804" providerId="LiveId" clId="{6E117E80-D779-4630-83EC-DCB614F94328}" dt="2023-08-02T01:05:59.119" v="55" actId="1076"/>
          <ac:spMkLst>
            <pc:docMk/>
            <pc:sldMk cId="952802529" sldId="321"/>
            <ac:spMk id="5" creationId="{EF3376A8-43C5-4260-9845-C4E3D06D82B3}"/>
          </ac:spMkLst>
        </pc:spChg>
        <pc:picChg chg="mod">
          <ac:chgData name="Lance Champagne" userId="784b97b5c38d2804" providerId="LiveId" clId="{6E117E80-D779-4630-83EC-DCB614F94328}" dt="2023-08-02T01:06:07.863" v="57" actId="1076"/>
          <ac:picMkLst>
            <pc:docMk/>
            <pc:sldMk cId="952802529" sldId="321"/>
            <ac:picMk id="6" creationId="{7B984C60-61CF-4951-8F9F-BA61A22CF994}"/>
          </ac:picMkLst>
        </pc:picChg>
      </pc:sldChg>
      <pc:sldChg chg="addSp delSp modSp mod chgLayout">
        <pc:chgData name="Lance Champagne" userId="784b97b5c38d2804" providerId="LiveId" clId="{6E117E80-D779-4630-83EC-DCB614F94328}" dt="2023-08-10T21:11:33.073" v="1221" actId="6549"/>
        <pc:sldMkLst>
          <pc:docMk/>
          <pc:sldMk cId="928457732" sldId="322"/>
        </pc:sldMkLst>
        <pc:spChg chg="mod ord">
          <ac:chgData name="Lance Champagne" userId="784b97b5c38d2804" providerId="LiveId" clId="{6E117E80-D779-4630-83EC-DCB614F94328}" dt="2023-08-10T21:10:12.180" v="1210" actId="700"/>
          <ac:spMkLst>
            <pc:docMk/>
            <pc:sldMk cId="928457732" sldId="322"/>
            <ac:spMk id="2" creationId="{00000000-0000-0000-0000-000000000000}"/>
          </ac:spMkLst>
        </pc:spChg>
        <pc:spChg chg="add mod ord">
          <ac:chgData name="Lance Champagne" userId="784b97b5c38d2804" providerId="LiveId" clId="{6E117E80-D779-4630-83EC-DCB614F94328}" dt="2023-08-10T21:11:33.073" v="1221" actId="6549"/>
          <ac:spMkLst>
            <pc:docMk/>
            <pc:sldMk cId="928457732" sldId="322"/>
            <ac:spMk id="3" creationId="{F9DEB71C-A9E0-6D4D-E44B-081EE6D35A8E}"/>
          </ac:spMkLst>
        </pc:spChg>
        <pc:spChg chg="del mod">
          <ac:chgData name="Lance Champagne" userId="784b97b5c38d2804" providerId="LiveId" clId="{6E117E80-D779-4630-83EC-DCB614F94328}" dt="2023-08-10T21:10:07.422" v="1209" actId="478"/>
          <ac:spMkLst>
            <pc:docMk/>
            <pc:sldMk cId="928457732" sldId="322"/>
            <ac:spMk id="5" creationId="{EF3376A8-43C5-4260-9845-C4E3D06D82B3}"/>
          </ac:spMkLst>
        </pc:spChg>
        <pc:picChg chg="mod">
          <ac:chgData name="Lance Champagne" userId="784b97b5c38d2804" providerId="LiveId" clId="{6E117E80-D779-4630-83EC-DCB614F94328}" dt="2023-08-10T21:11:17.798" v="1216" actId="1076"/>
          <ac:picMkLst>
            <pc:docMk/>
            <pc:sldMk cId="928457732" sldId="322"/>
            <ac:picMk id="14" creationId="{A1937677-DC28-4933-BBD4-B9B85886C4A6}"/>
          </ac:picMkLst>
        </pc:picChg>
      </pc:sldChg>
      <pc:sldChg chg="addSp delSp modSp mod">
        <pc:chgData name="Lance Champagne" userId="784b97b5c38d2804" providerId="LiveId" clId="{6E117E80-D779-4630-83EC-DCB614F94328}" dt="2023-08-10T19:54:39.771" v="78" actId="21"/>
        <pc:sldMkLst>
          <pc:docMk/>
          <pc:sldMk cId="3906083152" sldId="325"/>
        </pc:sldMkLst>
        <pc:spChg chg="mod">
          <ac:chgData name="Lance Champagne" userId="784b97b5c38d2804" providerId="LiveId" clId="{6E117E80-D779-4630-83EC-DCB614F94328}" dt="2023-08-10T19:09:51.950" v="70" actId="403"/>
          <ac:spMkLst>
            <pc:docMk/>
            <pc:sldMk cId="3906083152" sldId="325"/>
            <ac:spMk id="3" creationId="{635CC626-F210-4D5C-96D6-C9626D0BBE3B}"/>
          </ac:spMkLst>
        </pc:spChg>
        <pc:spChg chg="mod">
          <ac:chgData name="Lance Champagne" userId="784b97b5c38d2804" providerId="LiveId" clId="{6E117E80-D779-4630-83EC-DCB614F94328}" dt="2023-08-10T19:10:04.152" v="71" actId="1076"/>
          <ac:spMkLst>
            <pc:docMk/>
            <pc:sldMk cId="3906083152" sldId="325"/>
            <ac:spMk id="4" creationId="{3F23874E-EDEC-4C0F-AC43-9260C3180443}"/>
          </ac:spMkLst>
        </pc:spChg>
        <pc:picChg chg="add del mod modCrop">
          <ac:chgData name="Lance Champagne" userId="784b97b5c38d2804" providerId="LiveId" clId="{6E117E80-D779-4630-83EC-DCB614F94328}" dt="2023-08-10T19:54:39.771" v="78" actId="21"/>
          <ac:picMkLst>
            <pc:docMk/>
            <pc:sldMk cId="3906083152" sldId="325"/>
            <ac:picMk id="6" creationId="{297F7095-EA00-4F5F-5EA0-169B8787F763}"/>
          </ac:picMkLst>
        </pc:picChg>
      </pc:sldChg>
      <pc:sldChg chg="addSp delSp modSp mod chgLayout">
        <pc:chgData name="Lance Champagne" userId="784b97b5c38d2804" providerId="LiveId" clId="{6E117E80-D779-4630-83EC-DCB614F94328}" dt="2023-08-10T20:39:01.831" v="1207" actId="1076"/>
        <pc:sldMkLst>
          <pc:docMk/>
          <pc:sldMk cId="2393616075" sldId="328"/>
        </pc:sldMkLst>
        <pc:spChg chg="mod ord">
          <ac:chgData name="Lance Champagne" userId="784b97b5c38d2804" providerId="LiveId" clId="{6E117E80-D779-4630-83EC-DCB614F94328}" dt="2023-08-10T20:38:35.386" v="1205" actId="20577"/>
          <ac:spMkLst>
            <pc:docMk/>
            <pc:sldMk cId="2393616075" sldId="328"/>
            <ac:spMk id="2" creationId="{00000000-0000-0000-0000-000000000000}"/>
          </ac:spMkLst>
        </pc:spChg>
        <pc:spChg chg="add mod ord">
          <ac:chgData name="Lance Champagne" userId="784b97b5c38d2804" providerId="LiveId" clId="{6E117E80-D779-4630-83EC-DCB614F94328}" dt="2023-08-10T20:37:43.924" v="1203" actId="15"/>
          <ac:spMkLst>
            <pc:docMk/>
            <pc:sldMk cId="2393616075" sldId="328"/>
            <ac:spMk id="3" creationId="{6017C295-3BD1-B7F5-292D-FF93D3912F60}"/>
          </ac:spMkLst>
        </pc:spChg>
        <pc:spChg chg="del mod">
          <ac:chgData name="Lance Champagne" userId="784b97b5c38d2804" providerId="LiveId" clId="{6E117E80-D779-4630-83EC-DCB614F94328}" dt="2023-08-10T20:37:15.904" v="1198" actId="478"/>
          <ac:spMkLst>
            <pc:docMk/>
            <pc:sldMk cId="2393616075" sldId="328"/>
            <ac:spMk id="5" creationId="{EF3376A8-43C5-4260-9845-C4E3D06D82B3}"/>
          </ac:spMkLst>
        </pc:spChg>
        <pc:picChg chg="mod">
          <ac:chgData name="Lance Champagne" userId="784b97b5c38d2804" providerId="LiveId" clId="{6E117E80-D779-4630-83EC-DCB614F94328}" dt="2023-08-10T20:39:01.831" v="1207" actId="1076"/>
          <ac:picMkLst>
            <pc:docMk/>
            <pc:sldMk cId="2393616075" sldId="328"/>
            <ac:picMk id="4" creationId="{F4719F17-E275-4135-AA22-703C00E750E6}"/>
          </ac:picMkLst>
        </pc:picChg>
      </pc:sldChg>
      <pc:sldChg chg="addSp delSp modSp mod chgLayout">
        <pc:chgData name="Lance Champagne" userId="784b97b5c38d2804" providerId="LiveId" clId="{6E117E80-D779-4630-83EC-DCB614F94328}" dt="2023-08-10T20:28:08.479" v="1146" actId="1076"/>
        <pc:sldMkLst>
          <pc:docMk/>
          <pc:sldMk cId="1052887204" sldId="330"/>
        </pc:sldMkLst>
        <pc:spChg chg="mod ord">
          <ac:chgData name="Lance Champagne" userId="784b97b5c38d2804" providerId="LiveId" clId="{6E117E80-D779-4630-83EC-DCB614F94328}" dt="2023-08-10T20:27:39.226" v="1141"/>
          <ac:spMkLst>
            <pc:docMk/>
            <pc:sldMk cId="1052887204" sldId="330"/>
            <ac:spMk id="2" creationId="{00000000-0000-0000-0000-000000000000}"/>
          </ac:spMkLst>
        </pc:spChg>
        <pc:spChg chg="add mod ord">
          <ac:chgData name="Lance Champagne" userId="784b97b5c38d2804" providerId="LiveId" clId="{6E117E80-D779-4630-83EC-DCB614F94328}" dt="2023-08-10T20:27:53.122" v="1144"/>
          <ac:spMkLst>
            <pc:docMk/>
            <pc:sldMk cId="1052887204" sldId="330"/>
            <ac:spMk id="3" creationId="{7A324B31-EF18-6483-3C1B-701485CCD188}"/>
          </ac:spMkLst>
        </pc:spChg>
        <pc:spChg chg="del mod">
          <ac:chgData name="Lance Champagne" userId="784b97b5c38d2804" providerId="LiveId" clId="{6E117E80-D779-4630-83EC-DCB614F94328}" dt="2023-08-10T20:27:49.139" v="1143" actId="478"/>
          <ac:spMkLst>
            <pc:docMk/>
            <pc:sldMk cId="1052887204" sldId="330"/>
            <ac:spMk id="5" creationId="{EF3376A8-43C5-4260-9845-C4E3D06D82B3}"/>
          </ac:spMkLst>
        </pc:spChg>
        <pc:picChg chg="mod">
          <ac:chgData name="Lance Champagne" userId="784b97b5c38d2804" providerId="LiveId" clId="{6E117E80-D779-4630-83EC-DCB614F94328}" dt="2023-08-10T20:28:08.479" v="1146" actId="1076"/>
          <ac:picMkLst>
            <pc:docMk/>
            <pc:sldMk cId="1052887204" sldId="330"/>
            <ac:picMk id="6" creationId="{11DFBDE4-C389-42AF-BCA9-FE5B44EB943D}"/>
          </ac:picMkLst>
        </pc:picChg>
        <pc:picChg chg="mod">
          <ac:chgData name="Lance Champagne" userId="784b97b5c38d2804" providerId="LiveId" clId="{6E117E80-D779-4630-83EC-DCB614F94328}" dt="2023-08-10T20:28:03.018" v="1145" actId="1076"/>
          <ac:picMkLst>
            <pc:docMk/>
            <pc:sldMk cId="1052887204" sldId="330"/>
            <ac:picMk id="7" creationId="{7B0AAE8A-7182-4CC4-B4AB-F6828690673D}"/>
          </ac:picMkLst>
        </pc:picChg>
      </pc:sldChg>
      <pc:sldChg chg="modSp mod">
        <pc:chgData name="Lance Champagne" userId="784b97b5c38d2804" providerId="LiveId" clId="{6E117E80-D779-4630-83EC-DCB614F94328}" dt="2023-08-10T20:20:40.666" v="812" actId="2711"/>
        <pc:sldMkLst>
          <pc:docMk/>
          <pc:sldMk cId="2727817621" sldId="331"/>
        </pc:sldMkLst>
        <pc:spChg chg="mod">
          <ac:chgData name="Lance Champagne" userId="784b97b5c38d2804" providerId="LiveId" clId="{6E117E80-D779-4630-83EC-DCB614F94328}" dt="2023-08-10T20:19:56.155" v="805" actId="20577"/>
          <ac:spMkLst>
            <pc:docMk/>
            <pc:sldMk cId="2727817621" sldId="331"/>
            <ac:spMk id="2" creationId="{00000000-0000-0000-0000-000000000000}"/>
          </ac:spMkLst>
        </pc:spChg>
        <pc:spChg chg="mod">
          <ac:chgData name="Lance Champagne" userId="784b97b5c38d2804" providerId="LiveId" clId="{6E117E80-D779-4630-83EC-DCB614F94328}" dt="2023-08-10T20:20:40.666" v="812" actId="2711"/>
          <ac:spMkLst>
            <pc:docMk/>
            <pc:sldMk cId="2727817621" sldId="331"/>
            <ac:spMk id="5" creationId="{EF3376A8-43C5-4260-9845-C4E3D06D82B3}"/>
          </ac:spMkLst>
        </pc:spChg>
        <pc:spChg chg="mod">
          <ac:chgData name="Lance Champagne" userId="784b97b5c38d2804" providerId="LiveId" clId="{6E117E80-D779-4630-83EC-DCB614F94328}" dt="2023-08-10T20:17:36.247" v="784" actId="12"/>
          <ac:spMkLst>
            <pc:docMk/>
            <pc:sldMk cId="2727817621" sldId="331"/>
            <ac:spMk id="9" creationId="{ADECFA2D-9B30-452B-8509-1F192B1C5647}"/>
          </ac:spMkLst>
        </pc:spChg>
        <pc:spChg chg="mod">
          <ac:chgData name="Lance Champagne" userId="784b97b5c38d2804" providerId="LiveId" clId="{6E117E80-D779-4630-83EC-DCB614F94328}" dt="2023-08-10T20:17:39.223" v="785" actId="12"/>
          <ac:spMkLst>
            <pc:docMk/>
            <pc:sldMk cId="2727817621" sldId="331"/>
            <ac:spMk id="10" creationId="{D43ED479-5CB7-46FC-8D46-9327ABBC37CC}"/>
          </ac:spMkLst>
        </pc:spChg>
      </pc:sldChg>
      <pc:sldChg chg="modSp del mod">
        <pc:chgData name="Lance Champagne" userId="784b97b5c38d2804" providerId="LiveId" clId="{6E117E80-D779-4630-83EC-DCB614F94328}" dt="2023-08-10T20:27:12.086" v="1138" actId="47"/>
        <pc:sldMkLst>
          <pc:docMk/>
          <pc:sldMk cId="9968658" sldId="333"/>
        </pc:sldMkLst>
        <pc:spChg chg="mod">
          <ac:chgData name="Lance Champagne" userId="784b97b5c38d2804" providerId="LiveId" clId="{6E117E80-D779-4630-83EC-DCB614F94328}" dt="2023-08-10T20:21:30.971" v="825" actId="20577"/>
          <ac:spMkLst>
            <pc:docMk/>
            <pc:sldMk cId="9968658" sldId="333"/>
            <ac:spMk id="2" creationId="{00000000-0000-0000-0000-000000000000}"/>
          </ac:spMkLst>
        </pc:spChg>
      </pc:sldChg>
      <pc:sldChg chg="modSp mod">
        <pc:chgData name="Lance Champagne" userId="784b97b5c38d2804" providerId="LiveId" clId="{6E117E80-D779-4630-83EC-DCB614F94328}" dt="2023-08-02T01:07:13.404" v="59" actId="20577"/>
        <pc:sldMkLst>
          <pc:docMk/>
          <pc:sldMk cId="2824142665" sldId="336"/>
        </pc:sldMkLst>
        <pc:spChg chg="mod">
          <ac:chgData name="Lance Champagne" userId="784b97b5c38d2804" providerId="LiveId" clId="{6E117E80-D779-4630-83EC-DCB614F94328}" dt="2023-08-02T01:07:13.404" v="59" actId="20577"/>
          <ac:spMkLst>
            <pc:docMk/>
            <pc:sldMk cId="2824142665" sldId="336"/>
            <ac:spMk id="2" creationId="{00000000-0000-0000-0000-000000000000}"/>
          </ac:spMkLst>
        </pc:spChg>
      </pc:sldChg>
      <pc:sldChg chg="modSp mod">
        <pc:chgData name="Lance Champagne" userId="784b97b5c38d2804" providerId="LiveId" clId="{6E117E80-D779-4630-83EC-DCB614F94328}" dt="2023-08-02T01:08:06.522" v="62" actId="1076"/>
        <pc:sldMkLst>
          <pc:docMk/>
          <pc:sldMk cId="3397849157" sldId="337"/>
        </pc:sldMkLst>
        <pc:picChg chg="mod">
          <ac:chgData name="Lance Champagne" userId="784b97b5c38d2804" providerId="LiveId" clId="{6E117E80-D779-4630-83EC-DCB614F94328}" dt="2023-08-02T01:08:06.522" v="62" actId="1076"/>
          <ac:picMkLst>
            <pc:docMk/>
            <pc:sldMk cId="3397849157" sldId="337"/>
            <ac:picMk id="4" creationId="{DDD1D294-4D74-4E20-923C-EE6319D2E7EB}"/>
          </ac:picMkLst>
        </pc:picChg>
      </pc:sldChg>
      <pc:sldChg chg="modSp mod">
        <pc:chgData name="Lance Champagne" userId="784b97b5c38d2804" providerId="LiveId" clId="{6E117E80-D779-4630-83EC-DCB614F94328}" dt="2023-08-02T01:01:06.004" v="13" actId="20577"/>
        <pc:sldMkLst>
          <pc:docMk/>
          <pc:sldMk cId="0" sldId="481"/>
        </pc:sldMkLst>
        <pc:spChg chg="mod">
          <ac:chgData name="Lance Champagne" userId="784b97b5c38d2804" providerId="LiveId" clId="{6E117E80-D779-4630-83EC-DCB614F94328}" dt="2023-08-02T01:00:59.423" v="11" actId="20577"/>
          <ac:spMkLst>
            <pc:docMk/>
            <pc:sldMk cId="0" sldId="481"/>
            <ac:spMk id="6" creationId="{00000000-0000-0000-0000-000000000000}"/>
          </ac:spMkLst>
        </pc:spChg>
        <pc:spChg chg="mod">
          <ac:chgData name="Lance Champagne" userId="784b97b5c38d2804" providerId="LiveId" clId="{6E117E80-D779-4630-83EC-DCB614F94328}" dt="2023-08-02T01:01:06.004" v="13" actId="20577"/>
          <ac:spMkLst>
            <pc:docMk/>
            <pc:sldMk cId="0" sldId="481"/>
            <ac:spMk id="7" creationId="{00000000-0000-0000-0000-000000000000}"/>
          </ac:spMkLst>
        </pc:spChg>
      </pc:sldChg>
      <pc:sldChg chg="del">
        <pc:chgData name="Lance Champagne" userId="784b97b5c38d2804" providerId="LiveId" clId="{6E117E80-D779-4630-83EC-DCB614F94328}" dt="2023-08-02T01:08:42.067" v="63" actId="47"/>
        <pc:sldMkLst>
          <pc:docMk/>
          <pc:sldMk cId="705764929" sldId="491"/>
        </pc:sldMkLst>
      </pc:sldChg>
      <pc:sldChg chg="del">
        <pc:chgData name="Lance Champagne" userId="784b97b5c38d2804" providerId="LiveId" clId="{6E117E80-D779-4630-83EC-DCB614F94328}" dt="2023-08-02T01:08:42.067" v="63" actId="47"/>
        <pc:sldMkLst>
          <pc:docMk/>
          <pc:sldMk cId="908580530" sldId="492"/>
        </pc:sldMkLst>
      </pc:sldChg>
      <pc:sldChg chg="del">
        <pc:chgData name="Lance Champagne" userId="784b97b5c38d2804" providerId="LiveId" clId="{6E117E80-D779-4630-83EC-DCB614F94328}" dt="2023-08-02T01:08:42.067" v="63" actId="47"/>
        <pc:sldMkLst>
          <pc:docMk/>
          <pc:sldMk cId="1436668115" sldId="493"/>
        </pc:sldMkLst>
      </pc:sldChg>
      <pc:sldChg chg="del">
        <pc:chgData name="Lance Champagne" userId="784b97b5c38d2804" providerId="LiveId" clId="{6E117E80-D779-4630-83EC-DCB614F94328}" dt="2023-08-02T01:08:42.067" v="63" actId="47"/>
        <pc:sldMkLst>
          <pc:docMk/>
          <pc:sldMk cId="221592667" sldId="494"/>
        </pc:sldMkLst>
      </pc:sldChg>
      <pc:sldChg chg="del">
        <pc:chgData name="Lance Champagne" userId="784b97b5c38d2804" providerId="LiveId" clId="{6E117E80-D779-4630-83EC-DCB614F94328}" dt="2023-08-02T01:08:42.067" v="63" actId="47"/>
        <pc:sldMkLst>
          <pc:docMk/>
          <pc:sldMk cId="9449034" sldId="495"/>
        </pc:sldMkLst>
      </pc:sldChg>
      <pc:sldChg chg="del">
        <pc:chgData name="Lance Champagne" userId="784b97b5c38d2804" providerId="LiveId" clId="{6E117E80-D779-4630-83EC-DCB614F94328}" dt="2023-08-02T01:08:42.067" v="63" actId="47"/>
        <pc:sldMkLst>
          <pc:docMk/>
          <pc:sldMk cId="605570779" sldId="496"/>
        </pc:sldMkLst>
      </pc:sldChg>
      <pc:sldChg chg="del">
        <pc:chgData name="Lance Champagne" userId="784b97b5c38d2804" providerId="LiveId" clId="{6E117E80-D779-4630-83EC-DCB614F94328}" dt="2023-08-02T01:08:42.067" v="63" actId="47"/>
        <pc:sldMkLst>
          <pc:docMk/>
          <pc:sldMk cId="2228113708" sldId="497"/>
        </pc:sldMkLst>
      </pc:sldChg>
      <pc:sldChg chg="del">
        <pc:chgData name="Lance Champagne" userId="784b97b5c38d2804" providerId="LiveId" clId="{6E117E80-D779-4630-83EC-DCB614F94328}" dt="2023-08-02T01:08:42.067" v="63" actId="47"/>
        <pc:sldMkLst>
          <pc:docMk/>
          <pc:sldMk cId="746539735" sldId="498"/>
        </pc:sldMkLst>
      </pc:sldChg>
      <pc:sldChg chg="del">
        <pc:chgData name="Lance Champagne" userId="784b97b5c38d2804" providerId="LiveId" clId="{6E117E80-D779-4630-83EC-DCB614F94328}" dt="2023-08-02T01:08:42.067" v="63" actId="47"/>
        <pc:sldMkLst>
          <pc:docMk/>
          <pc:sldMk cId="2531061795" sldId="499"/>
        </pc:sldMkLst>
      </pc:sldChg>
      <pc:sldChg chg="del">
        <pc:chgData name="Lance Champagne" userId="784b97b5c38d2804" providerId="LiveId" clId="{6E117E80-D779-4630-83EC-DCB614F94328}" dt="2023-08-02T01:08:42.067" v="63" actId="47"/>
        <pc:sldMkLst>
          <pc:docMk/>
          <pc:sldMk cId="1069038712" sldId="500"/>
        </pc:sldMkLst>
      </pc:sldChg>
      <pc:sldChg chg="del">
        <pc:chgData name="Lance Champagne" userId="784b97b5c38d2804" providerId="LiveId" clId="{6E117E80-D779-4630-83EC-DCB614F94328}" dt="2023-08-02T01:08:42.067" v="63" actId="47"/>
        <pc:sldMkLst>
          <pc:docMk/>
          <pc:sldMk cId="2884241209" sldId="501"/>
        </pc:sldMkLst>
      </pc:sldChg>
      <pc:sldChg chg="modSp mod">
        <pc:chgData name="Lance Champagne" userId="784b97b5c38d2804" providerId="LiveId" clId="{6E117E80-D779-4630-83EC-DCB614F94328}" dt="2023-08-02T01:03:26.479" v="42" actId="14100"/>
        <pc:sldMkLst>
          <pc:docMk/>
          <pc:sldMk cId="476044342" sldId="503"/>
        </pc:sldMkLst>
        <pc:spChg chg="mod">
          <ac:chgData name="Lance Champagne" userId="784b97b5c38d2804" providerId="LiveId" clId="{6E117E80-D779-4630-83EC-DCB614F94328}" dt="2023-08-02T01:03:26.479" v="42" actId="14100"/>
          <ac:spMkLst>
            <pc:docMk/>
            <pc:sldMk cId="476044342" sldId="503"/>
            <ac:spMk id="2" creationId="{9AA7AA8C-B236-4A99-AC40-3CAABD71D265}"/>
          </ac:spMkLst>
        </pc:spChg>
      </pc:sldChg>
      <pc:sldChg chg="modSp mod">
        <pc:chgData name="Lance Champagne" userId="784b97b5c38d2804" providerId="LiveId" clId="{6E117E80-D779-4630-83EC-DCB614F94328}" dt="2023-08-02T01:04:55.287" v="50" actId="14100"/>
        <pc:sldMkLst>
          <pc:docMk/>
          <pc:sldMk cId="2844991176" sldId="527"/>
        </pc:sldMkLst>
        <pc:spChg chg="mod">
          <ac:chgData name="Lance Champagne" userId="784b97b5c38d2804" providerId="LiveId" clId="{6E117E80-D779-4630-83EC-DCB614F94328}" dt="2023-08-02T01:04:55.287" v="50" actId="14100"/>
          <ac:spMkLst>
            <pc:docMk/>
            <pc:sldMk cId="2844991176" sldId="527"/>
            <ac:spMk id="2" creationId="{00000000-0000-0000-0000-000000000000}"/>
          </ac:spMkLst>
        </pc:spChg>
        <pc:spChg chg="ord">
          <ac:chgData name="Lance Champagne" userId="784b97b5c38d2804" providerId="LiveId" clId="{6E117E80-D779-4630-83EC-DCB614F94328}" dt="2023-08-02T01:04:16.138" v="43" actId="167"/>
          <ac:spMkLst>
            <pc:docMk/>
            <pc:sldMk cId="2844991176" sldId="527"/>
            <ac:spMk id="4" creationId="{FF32E2CF-E60C-4EEE-BF2C-D0A939668FBC}"/>
          </ac:spMkLst>
        </pc:spChg>
      </pc:sldChg>
      <pc:sldChg chg="addSp modSp new mod">
        <pc:chgData name="Lance Champagne" userId="784b97b5c38d2804" providerId="LiveId" clId="{6E117E80-D779-4630-83EC-DCB614F94328}" dt="2023-08-10T20:03:39.380" v="191" actId="1076"/>
        <pc:sldMkLst>
          <pc:docMk/>
          <pc:sldMk cId="2052133676" sldId="531"/>
        </pc:sldMkLst>
        <pc:spChg chg="mod">
          <ac:chgData name="Lance Champagne" userId="784b97b5c38d2804" providerId="LiveId" clId="{6E117E80-D779-4630-83EC-DCB614F94328}" dt="2023-08-10T19:57:01.104" v="90" actId="20577"/>
          <ac:spMkLst>
            <pc:docMk/>
            <pc:sldMk cId="2052133676" sldId="531"/>
            <ac:spMk id="2" creationId="{EEBCA066-F6F1-4B84-D79F-1DD4FF6A1512}"/>
          </ac:spMkLst>
        </pc:spChg>
        <pc:spChg chg="mod">
          <ac:chgData name="Lance Champagne" userId="784b97b5c38d2804" providerId="LiveId" clId="{6E117E80-D779-4630-83EC-DCB614F94328}" dt="2023-08-10T20:01:48.039" v="180" actId="20577"/>
          <ac:spMkLst>
            <pc:docMk/>
            <pc:sldMk cId="2052133676" sldId="531"/>
            <ac:spMk id="3" creationId="{C3CA91E6-3F26-3923-20BC-F83A7168F3C7}"/>
          </ac:spMkLst>
        </pc:spChg>
        <pc:picChg chg="add mod">
          <ac:chgData name="Lance Champagne" userId="784b97b5c38d2804" providerId="LiveId" clId="{6E117E80-D779-4630-83EC-DCB614F94328}" dt="2023-08-10T20:00:33.667" v="159" actId="1076"/>
          <ac:picMkLst>
            <pc:docMk/>
            <pc:sldMk cId="2052133676" sldId="531"/>
            <ac:picMk id="5" creationId="{EF5293D7-5BC6-34BA-1C13-E0BCD36D23BE}"/>
          </ac:picMkLst>
        </pc:picChg>
        <pc:picChg chg="add mod">
          <ac:chgData name="Lance Champagne" userId="784b97b5c38d2804" providerId="LiveId" clId="{6E117E80-D779-4630-83EC-DCB614F94328}" dt="2023-08-10T20:02:00.437" v="182" actId="1076"/>
          <ac:picMkLst>
            <pc:docMk/>
            <pc:sldMk cId="2052133676" sldId="531"/>
            <ac:picMk id="7" creationId="{FAE11338-9E8A-BDFF-3B61-9E240E0A7AE0}"/>
          </ac:picMkLst>
        </pc:picChg>
        <pc:picChg chg="add mod modCrop">
          <ac:chgData name="Lance Champagne" userId="784b97b5c38d2804" providerId="LiveId" clId="{6E117E80-D779-4630-83EC-DCB614F94328}" dt="2023-08-10T20:03:39.380" v="191" actId="1076"/>
          <ac:picMkLst>
            <pc:docMk/>
            <pc:sldMk cId="2052133676" sldId="531"/>
            <ac:picMk id="9" creationId="{8D9EF7CF-555D-80B7-3FD1-0C96AADD822F}"/>
          </ac:picMkLst>
        </pc:picChg>
      </pc:sldChg>
      <pc:sldChg chg="addSp modSp new mod">
        <pc:chgData name="Lance Champagne" userId="784b97b5c38d2804" providerId="LiveId" clId="{6E117E80-D779-4630-83EC-DCB614F94328}" dt="2023-08-10T20:10:19.833" v="464" actId="20577"/>
        <pc:sldMkLst>
          <pc:docMk/>
          <pc:sldMk cId="244854861" sldId="532"/>
        </pc:sldMkLst>
        <pc:spChg chg="mod">
          <ac:chgData name="Lance Champagne" userId="784b97b5c38d2804" providerId="LiveId" clId="{6E117E80-D779-4630-83EC-DCB614F94328}" dt="2023-08-10T20:05:45.434" v="216" actId="20577"/>
          <ac:spMkLst>
            <pc:docMk/>
            <pc:sldMk cId="244854861" sldId="532"/>
            <ac:spMk id="2" creationId="{68CC949D-F03D-0639-114E-43FCFE5A125E}"/>
          </ac:spMkLst>
        </pc:spChg>
        <pc:spChg chg="mod">
          <ac:chgData name="Lance Champagne" userId="784b97b5c38d2804" providerId="LiveId" clId="{6E117E80-D779-4630-83EC-DCB614F94328}" dt="2023-08-10T20:10:19.833" v="464" actId="20577"/>
          <ac:spMkLst>
            <pc:docMk/>
            <pc:sldMk cId="244854861" sldId="532"/>
            <ac:spMk id="3" creationId="{35FEBEDB-D9D5-DD28-5599-481FD3677DAE}"/>
          </ac:spMkLst>
        </pc:spChg>
        <pc:picChg chg="add mod">
          <ac:chgData name="Lance Champagne" userId="784b97b5c38d2804" providerId="LiveId" clId="{6E117E80-D779-4630-83EC-DCB614F94328}" dt="2023-08-10T20:09:15.319" v="344" actId="1076"/>
          <ac:picMkLst>
            <pc:docMk/>
            <pc:sldMk cId="244854861" sldId="532"/>
            <ac:picMk id="5" creationId="{0036F92F-B8E9-5D1B-6CCF-71564B091283}"/>
          </ac:picMkLst>
        </pc:picChg>
      </pc:sldChg>
      <pc:sldChg chg="addSp modSp new mod">
        <pc:chgData name="Lance Champagne" userId="784b97b5c38d2804" providerId="LiveId" clId="{6E117E80-D779-4630-83EC-DCB614F94328}" dt="2023-08-10T20:14:40.598" v="779" actId="20577"/>
        <pc:sldMkLst>
          <pc:docMk/>
          <pc:sldMk cId="492729239" sldId="533"/>
        </pc:sldMkLst>
        <pc:spChg chg="mod">
          <ac:chgData name="Lance Champagne" userId="784b97b5c38d2804" providerId="LiveId" clId="{6E117E80-D779-4630-83EC-DCB614F94328}" dt="2023-08-10T20:11:14.596" v="516" actId="20577"/>
          <ac:spMkLst>
            <pc:docMk/>
            <pc:sldMk cId="492729239" sldId="533"/>
            <ac:spMk id="2" creationId="{1729F9E0-B361-764F-7552-8A067ECEC6DA}"/>
          </ac:spMkLst>
        </pc:spChg>
        <pc:spChg chg="mod">
          <ac:chgData name="Lance Champagne" userId="784b97b5c38d2804" providerId="LiveId" clId="{6E117E80-D779-4630-83EC-DCB614F94328}" dt="2023-08-10T20:14:40.598" v="779" actId="20577"/>
          <ac:spMkLst>
            <pc:docMk/>
            <pc:sldMk cId="492729239" sldId="533"/>
            <ac:spMk id="3" creationId="{BFF52708-E0F0-F9B8-1290-18678212AA43}"/>
          </ac:spMkLst>
        </pc:spChg>
        <pc:picChg chg="add mod">
          <ac:chgData name="Lance Champagne" userId="784b97b5c38d2804" providerId="LiveId" clId="{6E117E80-D779-4630-83EC-DCB614F94328}" dt="2023-08-10T20:12:53.424" v="547" actId="1076"/>
          <ac:picMkLst>
            <pc:docMk/>
            <pc:sldMk cId="492729239" sldId="533"/>
            <ac:picMk id="5" creationId="{F7620611-B6F2-77CC-1402-B47BA4259DA6}"/>
          </ac:picMkLst>
        </pc:picChg>
      </pc:sldChg>
      <pc:sldChg chg="addSp delSp modSp new mod ord">
        <pc:chgData name="Lance Champagne" userId="784b97b5c38d2804" providerId="LiveId" clId="{6E117E80-D779-4630-83EC-DCB614F94328}" dt="2023-08-10T20:26:13.621" v="1132" actId="21"/>
        <pc:sldMkLst>
          <pc:docMk/>
          <pc:sldMk cId="1413459350" sldId="534"/>
        </pc:sldMkLst>
        <pc:spChg chg="mod">
          <ac:chgData name="Lance Champagne" userId="784b97b5c38d2804" providerId="LiveId" clId="{6E117E80-D779-4630-83EC-DCB614F94328}" dt="2023-08-10T20:21:49.229" v="855" actId="20577"/>
          <ac:spMkLst>
            <pc:docMk/>
            <pc:sldMk cId="1413459350" sldId="534"/>
            <ac:spMk id="2" creationId="{02071D17-E364-ABBD-7E05-68258A0C2696}"/>
          </ac:spMkLst>
        </pc:spChg>
        <pc:spChg chg="mod">
          <ac:chgData name="Lance Champagne" userId="784b97b5c38d2804" providerId="LiveId" clId="{6E117E80-D779-4630-83EC-DCB614F94328}" dt="2023-08-10T20:24:33.073" v="1116" actId="20577"/>
          <ac:spMkLst>
            <pc:docMk/>
            <pc:sldMk cId="1413459350" sldId="534"/>
            <ac:spMk id="3" creationId="{A0E05307-BA37-E980-3F1F-CD82BEDA7E67}"/>
          </ac:spMkLst>
        </pc:spChg>
        <pc:picChg chg="add del">
          <ac:chgData name="Lance Champagne" userId="784b97b5c38d2804" providerId="LiveId" clId="{6E117E80-D779-4630-83EC-DCB614F94328}" dt="2023-08-10T20:26:13.621" v="1132" actId="21"/>
          <ac:picMkLst>
            <pc:docMk/>
            <pc:sldMk cId="1413459350" sldId="534"/>
            <ac:picMk id="5" creationId="{6570DDE3-4A3D-B383-FC58-5862C71C0C98}"/>
          </ac:picMkLst>
        </pc:picChg>
      </pc:sldChg>
      <pc:sldChg chg="addSp modSp new mod">
        <pc:chgData name="Lance Champagne" userId="784b97b5c38d2804" providerId="LiveId" clId="{6E117E80-D779-4630-83EC-DCB614F94328}" dt="2023-08-10T20:26:27.761" v="1137" actId="1076"/>
        <pc:sldMkLst>
          <pc:docMk/>
          <pc:sldMk cId="1665410994" sldId="535"/>
        </pc:sldMkLst>
        <pc:spChg chg="mod">
          <ac:chgData name="Lance Champagne" userId="784b97b5c38d2804" providerId="LiveId" clId="{6E117E80-D779-4630-83EC-DCB614F94328}" dt="2023-08-10T20:26:09.331" v="1131" actId="20577"/>
          <ac:spMkLst>
            <pc:docMk/>
            <pc:sldMk cId="1665410994" sldId="535"/>
            <ac:spMk id="2" creationId="{59E8E0BC-E3B0-E681-5FC3-6F51756CC620}"/>
          </ac:spMkLst>
        </pc:spChg>
        <pc:picChg chg="add mod">
          <ac:chgData name="Lance Champagne" userId="784b97b5c38d2804" providerId="LiveId" clId="{6E117E80-D779-4630-83EC-DCB614F94328}" dt="2023-08-10T20:26:27.761" v="1137" actId="1076"/>
          <ac:picMkLst>
            <pc:docMk/>
            <pc:sldMk cId="1665410994" sldId="535"/>
            <ac:picMk id="4" creationId="{941C24E4-E6D4-0548-41F4-5B2BBFB9E3F4}"/>
          </ac:picMkLst>
        </pc:picChg>
      </pc:sldChg>
      <pc:sldChg chg="addSp delSp modSp new mod">
        <pc:chgData name="Lance Champagne" userId="784b97b5c38d2804" providerId="LiveId" clId="{6E117E80-D779-4630-83EC-DCB614F94328}" dt="2023-08-10T20:33:47.874" v="1190" actId="1076"/>
        <pc:sldMkLst>
          <pc:docMk/>
          <pc:sldMk cId="3165403051" sldId="536"/>
        </pc:sldMkLst>
        <pc:spChg chg="mod">
          <ac:chgData name="Lance Champagne" userId="784b97b5c38d2804" providerId="LiveId" clId="{6E117E80-D779-4630-83EC-DCB614F94328}" dt="2023-08-10T20:31:54.830" v="1183" actId="20577"/>
          <ac:spMkLst>
            <pc:docMk/>
            <pc:sldMk cId="3165403051" sldId="536"/>
            <ac:spMk id="2" creationId="{445F97DE-A1DC-692B-EBAE-2E5F17E17CF7}"/>
          </ac:spMkLst>
        </pc:spChg>
        <pc:spChg chg="del">
          <ac:chgData name="Lance Champagne" userId="784b97b5c38d2804" providerId="LiveId" clId="{6E117E80-D779-4630-83EC-DCB614F94328}" dt="2023-08-10T20:31:30.311" v="1148" actId="22"/>
          <ac:spMkLst>
            <pc:docMk/>
            <pc:sldMk cId="3165403051" sldId="536"/>
            <ac:spMk id="3" creationId="{797953AC-67DB-103A-D353-9D06167C0D7F}"/>
          </ac:spMkLst>
        </pc:spChg>
        <pc:picChg chg="add mod ord">
          <ac:chgData name="Lance Champagne" userId="784b97b5c38d2804" providerId="LiveId" clId="{6E117E80-D779-4630-83EC-DCB614F94328}" dt="2023-08-10T20:33:10.796" v="1188" actId="1076"/>
          <ac:picMkLst>
            <pc:docMk/>
            <pc:sldMk cId="3165403051" sldId="536"/>
            <ac:picMk id="5" creationId="{828BA0BE-7C16-202D-AF69-DFB5FA2B6500}"/>
          </ac:picMkLst>
        </pc:picChg>
        <pc:picChg chg="add mod">
          <ac:chgData name="Lance Champagne" userId="784b97b5c38d2804" providerId="LiveId" clId="{6E117E80-D779-4630-83EC-DCB614F94328}" dt="2023-08-10T20:33:47.874" v="1190" actId="1076"/>
          <ac:picMkLst>
            <pc:docMk/>
            <pc:sldMk cId="3165403051" sldId="536"/>
            <ac:picMk id="7" creationId="{5A9BD82F-7966-0220-A045-826990FE3124}"/>
          </ac:picMkLst>
        </pc:picChg>
      </pc:sldChg>
      <pc:sldChg chg="addSp modSp new mod">
        <pc:chgData name="Lance Champagne" userId="784b97b5c38d2804" providerId="LiveId" clId="{6E117E80-D779-4630-83EC-DCB614F94328}" dt="2023-08-10T21:28:35.117" v="1608" actId="20577"/>
        <pc:sldMkLst>
          <pc:docMk/>
          <pc:sldMk cId="3860809129" sldId="537"/>
        </pc:sldMkLst>
        <pc:spChg chg="mod">
          <ac:chgData name="Lance Champagne" userId="784b97b5c38d2804" providerId="LiveId" clId="{6E117E80-D779-4630-83EC-DCB614F94328}" dt="2023-08-10T21:17:30.825" v="1277" actId="20577"/>
          <ac:spMkLst>
            <pc:docMk/>
            <pc:sldMk cId="3860809129" sldId="537"/>
            <ac:spMk id="2" creationId="{B23305C6-A20E-8358-677E-6A0687FF3CBB}"/>
          </ac:spMkLst>
        </pc:spChg>
        <pc:spChg chg="mod">
          <ac:chgData name="Lance Champagne" userId="784b97b5c38d2804" providerId="LiveId" clId="{6E117E80-D779-4630-83EC-DCB614F94328}" dt="2023-08-10T21:28:35.117" v="1608" actId="20577"/>
          <ac:spMkLst>
            <pc:docMk/>
            <pc:sldMk cId="3860809129" sldId="537"/>
            <ac:spMk id="3" creationId="{F698065F-8F4C-7DCF-DF01-3C877EB70556}"/>
          </ac:spMkLst>
        </pc:spChg>
        <pc:picChg chg="add mod">
          <ac:chgData name="Lance Champagne" userId="784b97b5c38d2804" providerId="LiveId" clId="{6E117E80-D779-4630-83EC-DCB614F94328}" dt="2023-08-10T21:21:28.996" v="1383" actId="1076"/>
          <ac:picMkLst>
            <pc:docMk/>
            <pc:sldMk cId="3860809129" sldId="537"/>
            <ac:picMk id="5" creationId="{0013729C-B25D-44BF-53D5-8013964DFE15}"/>
          </ac:picMkLst>
        </pc:picChg>
        <pc:picChg chg="add mod">
          <ac:chgData name="Lance Champagne" userId="784b97b5c38d2804" providerId="LiveId" clId="{6E117E80-D779-4630-83EC-DCB614F94328}" dt="2023-08-10T21:23:48.420" v="1483" actId="1076"/>
          <ac:picMkLst>
            <pc:docMk/>
            <pc:sldMk cId="3860809129" sldId="537"/>
            <ac:picMk id="7" creationId="{70AEAE88-8D41-4E7E-CA44-1A9F6AB23077}"/>
          </ac:picMkLst>
        </pc:picChg>
      </pc:sldChg>
      <pc:sldChg chg="addSp modSp new mod">
        <pc:chgData name="Lance Champagne" userId="784b97b5c38d2804" providerId="LiveId" clId="{6E117E80-D779-4630-83EC-DCB614F94328}" dt="2023-08-10T21:33:18.756" v="1735" actId="1076"/>
        <pc:sldMkLst>
          <pc:docMk/>
          <pc:sldMk cId="2836017932" sldId="538"/>
        </pc:sldMkLst>
        <pc:spChg chg="mod">
          <ac:chgData name="Lance Champagne" userId="784b97b5c38d2804" providerId="LiveId" clId="{6E117E80-D779-4630-83EC-DCB614F94328}" dt="2023-08-10T21:24:25.566" v="1507" actId="20577"/>
          <ac:spMkLst>
            <pc:docMk/>
            <pc:sldMk cId="2836017932" sldId="538"/>
            <ac:spMk id="2" creationId="{449B7846-0CCD-2847-8CFE-AAA4D3448CE1}"/>
          </ac:spMkLst>
        </pc:spChg>
        <pc:spChg chg="mod">
          <ac:chgData name="Lance Champagne" userId="784b97b5c38d2804" providerId="LiveId" clId="{6E117E80-D779-4630-83EC-DCB614F94328}" dt="2023-08-10T21:32:38.597" v="1733" actId="20577"/>
          <ac:spMkLst>
            <pc:docMk/>
            <pc:sldMk cId="2836017932" sldId="538"/>
            <ac:spMk id="3" creationId="{810B7329-A5D7-F08E-E421-F0E9F95C19BF}"/>
          </ac:spMkLst>
        </pc:spChg>
        <pc:picChg chg="add mod">
          <ac:chgData name="Lance Champagne" userId="784b97b5c38d2804" providerId="LiveId" clId="{6E117E80-D779-4630-83EC-DCB614F94328}" dt="2023-08-10T21:31:34.907" v="1692" actId="1076"/>
          <ac:picMkLst>
            <pc:docMk/>
            <pc:sldMk cId="2836017932" sldId="538"/>
            <ac:picMk id="5" creationId="{EF0150EE-3A81-E574-7CE3-57B35222BE69}"/>
          </ac:picMkLst>
        </pc:picChg>
        <pc:picChg chg="add mod">
          <ac:chgData name="Lance Champagne" userId="784b97b5c38d2804" providerId="LiveId" clId="{6E117E80-D779-4630-83EC-DCB614F94328}" dt="2023-08-10T21:32:18.668" v="1694" actId="1076"/>
          <ac:picMkLst>
            <pc:docMk/>
            <pc:sldMk cId="2836017932" sldId="538"/>
            <ac:picMk id="7" creationId="{056CA7AC-EA44-2141-4C93-AC7FD55084AB}"/>
          </ac:picMkLst>
        </pc:picChg>
        <pc:picChg chg="add mod">
          <ac:chgData name="Lance Champagne" userId="784b97b5c38d2804" providerId="LiveId" clId="{6E117E80-D779-4630-83EC-DCB614F94328}" dt="2023-08-10T21:33:18.756" v="1735" actId="1076"/>
          <ac:picMkLst>
            <pc:docMk/>
            <pc:sldMk cId="2836017932" sldId="538"/>
            <ac:picMk id="9" creationId="{1605A883-06A5-FC64-1EDC-C7266892FDC7}"/>
          </ac:picMkLst>
        </pc:picChg>
      </pc:sldChg>
      <pc:sldChg chg="addSp delSp modSp new mod">
        <pc:chgData name="Lance Champagne" userId="784b97b5c38d2804" providerId="LiveId" clId="{6E117E80-D779-4630-83EC-DCB614F94328}" dt="2023-08-10T21:36:04.303" v="1770" actId="14100"/>
        <pc:sldMkLst>
          <pc:docMk/>
          <pc:sldMk cId="459231174" sldId="539"/>
        </pc:sldMkLst>
        <pc:spChg chg="mod">
          <ac:chgData name="Lance Champagne" userId="784b97b5c38d2804" providerId="LiveId" clId="{6E117E80-D779-4630-83EC-DCB614F94328}" dt="2023-08-10T21:34:00.990" v="1763" actId="20577"/>
          <ac:spMkLst>
            <pc:docMk/>
            <pc:sldMk cId="459231174" sldId="539"/>
            <ac:spMk id="2" creationId="{93533BFC-DD46-3152-D358-D09D2975E722}"/>
          </ac:spMkLst>
        </pc:spChg>
        <pc:spChg chg="del">
          <ac:chgData name="Lance Champagne" userId="784b97b5c38d2804" providerId="LiveId" clId="{6E117E80-D779-4630-83EC-DCB614F94328}" dt="2023-08-10T21:34:50.830" v="1764" actId="22"/>
          <ac:spMkLst>
            <pc:docMk/>
            <pc:sldMk cId="459231174" sldId="539"/>
            <ac:spMk id="3" creationId="{0C7562AC-67D1-0B6E-9044-D143E492270A}"/>
          </ac:spMkLst>
        </pc:spChg>
        <pc:picChg chg="add mod ord">
          <ac:chgData name="Lance Champagne" userId="784b97b5c38d2804" providerId="LiveId" clId="{6E117E80-D779-4630-83EC-DCB614F94328}" dt="2023-08-10T21:35:09.687" v="1767" actId="1076"/>
          <ac:picMkLst>
            <pc:docMk/>
            <pc:sldMk cId="459231174" sldId="539"/>
            <ac:picMk id="5" creationId="{1EBA579D-2A7B-569B-2FD1-05C537307C68}"/>
          </ac:picMkLst>
        </pc:picChg>
        <pc:picChg chg="add mod">
          <ac:chgData name="Lance Champagne" userId="784b97b5c38d2804" providerId="LiveId" clId="{6E117E80-D779-4630-83EC-DCB614F94328}" dt="2023-08-10T21:36:04.303" v="1770" actId="14100"/>
          <ac:picMkLst>
            <pc:docMk/>
            <pc:sldMk cId="459231174" sldId="539"/>
            <ac:picMk id="7" creationId="{867AE793-4E13-E6E5-53E0-805895D595B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2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892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2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8038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259"/>
            <a:ext cx="5608320" cy="4155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914"/>
            <a:ext cx="3037840" cy="46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51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68787766"/>
      </p:ext>
    </p:extLst>
  </p:cSld>
  <p:clrMapOvr>
    <a:masterClrMapping/>
  </p:clrMapOvr>
  <p:transition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8814785"/>
      </p:ext>
    </p:extLst>
  </p:cSld>
  <p:clrMapOvr>
    <a:masterClrMapping/>
  </p:clrMapOvr>
  <p:transition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9957516"/>
      </p:ext>
    </p:extLst>
  </p:cSld>
  <p:clrMapOvr>
    <a:masterClrMapping/>
  </p:clrMapOvr>
  <p:transition advClick="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4842397"/>
      </p:ext>
    </p:extLst>
  </p:cSld>
  <p:clrMapOvr>
    <a:masterClrMapping/>
  </p:clrMapOvr>
  <p:transition advClick="0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5417956"/>
      </p:ext>
    </p:extLst>
  </p:cSld>
  <p:clrMapOvr>
    <a:masterClrMapping/>
  </p:clrMapOvr>
  <p:transition advClick="0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8661150"/>
      </p:ext>
    </p:extLst>
  </p:cSld>
  <p:clrMapOvr>
    <a:masterClrMapping/>
  </p:clrMapOvr>
  <p:transition advClick="0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5970654"/>
      </p:ext>
    </p:extLst>
  </p:cSld>
  <p:clrMapOvr>
    <a:masterClrMapping/>
  </p:clrMapOvr>
  <p:transition advClick="0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" descr="shield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50" y="2579688"/>
            <a:ext cx="2038350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3"/>
          <p:cNvSpPr txBox="1">
            <a:spLocks noChangeArrowheads="1"/>
          </p:cNvSpPr>
          <p:nvPr userDrawn="1"/>
        </p:nvSpPr>
        <p:spPr bwMode="auto">
          <a:xfrm>
            <a:off x="974725" y="190500"/>
            <a:ext cx="67786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271" tIns="45636" rIns="91271" bIns="45636">
            <a:spAutoFit/>
          </a:bodyPr>
          <a:lstStyle/>
          <a:p>
            <a:pPr defTabSz="914408">
              <a:spcBef>
                <a:spcPct val="0"/>
              </a:spcBef>
              <a:buFontTx/>
              <a:buNone/>
              <a:defRPr/>
            </a:pPr>
            <a:r>
              <a:rPr lang="en-US" sz="33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anose="020B0604020202020204" pitchFamily="34" charset="0"/>
              </a:rPr>
              <a:t>Air Force Institute of Technology</a:t>
            </a:r>
            <a:endParaRPr lang="en-US" sz="33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62400" y="1905000"/>
            <a:ext cx="4795838" cy="40386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25639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0" y="0"/>
            <a:ext cx="6727641" cy="102848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798" y="1154097"/>
            <a:ext cx="8833281" cy="558405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0272292"/>
      </p:ext>
    </p:extLst>
  </p:cSld>
  <p:clrMapOvr>
    <a:masterClrMapping/>
  </p:clrMapOvr>
  <p:transition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417919"/>
      </p:ext>
    </p:extLst>
  </p:cSld>
  <p:clrMapOvr>
    <a:masterClrMapping/>
  </p:clrMapOvr>
  <p:transition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0" y="0"/>
            <a:ext cx="6727641" cy="102848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4287" y="1189609"/>
            <a:ext cx="4306431" cy="5477520"/>
          </a:xfrm>
        </p:spPr>
        <p:txBody>
          <a:bodyPr/>
          <a:lstStyle>
            <a:lvl1pPr>
              <a:defRPr sz="2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189608"/>
            <a:ext cx="4449169" cy="5477521"/>
          </a:xfrm>
        </p:spPr>
        <p:txBody>
          <a:bodyPr/>
          <a:lstStyle>
            <a:lvl1pPr>
              <a:defRPr sz="2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293524"/>
      </p:ext>
    </p:extLst>
  </p:cSld>
  <p:clrMapOvr>
    <a:masterClrMapping/>
  </p:clrMapOvr>
  <p:transition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0"/>
            <a:ext cx="8229309" cy="10326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184462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1824217"/>
            <a:ext cx="4040372" cy="455949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184462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1824217"/>
            <a:ext cx="4041828" cy="455949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5973424"/>
      </p:ext>
    </p:extLst>
  </p:cSld>
  <p:clrMapOvr>
    <a:masterClrMapping/>
  </p:clrMapOvr>
  <p:transition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0" y="0"/>
            <a:ext cx="6727641" cy="102848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152119"/>
      </p:ext>
    </p:extLst>
  </p:cSld>
  <p:clrMapOvr>
    <a:masterClrMapping/>
  </p:clrMapOvr>
  <p:transition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20916"/>
      </p:ext>
    </p:extLst>
  </p:cSld>
  <p:clrMapOvr>
    <a:masterClrMapping/>
  </p:clrMapOvr>
  <p:transition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1028248"/>
      </p:ext>
    </p:extLst>
  </p:cSld>
  <p:clrMapOvr>
    <a:masterClrMapping/>
  </p:clrMapOvr>
  <p:transition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8990639"/>
      </p:ext>
    </p:extLst>
  </p:cSld>
  <p:clrMapOvr>
    <a:masterClrMapping/>
  </p:clrMapOvr>
  <p:transition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33" descr="chrmblue_std small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117978" y="129098"/>
            <a:ext cx="803996" cy="740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82150" y="-114753"/>
            <a:ext cx="6727641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19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 userDrawn="1"/>
        </p:nvSpPr>
        <p:spPr bwMode="auto">
          <a:xfrm>
            <a:off x="0" y="0"/>
            <a:ext cx="921974" cy="9736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0"/>
              </a:spcBef>
              <a:buFontTx/>
              <a:buNone/>
            </a:pPr>
            <a:endParaRPr lang="en-US" sz="220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9" name="Picture 33" descr="chrmblue_std small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01514" y="160658"/>
            <a:ext cx="803996" cy="740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7534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</p:sldLayoutIdLst>
  <p:transition advClick="0">
    <p:wipe dir="r"/>
  </p:transition>
  <p:hf hdr="0" ftr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Q Learning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 785: Machine Learning II: Deep Learning</a:t>
            </a:r>
          </a:p>
          <a:p>
            <a:r>
              <a:rPr lang="en-US" dirty="0"/>
              <a:t>Lecture 13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87A678-DC29-CFBF-D42F-8AF71E16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Bellman: Optimality Equations</a:t>
            </a:r>
            <a:r>
              <a:rPr lang="en-US" baseline="30000" dirty="0"/>
              <a:t>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D68C91-F51A-8346-C420-B93760E80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goal of reinforcement learning, in a nutshell, is to find an optimal policy, written as π, a sequence which gives the best decision (i.e., action) for each state of the system in order to maximize total expected reward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How “good” a policy, π, is, is defined by the value function: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want the policy that gives us the optimal value function defined as: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Notice, we have a “discount factor”, γ. We prize present rewards over</a:t>
            </a:r>
          </a:p>
          <a:p>
            <a:pPr marL="0" indent="0">
              <a:buNone/>
            </a:pPr>
            <a:r>
              <a:rPr lang="en-US" sz="2400" dirty="0"/>
              <a:t>later future rewards.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39695-12B4-23BB-A71D-5B9C63709C76}"/>
              </a:ext>
            </a:extLst>
          </p:cNvPr>
          <p:cNvSpPr txBox="1"/>
          <p:nvPr/>
        </p:nvSpPr>
        <p:spPr>
          <a:xfrm>
            <a:off x="7094802" y="6368818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baseline="30000" dirty="0"/>
              <a:t>2</a:t>
            </a:r>
            <a:r>
              <a:rPr lang="en-US" sz="1800" dirty="0"/>
              <a:t> Bellman (1952)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A61C7A-8762-7C9A-0A8F-835FE2438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43" y="3731780"/>
            <a:ext cx="5287113" cy="4286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8B407D-B0D5-BD82-A7DD-95985F479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943" y="5055076"/>
            <a:ext cx="4020111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63441"/>
      </p:ext>
    </p:extLst>
  </p:cSld>
  <p:clrMapOvr>
    <a:masterClrMapping/>
  </p:clrMapOvr>
  <p:transition advClick="0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87A678-DC29-CFBF-D42F-8AF71E16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Optimality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DF8FF0-EC0D-7A68-ADA7-1A4D028F6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goal of classic reinforcement learning is to solve the equation: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each action that is best for each state is stored in our optimal policy </a:t>
            </a:r>
            <a:r>
              <a:rPr lang="en-US" dirty="0">
                <a:latin typeface="Symbol" panose="05050102010706020507" pitchFamily="18" charset="2"/>
              </a:rPr>
              <a:t>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E5A4C8-19E9-AB27-113C-F353B5C5C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154" y="2236946"/>
            <a:ext cx="4953691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1694"/>
      </p:ext>
    </p:extLst>
  </p:cSld>
  <p:clrMapOvr>
    <a:masterClrMapping/>
  </p:clrMapOvr>
  <p:transition advClick="0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7B29-42D8-98C0-B92A-89C6DAF4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E4169-2C9B-5F17-A40C-3D053856F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Initialize v</a:t>
            </a:r>
            <a:r>
              <a:rPr lang="en-US" baseline="30000" dirty="0"/>
              <a:t>0</a:t>
            </a:r>
            <a:r>
              <a:rPr lang="en-US" dirty="0"/>
              <a:t>, specify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/>
              <a:t>&gt;0, and set </a:t>
            </a:r>
            <a:r>
              <a:rPr lang="en-US" i="1" dirty="0"/>
              <a:t>n</a:t>
            </a:r>
            <a:r>
              <a:rPr lang="en-US" dirty="0"/>
              <a:t>=0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state s, compute v</a:t>
            </a:r>
            <a:r>
              <a:rPr lang="en-US" baseline="30000" dirty="0"/>
              <a:t>n+1</a:t>
            </a:r>
            <a:r>
              <a:rPr lang="en-US" dirty="0"/>
              <a:t>(s) by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state s, choose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E9E09-D73F-8B4E-916B-D5F002C17BC2}"/>
              </a:ext>
            </a:extLst>
          </p:cNvPr>
          <p:cNvSpPr txBox="1"/>
          <p:nvPr/>
        </p:nvSpPr>
        <p:spPr>
          <a:xfrm>
            <a:off x="6884810" y="6368818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/>
              <a:t>3 </a:t>
            </a:r>
            <a:r>
              <a:rPr lang="en-US" sz="1800" dirty="0" err="1"/>
              <a:t>Puterman</a:t>
            </a:r>
            <a:r>
              <a:rPr lang="en-US" sz="1800" dirty="0"/>
              <a:t> (2014)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C96252-FFAC-1727-3320-6A9E985D8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49" y="2126054"/>
            <a:ext cx="5210902" cy="885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9FEDFB-5C0B-0E84-BF37-511593FF4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208" y="3607670"/>
            <a:ext cx="2743583" cy="752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313FE8-8905-800D-6967-BC26F0541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469" y="5134804"/>
            <a:ext cx="5087060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973917"/>
      </p:ext>
    </p:extLst>
  </p:cSld>
  <p:clrMapOvr>
    <a:masterClrMapping/>
  </p:clrMapOvr>
  <p:transition advClick="0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9E34D-BB95-99B6-D504-011E0E39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Deep into the Dark 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05346-B8AA-2C3A-74E0-DCB2FD9B8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More often than not:</a:t>
            </a:r>
          </a:p>
          <a:p>
            <a:r>
              <a:rPr lang="en-US" dirty="0"/>
              <a:t>Traditional methods require an “exact” solution that is incredibly computationally inefficient if the state/action space is large</a:t>
            </a:r>
          </a:p>
          <a:p>
            <a:r>
              <a:rPr lang="en-US" dirty="0"/>
              <a:t>The transition probabilities are unknowable/too difficult to model</a:t>
            </a:r>
          </a:p>
          <a:p>
            <a:pPr lvl="1"/>
            <a:r>
              <a:rPr lang="en-US" dirty="0"/>
              <a:t>Thus, we cannot use an MDP model</a:t>
            </a:r>
          </a:p>
          <a:p>
            <a:pPr lvl="1"/>
            <a:r>
              <a:rPr lang="en-US" dirty="0"/>
              <a:t>Thus, we will not be able to get the exact value functions of our state-action pairs</a:t>
            </a:r>
          </a:p>
          <a:p>
            <a:r>
              <a:rPr lang="en-US" dirty="0"/>
              <a:t>New objective: with this in mind, do the best we can and use approximate methods</a:t>
            </a:r>
          </a:p>
        </p:txBody>
      </p:sp>
    </p:spTree>
    <p:extLst>
      <p:ext uri="{BB962C8B-B14F-4D97-AF65-F5344CB8AC3E}">
        <p14:creationId xmlns:p14="http://schemas.microsoft.com/office/powerpoint/2010/main" val="2547539958"/>
      </p:ext>
    </p:extLst>
  </p:cSld>
  <p:clrMapOvr>
    <a:masterClrMapping/>
  </p:clrMapOvr>
  <p:transition advClick="0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7B26-3886-6666-C48A-2942ED30F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We’ve Arrived at Q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8069F-4D49-5526-A9D0-B53996F1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a 1989 PhD Dissertation (Watkins, 1989)</a:t>
            </a:r>
          </a:p>
          <a:p>
            <a:r>
              <a:rPr lang="en-US" dirty="0"/>
              <a:t>Named after the variable </a:t>
            </a:r>
            <a:r>
              <a:rPr lang="en-US" i="1" dirty="0"/>
              <a:t>Q(s, a)</a:t>
            </a:r>
            <a:r>
              <a:rPr lang="en-US" dirty="0"/>
              <a:t>, which is an estimate of the value of being in state </a:t>
            </a:r>
            <a:r>
              <a:rPr lang="en-US" i="1" dirty="0"/>
              <a:t>s</a:t>
            </a:r>
            <a:r>
              <a:rPr lang="en-US" dirty="0"/>
              <a:t> and taking action </a:t>
            </a:r>
            <a:r>
              <a:rPr lang="en-US" i="1" dirty="0"/>
              <a:t>a</a:t>
            </a:r>
          </a:p>
          <a:p>
            <a:r>
              <a:rPr lang="en-US" i="1" dirty="0"/>
              <a:t>Q(s, a)</a:t>
            </a:r>
            <a:r>
              <a:rPr lang="en-US" dirty="0"/>
              <a:t> is essentially the value of a state-action pair</a:t>
            </a:r>
          </a:p>
          <a:p>
            <a:pPr lvl="1"/>
            <a:r>
              <a:rPr lang="en-US" dirty="0"/>
              <a:t>Does it receive high reward or not?</a:t>
            </a:r>
          </a:p>
          <a:p>
            <a:r>
              <a:rPr lang="en-US" dirty="0"/>
              <a:t>Model-free RL algorithm, updates the value function and searches for the near-optimal policy without explicitly modeling the environment - no transition probability matrix!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44782"/>
      </p:ext>
    </p:extLst>
  </p:cSld>
  <p:clrMapOvr>
    <a:masterClrMapping/>
  </p:clrMapOvr>
  <p:transition advClick="0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08BB-74CE-0010-93BE-99B357DD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Behind Q-Learning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C7685-6356-9D55-B7F2-C5AACD7A89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Without a transition probability matrix, P, we still want to find the best action for each state. The following is from Sutton and </a:t>
                </a:r>
                <a:r>
                  <a:rPr lang="en-US" sz="2400" dirty="0" err="1"/>
                  <a:t>Barto</a:t>
                </a:r>
                <a:r>
                  <a:rPr lang="en-US" sz="2400" dirty="0"/>
                  <a:t> (2018).</a:t>
                </a:r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be a statistical estimate of the true value of Q(S, a) after n iterations</a:t>
                </a:r>
              </a:p>
              <a:p>
                <a:r>
                  <a:rPr lang="en-US" sz="2400" dirty="0"/>
                  <a:t>Suppose that we are in state S</a:t>
                </a:r>
                <a:r>
                  <a:rPr lang="en-US" sz="2400" baseline="30000" dirty="0"/>
                  <a:t>n</a:t>
                </a:r>
                <a:r>
                  <a:rPr lang="en-US" sz="2400" dirty="0"/>
                  <a:t> and choose action a</a:t>
                </a:r>
                <a:r>
                  <a:rPr lang="en-US" sz="2400" baseline="30000" dirty="0"/>
                  <a:t>n</a:t>
                </a:r>
                <a:r>
                  <a:rPr lang="en-US" sz="2400" dirty="0"/>
                  <a:t> using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Note that in iteration n, we use the estimates of the previous iteration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C7685-6356-9D55-B7F2-C5AACD7A89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F55D3E5-C627-7575-0E3F-999168994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787" y="3655570"/>
            <a:ext cx="2686425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339283"/>
      </p:ext>
    </p:extLst>
  </p:cSld>
  <p:clrMapOvr>
    <a:masterClrMapping/>
  </p:clrMapOvr>
  <p:transition advClick="0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3216-1098-D64B-65CB-64155842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Theory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201C9F-5650-8B0B-6084-D31CE6CE94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Once we choose an action a</a:t>
                </a:r>
                <a:r>
                  <a:rPr lang="en-US" baseline="30000" dirty="0"/>
                  <a:t>n</a:t>
                </a:r>
                <a:r>
                  <a:rPr lang="en-US" dirty="0"/>
                  <a:t>, we assume that we are allowed to observe a contribution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(which may be random) and the next state S</a:t>
                </a:r>
                <a:r>
                  <a:rPr lang="en-US" baseline="30000" dirty="0"/>
                  <a:t>n+1</a:t>
                </a:r>
              </a:p>
              <a:p>
                <a:r>
                  <a:rPr lang="en-US" dirty="0"/>
                  <a:t>We then compute an updated value of being in state S</a:t>
                </a:r>
                <a:r>
                  <a:rPr lang="en-US" baseline="30000" dirty="0"/>
                  <a:t>n</a:t>
                </a:r>
                <a:r>
                  <a:rPr lang="en-US" dirty="0"/>
                  <a:t> and taking action a</a:t>
                </a:r>
                <a:r>
                  <a:rPr lang="en-US" baseline="30000" dirty="0"/>
                  <a:t>n</a:t>
                </a:r>
                <a:r>
                  <a:rPr lang="en-US" dirty="0"/>
                  <a:t> using </a:t>
                </a:r>
              </a:p>
              <a:p>
                <a:endParaRPr lang="en-US" dirty="0"/>
              </a:p>
              <a:p>
                <a:r>
                  <a:rPr lang="en-US" dirty="0"/>
                  <a:t>We use this information to update our Q-factors the state-action pairs) as follows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:r>
                  <a:rPr lang="en-US" dirty="0">
                    <a:latin typeface="Symbol" panose="05050102010706020507" pitchFamily="18" charset="2"/>
                  </a:rPr>
                  <a:t>a</a:t>
                </a:r>
                <a:r>
                  <a:rPr lang="en-US" baseline="30000" dirty="0"/>
                  <a:t>n-1</a:t>
                </a:r>
                <a:r>
                  <a:rPr lang="en-US" dirty="0"/>
                  <a:t> is the step size (in NN lingo, this is the learning rate) between 0 and 1, which we will not discuss further (more dark arts)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201C9F-5650-8B0B-6084-D31CE6CE9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42" t="-983" r="-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76983ED-A544-8DE8-02E3-5FB35935B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313" y="3302419"/>
            <a:ext cx="4115374" cy="514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9BE81E-DD0B-E64A-08C5-F8C96561A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6101" y="4663047"/>
            <a:ext cx="4991797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00325"/>
      </p:ext>
    </p:extLst>
  </p:cSld>
  <p:clrMapOvr>
    <a:masterClrMapping/>
  </p:clrMapOvr>
  <p:transition advClick="0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3E0E-A917-78D5-19E9-DEFC5124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Algorithm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250489-4614-5994-AE64-26A77B8688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825" y="2807256"/>
            <a:ext cx="4306888" cy="224202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F96D38-3929-D1BC-E2E2-1658D7A755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agent’s learning consists of a sequence of episodes. In the n</a:t>
            </a:r>
            <a:r>
              <a:rPr lang="en-US" baseline="30000" dirty="0"/>
              <a:t>th</a:t>
            </a:r>
            <a:r>
              <a:rPr lang="en-US" dirty="0"/>
              <a:t> episode the agent:</a:t>
            </a:r>
          </a:p>
          <a:p>
            <a:r>
              <a:rPr lang="en-US" dirty="0"/>
              <a:t>Observes the current state S</a:t>
            </a:r>
          </a:p>
          <a:p>
            <a:r>
              <a:rPr lang="en-US" dirty="0"/>
              <a:t>Selects and performs an action a</a:t>
            </a:r>
          </a:p>
          <a:p>
            <a:r>
              <a:rPr lang="en-US" dirty="0"/>
              <a:t>Observes the subsequent state S′</a:t>
            </a:r>
          </a:p>
          <a:p>
            <a:r>
              <a:rPr lang="en-US" dirty="0"/>
              <a:t>Receives an immediate reward R</a:t>
            </a:r>
          </a:p>
          <a:p>
            <a:r>
              <a:rPr lang="en-US" dirty="0"/>
              <a:t>Adjusts its Q</a:t>
            </a:r>
            <a:r>
              <a:rPr lang="en-US" baseline="30000" dirty="0"/>
              <a:t>n</a:t>
            </a:r>
            <a:r>
              <a:rPr lang="en-US" dirty="0"/>
              <a:t>(S, a) values using the learning factor α</a:t>
            </a:r>
          </a:p>
        </p:txBody>
      </p:sp>
    </p:spTree>
    <p:extLst>
      <p:ext uri="{BB962C8B-B14F-4D97-AF65-F5344CB8AC3E}">
        <p14:creationId xmlns:p14="http://schemas.microsoft.com/office/powerpoint/2010/main" val="2403697183"/>
      </p:ext>
    </p:extLst>
  </p:cSld>
  <p:clrMapOvr>
    <a:masterClrMapping/>
  </p:clrMapOvr>
  <p:transition advClick="0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74E93-B563-C56C-9649-BB954A140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07237-69FB-EE51-3EA5-4EC624E5F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Complexity:</a:t>
            </a:r>
          </a:p>
          <a:p>
            <a:pPr lvl="1"/>
            <a:r>
              <a:rPr lang="en-US" dirty="0"/>
              <a:t>Can only model small and discrete action spaces</a:t>
            </a:r>
          </a:p>
          <a:p>
            <a:pPr lvl="1"/>
            <a:r>
              <a:rPr lang="en-US" dirty="0"/>
              <a:t>Cannot model continuous action spaces</a:t>
            </a:r>
          </a:p>
          <a:p>
            <a:r>
              <a:rPr lang="en-US" dirty="0"/>
              <a:t>Flexibility:</a:t>
            </a:r>
          </a:p>
          <a:p>
            <a:pPr lvl="1"/>
            <a:r>
              <a:rPr lang="en-US" dirty="0"/>
              <a:t>Policy is determined by maximizing the reward of the Q-function</a:t>
            </a:r>
          </a:p>
          <a:p>
            <a:pPr lvl="1"/>
            <a:r>
              <a:rPr lang="en-US" dirty="0"/>
              <a:t>Cannot learn stochastic policies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AA24B-7CE7-EAA9-2EEA-D620BC2A5C55}"/>
              </a:ext>
            </a:extLst>
          </p:cNvPr>
          <p:cNvSpPr txBox="1"/>
          <p:nvPr/>
        </p:nvSpPr>
        <p:spPr>
          <a:xfrm>
            <a:off x="159798" y="5703903"/>
            <a:ext cx="8833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000" dirty="0">
                <a:solidFill>
                  <a:srgbClr val="FF0000"/>
                </a:solidFill>
              </a:rPr>
              <a:t>Andrej </a:t>
            </a:r>
            <a:r>
              <a:rPr lang="en-US" sz="2000" dirty="0" err="1">
                <a:solidFill>
                  <a:srgbClr val="FF0000"/>
                </a:solidFill>
              </a:rPr>
              <a:t>Karpathy</a:t>
            </a:r>
            <a:r>
              <a:rPr lang="en-US" sz="2000" dirty="0">
                <a:solidFill>
                  <a:srgbClr val="FF0000"/>
                </a:solidFill>
              </a:rPr>
              <a:t>, Senior Director AI at Tesla said, “Supervised learning wants to work, Reinforcement learning must be forced to work”</a:t>
            </a:r>
          </a:p>
        </p:txBody>
      </p:sp>
    </p:spTree>
    <p:extLst>
      <p:ext uri="{BB962C8B-B14F-4D97-AF65-F5344CB8AC3E}">
        <p14:creationId xmlns:p14="http://schemas.microsoft.com/office/powerpoint/2010/main" val="1022046055"/>
      </p:ext>
    </p:extLst>
  </p:cSld>
  <p:clrMapOvr>
    <a:masterClrMapping/>
  </p:clrMapOvr>
  <p:transition advClick="0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787E-431A-948C-AA53-0415D4B4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9D848-ED0F-F866-336C-E9D702B51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Bellman, R. (1952). On the theory of dynamic programming. Proceedings of the National Academy of Sciences 38(8), 716–719.</a:t>
            </a:r>
          </a:p>
          <a:p>
            <a:r>
              <a:rPr lang="en-US" sz="2000" dirty="0" err="1"/>
              <a:t>Mnih</a:t>
            </a:r>
            <a:r>
              <a:rPr lang="en-US" sz="2000" dirty="0"/>
              <a:t>, V., K. </a:t>
            </a:r>
            <a:r>
              <a:rPr lang="en-US" sz="2000" dirty="0" err="1"/>
              <a:t>Kavukcuoglu</a:t>
            </a:r>
            <a:r>
              <a:rPr lang="en-US" sz="2000" dirty="0"/>
              <a:t>, D. Silver, A. A. </a:t>
            </a:r>
            <a:r>
              <a:rPr lang="en-US" sz="2000" dirty="0" err="1"/>
              <a:t>Rusu</a:t>
            </a:r>
            <a:r>
              <a:rPr lang="en-US" sz="2000" dirty="0"/>
              <a:t>, J. </a:t>
            </a:r>
            <a:r>
              <a:rPr lang="en-US" sz="2000" dirty="0" err="1"/>
              <a:t>Veness</a:t>
            </a:r>
            <a:r>
              <a:rPr lang="en-US" sz="2000" dirty="0"/>
              <a:t>, M. G. Bellemare, A. Graves, M. </a:t>
            </a:r>
            <a:r>
              <a:rPr lang="en-US" sz="2000" dirty="0" err="1"/>
              <a:t>Riedmiller</a:t>
            </a:r>
            <a:r>
              <a:rPr lang="en-US" sz="2000" dirty="0"/>
              <a:t>, A. K. </a:t>
            </a:r>
            <a:r>
              <a:rPr lang="en-US" sz="2000" dirty="0" err="1"/>
              <a:t>Fidjeland</a:t>
            </a:r>
            <a:r>
              <a:rPr lang="en-US" sz="2000" dirty="0"/>
              <a:t>, G. </a:t>
            </a:r>
            <a:r>
              <a:rPr lang="en-US" sz="2000" dirty="0" err="1"/>
              <a:t>Ostrovski</a:t>
            </a:r>
            <a:r>
              <a:rPr lang="en-US" sz="2000" dirty="0"/>
              <a:t>, et al. (2015). Human-level control through deep reinforcement learning. Nature 518(7540), 529–533.</a:t>
            </a:r>
          </a:p>
          <a:p>
            <a:r>
              <a:rPr lang="en-US" sz="2000" dirty="0"/>
              <a:t>Powell, W. B. (2019). A unified framework for stochastic optimization. European Journal of Operational Research 275 (3), 795–821.</a:t>
            </a:r>
          </a:p>
          <a:p>
            <a:r>
              <a:rPr lang="en-US" sz="2000" dirty="0" err="1"/>
              <a:t>Puterman</a:t>
            </a:r>
            <a:r>
              <a:rPr lang="en-US" sz="2000" dirty="0"/>
              <a:t>, M. L. (2014). Markov decision processes: discrete stochastic dynamic programming. John Wiley &amp; Sons.</a:t>
            </a:r>
          </a:p>
          <a:p>
            <a:r>
              <a:rPr lang="en-US" sz="2000" dirty="0"/>
              <a:t>Sutton, R. S. and A. G. </a:t>
            </a:r>
            <a:r>
              <a:rPr lang="en-US" sz="2000" dirty="0" err="1"/>
              <a:t>Barto</a:t>
            </a:r>
            <a:r>
              <a:rPr lang="en-US" sz="2000" dirty="0"/>
              <a:t> (2018). Reinforcement learning: An introduction. MIT press.</a:t>
            </a:r>
          </a:p>
          <a:p>
            <a:r>
              <a:rPr lang="en-US" sz="2000" dirty="0"/>
              <a:t>Watkins, C. J. C. H. (1989). Learning from delayed rewards. Ph. D. thesis, </a:t>
            </a:r>
            <a:r>
              <a:rPr lang="en-US" sz="2000"/>
              <a:t>University of Cambridge</a:t>
            </a:r>
            <a:r>
              <a:rPr lang="en-US" sz="2000" dirty="0"/>
              <a:t>, England.</a:t>
            </a:r>
          </a:p>
        </p:txBody>
      </p:sp>
    </p:spTree>
    <p:extLst>
      <p:ext uri="{BB962C8B-B14F-4D97-AF65-F5344CB8AC3E}">
        <p14:creationId xmlns:p14="http://schemas.microsoft.com/office/powerpoint/2010/main" val="1789194159"/>
      </p:ext>
    </p:extLst>
  </p:cSld>
  <p:clrMapOvr>
    <a:masterClrMapping/>
  </p:clrMapOvr>
  <p:transition advClick="0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9496-5462-58E2-7849-7B54253B3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Our Expectations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49514-1008-994C-6FF5-19703ABB0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Reinforcement Learning was born out of Mathematics. Historically, it is a very math heavy field. We will see some scary equations today</a:t>
            </a:r>
          </a:p>
          <a:p>
            <a:r>
              <a:rPr lang="en-US" dirty="0"/>
              <a:t>Reinforcement Learning has many different definitions, sub-fields, and perspectives depending on which community you are working within</a:t>
            </a:r>
          </a:p>
          <a:p>
            <a:r>
              <a:rPr lang="en-US" dirty="0"/>
              <a:t>We will try to be broad and not get too into the weeds</a:t>
            </a:r>
          </a:p>
          <a:p>
            <a:pPr lvl="1"/>
            <a:r>
              <a:rPr lang="en-US" dirty="0"/>
              <a:t>Dr. Robbins teaches multiple classes in this topic</a:t>
            </a:r>
          </a:p>
          <a:p>
            <a:pPr lvl="1"/>
            <a:r>
              <a:rPr lang="en-US" dirty="0"/>
              <a:t>I only can give you enough to be dangerously ignorant</a:t>
            </a:r>
          </a:p>
          <a:p>
            <a:r>
              <a:rPr lang="en-US" dirty="0"/>
              <a:t>Reinforcement learning is quite different from supervised or unsupervised learning!</a:t>
            </a:r>
          </a:p>
        </p:txBody>
      </p:sp>
    </p:spTree>
    <p:extLst>
      <p:ext uri="{BB962C8B-B14F-4D97-AF65-F5344CB8AC3E}">
        <p14:creationId xmlns:p14="http://schemas.microsoft.com/office/powerpoint/2010/main" val="3331789621"/>
      </p:ext>
    </p:extLst>
  </p:cSld>
  <p:clrMapOvr>
    <a:masterClrMapping/>
  </p:clrMapOvr>
  <p:transition advClick="0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AAD6-FE06-BA57-D043-37E291C50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Reinforcement Learning?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E5120-9F2E-9EB7-BCDB-9D930F9A7D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Agent interactions with the environment by taking actions</a:t>
            </a:r>
          </a:p>
          <a:p>
            <a:pPr lvl="1"/>
            <a:r>
              <a:rPr lang="en-US" dirty="0"/>
              <a:t>In state: S</a:t>
            </a:r>
            <a:r>
              <a:rPr lang="en-US" baseline="-25000" dirty="0"/>
              <a:t>t</a:t>
            </a:r>
          </a:p>
          <a:p>
            <a:pPr lvl="1"/>
            <a:r>
              <a:rPr lang="en-US" dirty="0"/>
              <a:t>Take action: A</a:t>
            </a:r>
            <a:r>
              <a:rPr lang="en-US" baseline="-25000" dirty="0"/>
              <a:t>t</a:t>
            </a:r>
          </a:p>
          <a:p>
            <a:pPr lvl="1"/>
            <a:r>
              <a:rPr lang="en-US" dirty="0"/>
              <a:t>Receive reward: R</a:t>
            </a:r>
            <a:r>
              <a:rPr lang="en-US" baseline="-25000" dirty="0"/>
              <a:t>t </a:t>
            </a:r>
            <a:r>
              <a:rPr lang="en-US" dirty="0"/>
              <a:t>(environments feedback)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BDA3812-835D-CA04-998A-EEC6C81F7C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42396" y="2546951"/>
            <a:ext cx="3905795" cy="2762636"/>
          </a:xfrm>
        </p:spPr>
      </p:pic>
    </p:spTree>
    <p:extLst>
      <p:ext uri="{BB962C8B-B14F-4D97-AF65-F5344CB8AC3E}">
        <p14:creationId xmlns:p14="http://schemas.microsoft.com/office/powerpoint/2010/main" val="2557252831"/>
      </p:ext>
    </p:extLst>
  </p:cSld>
  <p:clrMapOvr>
    <a:masterClrMapping/>
  </p:clrMapOvr>
  <p:transition advClick="0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39A3-CC34-F614-F503-7113D2CA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and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945A-E690-2001-4B0D-5F98B2FB3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happens during the reinforcement learning process?</a:t>
            </a:r>
          </a:p>
          <a:p>
            <a:r>
              <a:rPr lang="en-US" dirty="0"/>
              <a:t>At each time step </a:t>
            </a:r>
            <a:r>
              <a:rPr lang="en-US" i="1" dirty="0"/>
              <a:t>t</a:t>
            </a:r>
            <a:r>
              <a:rPr lang="en-US" dirty="0"/>
              <a:t> the agent</a:t>
            </a:r>
          </a:p>
          <a:p>
            <a:pPr lvl="1"/>
            <a:r>
              <a:rPr lang="en-US" dirty="0"/>
              <a:t>Recognizes that it is in state S</a:t>
            </a:r>
            <a:r>
              <a:rPr lang="en-US" baseline="-25000" dirty="0"/>
              <a:t>t</a:t>
            </a:r>
          </a:p>
          <a:p>
            <a:pPr lvl="1"/>
            <a:r>
              <a:rPr lang="en-US" dirty="0"/>
              <a:t>Executes action A</a:t>
            </a:r>
            <a:r>
              <a:rPr lang="en-US" baseline="-25000" dirty="0"/>
              <a:t>t</a:t>
            </a:r>
          </a:p>
          <a:p>
            <a:pPr lvl="1"/>
            <a:r>
              <a:rPr lang="en-US" dirty="0"/>
              <a:t>Receives a reward R</a:t>
            </a:r>
            <a:r>
              <a:rPr lang="en-US" baseline="-25000" dirty="0"/>
              <a:t>t</a:t>
            </a:r>
            <a:r>
              <a:rPr lang="en-US" dirty="0"/>
              <a:t> from the environment</a:t>
            </a:r>
          </a:p>
          <a:p>
            <a:r>
              <a:rPr lang="en-US" dirty="0"/>
              <a:t>At each time step </a:t>
            </a:r>
            <a:r>
              <a:rPr lang="en-US" i="1" dirty="0"/>
              <a:t>t</a:t>
            </a:r>
            <a:r>
              <a:rPr lang="en-US" dirty="0"/>
              <a:t> the environment</a:t>
            </a:r>
          </a:p>
          <a:p>
            <a:pPr lvl="1"/>
            <a:r>
              <a:rPr lang="en-US" dirty="0"/>
              <a:t>Receives action A</a:t>
            </a:r>
            <a:r>
              <a:rPr lang="en-US" baseline="-25000" dirty="0"/>
              <a:t>t </a:t>
            </a:r>
            <a:r>
              <a:rPr lang="en-US" dirty="0"/>
              <a:t>from the agent</a:t>
            </a:r>
          </a:p>
          <a:p>
            <a:pPr lvl="1"/>
            <a:r>
              <a:rPr lang="en-US" dirty="0"/>
              <a:t>Transitions the agent to its next state S</a:t>
            </a:r>
            <a:r>
              <a:rPr lang="en-US" baseline="-25000" dirty="0"/>
              <a:t>t+1</a:t>
            </a:r>
          </a:p>
          <a:p>
            <a:pPr lvl="1"/>
            <a:r>
              <a:rPr lang="en-US" dirty="0"/>
              <a:t>Gives the agent reward R</a:t>
            </a:r>
            <a:r>
              <a:rPr lang="en-US" baseline="-25000" dirty="0"/>
              <a:t>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58962"/>
      </p:ext>
    </p:extLst>
  </p:cSld>
  <p:clrMapOvr>
    <a:masterClrMapping/>
  </p:clrMapOvr>
  <p:transition advClick="0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4E8E-7D54-3EA0-26A7-1927FD0D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vs. Model-Free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4A894-5BEA-8A89-75ED-BE948B19B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Powell (2019) describes the difference between model-based and model-free RL as:</a:t>
            </a:r>
          </a:p>
          <a:p>
            <a:r>
              <a:rPr lang="en-US" dirty="0"/>
              <a:t>Model-based - We assume we have the transition probability matrix </a:t>
            </a:r>
            <a:r>
              <a:rPr lang="en-US" i="1" dirty="0"/>
              <a:t>P</a:t>
            </a:r>
          </a:p>
          <a:p>
            <a:r>
              <a:rPr lang="en-US" dirty="0"/>
              <a:t>Model-free - We assume we are working with a physical setting where we can simply observe the transition to state </a:t>
            </a:r>
            <a:r>
              <a:rPr lang="en-US" i="1" dirty="0"/>
              <a:t>s’ </a:t>
            </a:r>
            <a:r>
              <a:rPr lang="en-US" dirty="0"/>
              <a:t> without a transition matrix</a:t>
            </a:r>
          </a:p>
        </p:txBody>
      </p:sp>
    </p:spTree>
    <p:extLst>
      <p:ext uri="{BB962C8B-B14F-4D97-AF65-F5344CB8AC3E}">
        <p14:creationId xmlns:p14="http://schemas.microsoft.com/office/powerpoint/2010/main" val="1898643996"/>
      </p:ext>
    </p:extLst>
  </p:cSld>
  <p:clrMapOvr>
    <a:masterClrMapping/>
  </p:clrMapOvr>
  <p:transition advClick="0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5AAF-9321-6480-7608-2A852650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Components of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995AE-46A7-A0C5-89C4-F5D9F070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Policy, </a:t>
            </a:r>
            <a:r>
              <a:rPr lang="en-US" dirty="0">
                <a:latin typeface="Symbol" panose="05050102010706020507" pitchFamily="18" charset="2"/>
              </a:rPr>
              <a:t>p</a:t>
            </a:r>
          </a:p>
          <a:p>
            <a:pPr lvl="1"/>
            <a:r>
              <a:rPr lang="en-US" dirty="0"/>
              <a:t>Tells the agent which decision (i.e., action) to take depending on its current state</a:t>
            </a:r>
          </a:p>
          <a:p>
            <a:r>
              <a:rPr lang="en-US" dirty="0"/>
              <a:t>Value function, </a:t>
            </a:r>
            <a:r>
              <a:rPr lang="en-US" i="1" dirty="0"/>
              <a:t>V</a:t>
            </a:r>
            <a:r>
              <a:rPr lang="en-US" dirty="0"/>
              <a:t> (or </a:t>
            </a:r>
            <a:r>
              <a:rPr lang="en-US" i="1" dirty="0"/>
              <a:t>Q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Evaluation of how good each state and/or action is (the value of the quality)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for model-based and </a:t>
            </a:r>
            <a:r>
              <a:rPr lang="en-US" i="1" dirty="0"/>
              <a:t>Q</a:t>
            </a:r>
            <a:r>
              <a:rPr lang="en-US" dirty="0"/>
              <a:t> for model-free (typically)</a:t>
            </a:r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Agent’s representation of the environment – the transition probability matrix </a:t>
            </a:r>
            <a:r>
              <a:rPr lang="en-US" i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4013448990"/>
      </p:ext>
    </p:extLst>
  </p:cSld>
  <p:clrMapOvr>
    <a:masterClrMapping/>
  </p:clrMapOvr>
  <p:transition advClick="0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73AC-2409-3636-19DF-BAB18AC69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3078E-7F49-0305-3EAC-2F2419F47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Markov Decision Process is a tuple (</a:t>
            </a:r>
            <a:r>
              <a:rPr lang="en-US" i="1" dirty="0"/>
              <a:t>T, S, A</a:t>
            </a:r>
            <a:r>
              <a:rPr lang="en-US" i="1" baseline="-25000" dirty="0"/>
              <a:t>s</a:t>
            </a:r>
            <a:r>
              <a:rPr lang="en-US" i="1" dirty="0"/>
              <a:t>, p, r</a:t>
            </a:r>
            <a:r>
              <a:rPr lang="en-US" dirty="0"/>
              <a:t>), where</a:t>
            </a:r>
          </a:p>
          <a:p>
            <a:r>
              <a:rPr lang="en-US" i="1" dirty="0"/>
              <a:t>T</a:t>
            </a:r>
            <a:r>
              <a:rPr lang="en-US" dirty="0"/>
              <a:t> is the amount of decision epochs (time steps)</a:t>
            </a:r>
          </a:p>
          <a:p>
            <a:r>
              <a:rPr lang="en-US" i="1" dirty="0"/>
              <a:t>S</a:t>
            </a:r>
            <a:r>
              <a:rPr lang="en-US" dirty="0"/>
              <a:t> is the set of all possible states</a:t>
            </a:r>
          </a:p>
          <a:p>
            <a:r>
              <a:rPr lang="en-US" dirty="0"/>
              <a:t>A</a:t>
            </a:r>
            <a:r>
              <a:rPr lang="en-US" baseline="-25000" dirty="0"/>
              <a:t>s</a:t>
            </a:r>
            <a:r>
              <a:rPr lang="en-US" dirty="0"/>
              <a:t> is the set of all possible actions depending upon our state, </a:t>
            </a:r>
            <a:r>
              <a:rPr lang="en-US" i="1" dirty="0"/>
              <a:t>s ∈ S</a:t>
            </a:r>
          </a:p>
          <a:p>
            <a:r>
              <a:rPr lang="en-US" i="1" dirty="0"/>
              <a:t>p(</a:t>
            </a:r>
            <a:r>
              <a:rPr lang="en-US" i="1" dirty="0" err="1"/>
              <a:t>s′|s</a:t>
            </a:r>
            <a:r>
              <a:rPr lang="en-US" i="1" dirty="0"/>
              <a:t>, a) </a:t>
            </a:r>
            <a:r>
              <a:rPr lang="en-US" dirty="0"/>
              <a:t>is the probability of transitioning to state </a:t>
            </a:r>
            <a:r>
              <a:rPr lang="en-US" i="1" dirty="0"/>
              <a:t>s′</a:t>
            </a:r>
            <a:r>
              <a:rPr lang="en-US" dirty="0"/>
              <a:t> given we are in state </a:t>
            </a:r>
            <a:r>
              <a:rPr lang="en-US" i="1" dirty="0"/>
              <a:t>s</a:t>
            </a:r>
            <a:r>
              <a:rPr lang="en-US" dirty="0"/>
              <a:t> and take action </a:t>
            </a:r>
            <a:r>
              <a:rPr lang="en-US" i="1" dirty="0"/>
              <a:t>a</a:t>
            </a:r>
          </a:p>
          <a:p>
            <a:r>
              <a:rPr lang="en-US" i="1" dirty="0"/>
              <a:t>r(s, a)</a:t>
            </a:r>
            <a:r>
              <a:rPr lang="en-US" dirty="0"/>
              <a:t> is the expected reward received when in state </a:t>
            </a:r>
            <a:r>
              <a:rPr lang="en-US" i="1" dirty="0"/>
              <a:t>s</a:t>
            </a:r>
            <a:r>
              <a:rPr lang="en-US" dirty="0"/>
              <a:t> and choosing action </a:t>
            </a:r>
            <a:r>
              <a:rPr lang="en-US" i="1" dirty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77610"/>
      </p:ext>
    </p:extLst>
  </p:cSld>
  <p:clrMapOvr>
    <a:masterClrMapping/>
  </p:clrMapOvr>
  <p:transition advClick="0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87A678-DC29-CFBF-D42F-8AF71E16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Example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FA77BA-D45E-2A2B-38F2-6B008016EC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72003" y="2180187"/>
            <a:ext cx="3810532" cy="349616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9657A-DEB6-FAB3-E848-7710C34E58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States: Each square is in the set </a:t>
            </a:r>
            <a:r>
              <a:rPr lang="en-US" i="1" dirty="0"/>
              <a:t>S</a:t>
            </a:r>
          </a:p>
          <a:p>
            <a:r>
              <a:rPr lang="en-US" dirty="0"/>
              <a:t>Actions: N,E,S,W - whichever is possible for each state (A</a:t>
            </a:r>
            <a:r>
              <a:rPr lang="en-US" baseline="-25000" dirty="0"/>
              <a:t>s</a:t>
            </a:r>
            <a:r>
              <a:rPr lang="en-US" dirty="0"/>
              <a:t>)</a:t>
            </a:r>
          </a:p>
          <a:p>
            <a:r>
              <a:rPr lang="en-US" dirty="0"/>
              <a:t>Rewards: -1 for each time 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44537"/>
      </p:ext>
    </p:extLst>
  </p:cSld>
  <p:clrMapOvr>
    <a:masterClrMapping/>
  </p:clrMapOvr>
  <p:transition advClick="0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632D-231A-0709-86B5-55BD3342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Example: Optimal Policy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5E28C3-98B6-E092-82C0-180D79446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470" y="1774522"/>
            <a:ext cx="4734586" cy="4344006"/>
          </a:xfrm>
        </p:spPr>
      </p:pic>
    </p:spTree>
    <p:extLst>
      <p:ext uri="{BB962C8B-B14F-4D97-AF65-F5344CB8AC3E}">
        <p14:creationId xmlns:p14="http://schemas.microsoft.com/office/powerpoint/2010/main" val="626318279"/>
      </p:ext>
    </p:extLst>
  </p:cSld>
  <p:clrMapOvr>
    <a:masterClrMapping/>
  </p:clrMapOvr>
  <p:transition advClick="0">
    <p:wipe dir="r"/>
  </p:transition>
</p:sld>
</file>

<file path=ppt/theme/theme1.xml><?xml version="1.0" encoding="utf-8"?>
<a:theme xmlns:a="http://schemas.openxmlformats.org/drawingml/2006/main" name="1_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21123</TotalTime>
  <Words>1322</Words>
  <Application>Microsoft Office PowerPoint</Application>
  <PresentationFormat>On-screen Show (4:3)</PresentationFormat>
  <Paragraphs>127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 Math</vt:lpstr>
      <vt:lpstr>Symbol</vt:lpstr>
      <vt:lpstr>1_Standard PowerPoint Brief - Template</vt:lpstr>
      <vt:lpstr>Deep Q Learning</vt:lpstr>
      <vt:lpstr>Setting Our Expectations for Today</vt:lpstr>
      <vt:lpstr>What is Reinforcement Learning?</vt:lpstr>
      <vt:lpstr>Agent and Environment</vt:lpstr>
      <vt:lpstr>Model-Based vs. Model-Free Reinforcement Learning</vt:lpstr>
      <vt:lpstr>More Components of Reinforcement Learning</vt:lpstr>
      <vt:lpstr>Markov Decision Processes</vt:lpstr>
      <vt:lpstr>Maze Example</vt:lpstr>
      <vt:lpstr>Maze Example: Optimal Policy</vt:lpstr>
      <vt:lpstr>Bellman: Optimality Equations2</vt:lpstr>
      <vt:lpstr>Bellman Optimality</vt:lpstr>
      <vt:lpstr>Reinforcement Learning Algorithm</vt:lpstr>
      <vt:lpstr>This is Deep into the Dark Arts</vt:lpstr>
      <vt:lpstr>We’ve Arrived at Q Learning</vt:lpstr>
      <vt:lpstr>Theory Behind Q-Learning</vt:lpstr>
      <vt:lpstr>Q-Learning Theory (cont.)</vt:lpstr>
      <vt:lpstr>Q-Learning Algorithm</vt:lpstr>
      <vt:lpstr>Q-Learning Issues</vt:lpstr>
      <vt:lpstr>References</vt:lpstr>
      <vt:lpstr>Questions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Lance Champagne</cp:lastModifiedBy>
  <cp:revision>770</cp:revision>
  <cp:lastPrinted>2018-03-06T17:28:49Z</cp:lastPrinted>
  <dcterms:created xsi:type="dcterms:W3CDTF">2004-05-05T12:20:29Z</dcterms:created>
  <dcterms:modified xsi:type="dcterms:W3CDTF">2023-08-14T23:51:48Z</dcterms:modified>
</cp:coreProperties>
</file>