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38"/>
  </p:notesMasterIdLst>
  <p:sldIdLst>
    <p:sldId id="256" r:id="rId5"/>
    <p:sldId id="265" r:id="rId6"/>
    <p:sldId id="292" r:id="rId7"/>
    <p:sldId id="293" r:id="rId8"/>
    <p:sldId id="295" r:id="rId9"/>
    <p:sldId id="294" r:id="rId10"/>
    <p:sldId id="311" r:id="rId11"/>
    <p:sldId id="257" r:id="rId12"/>
    <p:sldId id="316" r:id="rId13"/>
    <p:sldId id="300" r:id="rId14"/>
    <p:sldId id="310" r:id="rId15"/>
    <p:sldId id="298" r:id="rId16"/>
    <p:sldId id="299" r:id="rId17"/>
    <p:sldId id="288" r:id="rId18"/>
    <p:sldId id="309" r:id="rId19"/>
    <p:sldId id="314" r:id="rId20"/>
    <p:sldId id="285" r:id="rId21"/>
    <p:sldId id="289" r:id="rId22"/>
    <p:sldId id="313" r:id="rId23"/>
    <p:sldId id="296" r:id="rId24"/>
    <p:sldId id="291" r:id="rId25"/>
    <p:sldId id="276" r:id="rId26"/>
    <p:sldId id="312" r:id="rId27"/>
    <p:sldId id="315" r:id="rId28"/>
    <p:sldId id="301" r:id="rId29"/>
    <p:sldId id="303" r:id="rId30"/>
    <p:sldId id="304" r:id="rId31"/>
    <p:sldId id="305" r:id="rId32"/>
    <p:sldId id="306" r:id="rId33"/>
    <p:sldId id="307" r:id="rId34"/>
    <p:sldId id="308" r:id="rId35"/>
    <p:sldId id="317" r:id="rId36"/>
    <p:sldId id="27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6B21AE-B82C-4C44-AACB-A1ACB2C503A1}" v="35" dt="2024-01-05T14:45:05.3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2676"/>
  </p:normalViewPr>
  <p:slideViewPr>
    <p:cSldViewPr snapToGrid="0">
      <p:cViewPr varScale="1">
        <p:scale>
          <a:sx n="101" d="100"/>
          <a:sy n="101" d="100"/>
        </p:scale>
        <p:origin x="1000" y="1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LY, NEIL C CIV USAF AETC AFIT/ENS" userId="S::neil.ranly.1@au.af.edu::9d39c783-1e86-4e7c-931c-d13bde44dad8" providerId="AD" clId="Web-{2DA3EDAA-06C5-6146-AA2F-D7A4B57B734A}"/>
    <pc:docChg chg="addSld delSld modSld sldOrd addMainMaster delMainMaster">
      <pc:chgData name="RANLY, NEIL C CIV USAF AETC AFIT/ENS" userId="S::neil.ranly.1@au.af.edu::9d39c783-1e86-4e7c-931c-d13bde44dad8" providerId="AD" clId="Web-{2DA3EDAA-06C5-6146-AA2F-D7A4B57B734A}" dt="2023-03-15T15:34:46.636" v="1137" actId="20577"/>
      <pc:docMkLst>
        <pc:docMk/>
      </pc:docMkLst>
      <pc:sldChg chg="addSp delSp modSp mod setBg modClrScheme setClrOvrMap chgLayout">
        <pc:chgData name="RANLY, NEIL C CIV USAF AETC AFIT/ENS" userId="S::neil.ranly.1@au.af.edu::9d39c783-1e86-4e7c-931c-d13bde44dad8" providerId="AD" clId="Web-{2DA3EDAA-06C5-6146-AA2F-D7A4B57B734A}" dt="2023-03-15T13:58:08.121" v="865"/>
        <pc:sldMkLst>
          <pc:docMk/>
          <pc:sldMk cId="1027027184" sldId="256"/>
        </pc:sldMkLst>
        <pc:spChg chg="mod ord">
          <ac:chgData name="RANLY, NEIL C CIV USAF AETC AFIT/ENS" userId="S::neil.ranly.1@au.af.edu::9d39c783-1e86-4e7c-931c-d13bde44dad8" providerId="AD" clId="Web-{2DA3EDAA-06C5-6146-AA2F-D7A4B57B734A}" dt="2023-03-15T13:58:08.121" v="865"/>
          <ac:spMkLst>
            <pc:docMk/>
            <pc:sldMk cId="1027027184" sldId="256"/>
            <ac:spMk id="2" creationId="{00000000-0000-0000-0000-000000000000}"/>
          </ac:spMkLst>
        </pc:spChg>
        <pc:spChg chg="mod ord">
          <ac:chgData name="RANLY, NEIL C CIV USAF AETC AFIT/ENS" userId="S::neil.ranly.1@au.af.edu::9d39c783-1e86-4e7c-931c-d13bde44dad8" providerId="AD" clId="Web-{2DA3EDAA-06C5-6146-AA2F-D7A4B57B734A}" dt="2023-03-15T13:58:08.121" v="865"/>
          <ac:spMkLst>
            <pc:docMk/>
            <pc:sldMk cId="1027027184" sldId="256"/>
            <ac:spMk id="3" creationId="{00000000-0000-0000-0000-000000000000}"/>
          </ac:spMkLst>
        </pc:spChg>
        <pc:spChg chg="add del">
          <ac:chgData name="RANLY, NEIL C CIV USAF AETC AFIT/ENS" userId="S::neil.ranly.1@au.af.edu::9d39c783-1e86-4e7c-931c-d13bde44dad8" providerId="AD" clId="Web-{2DA3EDAA-06C5-6146-AA2F-D7A4B57B734A}" dt="2023-03-15T13:57:51.495" v="861"/>
          <ac:spMkLst>
            <pc:docMk/>
            <pc:sldMk cId="1027027184" sldId="256"/>
            <ac:spMk id="8" creationId="{18873D23-2DCF-4B31-A009-95721C06E8E1}"/>
          </ac:spMkLst>
        </pc:spChg>
        <pc:spChg chg="add del">
          <ac:chgData name="RANLY, NEIL C CIV USAF AETC AFIT/ENS" userId="S::neil.ranly.1@au.af.edu::9d39c783-1e86-4e7c-931c-d13bde44dad8" providerId="AD" clId="Web-{2DA3EDAA-06C5-6146-AA2F-D7A4B57B734A}" dt="2023-03-15T13:57:56.464" v="863"/>
          <ac:spMkLst>
            <pc:docMk/>
            <pc:sldMk cId="1027027184" sldId="256"/>
            <ac:spMk id="9" creationId="{C1DD1A8A-57D5-4A81-AD04-532B043C5611}"/>
          </ac:spMkLst>
        </pc:spChg>
        <pc:spChg chg="add del">
          <ac:chgData name="RANLY, NEIL C CIV USAF AETC AFIT/ENS" userId="S::neil.ranly.1@au.af.edu::9d39c783-1e86-4e7c-931c-d13bde44dad8" providerId="AD" clId="Web-{2DA3EDAA-06C5-6146-AA2F-D7A4B57B734A}" dt="2023-03-15T13:57:51.495" v="861"/>
          <ac:spMkLst>
            <pc:docMk/>
            <pc:sldMk cId="1027027184" sldId="256"/>
            <ac:spMk id="10" creationId="{C13EF075-D4EF-4929-ADBC-91B27DA19955}"/>
          </ac:spMkLst>
        </pc:spChg>
        <pc:spChg chg="add del">
          <ac:chgData name="RANLY, NEIL C CIV USAF AETC AFIT/ENS" userId="S::neil.ranly.1@au.af.edu::9d39c783-1e86-4e7c-931c-d13bde44dad8" providerId="AD" clId="Web-{2DA3EDAA-06C5-6146-AA2F-D7A4B57B734A}" dt="2023-03-15T13:57:56.464" v="863"/>
          <ac:spMkLst>
            <pc:docMk/>
            <pc:sldMk cId="1027027184" sldId="256"/>
            <ac:spMk id="11" creationId="{007891EC-4501-44ED-A8C8-B11B6DB767AB}"/>
          </ac:spMkLst>
        </pc:spChg>
        <pc:spChg chg="add del">
          <ac:chgData name="RANLY, NEIL C CIV USAF AETC AFIT/ENS" userId="S::neil.ranly.1@au.af.edu::9d39c783-1e86-4e7c-931c-d13bde44dad8" providerId="AD" clId="Web-{2DA3EDAA-06C5-6146-AA2F-D7A4B57B734A}" dt="2023-03-15T13:58:08.121" v="865"/>
          <ac:spMkLst>
            <pc:docMk/>
            <pc:sldMk cId="1027027184" sldId="256"/>
            <ac:spMk id="13" creationId="{71B2258F-86CA-4D4D-8270-BC05FCDEBFB3}"/>
          </ac:spMkLst>
        </pc:spChg>
        <pc:grpChg chg="add del">
          <ac:chgData name="RANLY, NEIL C CIV USAF AETC AFIT/ENS" userId="S::neil.ranly.1@au.af.edu::9d39c783-1e86-4e7c-931c-d13bde44dad8" providerId="AD" clId="Web-{2DA3EDAA-06C5-6146-AA2F-D7A4B57B734A}" dt="2023-03-15T13:57:51.495" v="861"/>
          <ac:grpSpMkLst>
            <pc:docMk/>
            <pc:sldMk cId="1027027184" sldId="256"/>
            <ac:grpSpMk id="12" creationId="{DAA26DFA-AAB2-4973-9C17-16D587C7B198}"/>
          </ac:grpSpMkLst>
        </pc:grpChg>
        <pc:picChg chg="add del">
          <ac:chgData name="RANLY, NEIL C CIV USAF AETC AFIT/ENS" userId="S::neil.ranly.1@au.af.edu::9d39c783-1e86-4e7c-931c-d13bde44dad8" providerId="AD" clId="Web-{2DA3EDAA-06C5-6146-AA2F-D7A4B57B734A}" dt="2023-03-15T13:57:56.464" v="863"/>
          <ac:picMkLst>
            <pc:docMk/>
            <pc:sldMk cId="1027027184" sldId="256"/>
            <ac:picMk id="5" creationId="{61185B9C-9F77-C6BB-57EB-72219B3E121A}"/>
          </ac:picMkLst>
        </pc:picChg>
        <pc:picChg chg="add del">
          <ac:chgData name="RANLY, NEIL C CIV USAF AETC AFIT/ENS" userId="S::neil.ranly.1@au.af.edu::9d39c783-1e86-4e7c-931c-d13bde44dad8" providerId="AD" clId="Web-{2DA3EDAA-06C5-6146-AA2F-D7A4B57B734A}" dt="2023-03-15T13:58:08.121" v="865"/>
          <ac:picMkLst>
            <pc:docMk/>
            <pc:sldMk cId="1027027184" sldId="256"/>
            <ac:picMk id="14" creationId="{9EFDC7C0-7B0F-ADEE-B230-7C809D03FD25}"/>
          </ac:picMkLst>
        </pc:picChg>
      </pc:sldChg>
      <pc:sldChg chg="modSp mod modClrScheme addAnim modAnim chgLayout">
        <pc:chgData name="RANLY, NEIL C CIV USAF AETC AFIT/ENS" userId="S::neil.ranly.1@au.af.edu::9d39c783-1e86-4e7c-931c-d13bde44dad8" providerId="AD" clId="Web-{2DA3EDAA-06C5-6146-AA2F-D7A4B57B734A}" dt="2023-03-15T13:57:16.088" v="859"/>
        <pc:sldMkLst>
          <pc:docMk/>
          <pc:sldMk cId="2375967857" sldId="257"/>
        </pc:sldMkLst>
        <pc:spChg chg="mod ord">
          <ac:chgData name="RANLY, NEIL C CIV USAF AETC AFIT/ENS" userId="S::neil.ranly.1@au.af.edu::9d39c783-1e86-4e7c-931c-d13bde44dad8" providerId="AD" clId="Web-{2DA3EDAA-06C5-6146-AA2F-D7A4B57B734A}" dt="2023-03-15T13:57:16.088" v="859"/>
          <ac:spMkLst>
            <pc:docMk/>
            <pc:sldMk cId="2375967857" sldId="257"/>
            <ac:spMk id="2" creationId="{00000000-0000-0000-0000-000000000000}"/>
          </ac:spMkLst>
        </pc:spChg>
        <pc:spChg chg="mod ord">
          <ac:chgData name="RANLY, NEIL C CIV USAF AETC AFIT/ENS" userId="S::neil.ranly.1@au.af.edu::9d39c783-1e86-4e7c-931c-d13bde44dad8" providerId="AD" clId="Web-{2DA3EDAA-06C5-6146-AA2F-D7A4B57B734A}" dt="2023-03-15T13:57:16.088" v="859"/>
          <ac:spMkLst>
            <pc:docMk/>
            <pc:sldMk cId="2375967857" sldId="257"/>
            <ac:spMk id="3" creationId="{00000000-0000-0000-0000-000000000000}"/>
          </ac:spMkLst>
        </pc:spChg>
      </pc:sldChg>
      <pc:sldChg chg="modSp del mod modClrScheme chgLayout">
        <pc:chgData name="RANLY, NEIL C CIV USAF AETC AFIT/ENS" userId="S::neil.ranly.1@au.af.edu::9d39c783-1e86-4e7c-931c-d13bde44dad8" providerId="AD" clId="Web-{2DA3EDAA-06C5-6146-AA2F-D7A4B57B734A}" dt="2023-03-15T15:32:51.727" v="1117"/>
        <pc:sldMkLst>
          <pc:docMk/>
          <pc:sldMk cId="2111231204" sldId="258"/>
        </pc:sldMkLst>
        <pc:spChg chg="mod ord">
          <ac:chgData name="RANLY, NEIL C CIV USAF AETC AFIT/ENS" userId="S::neil.ranly.1@au.af.edu::9d39c783-1e86-4e7c-931c-d13bde44dad8" providerId="AD" clId="Web-{2DA3EDAA-06C5-6146-AA2F-D7A4B57B734A}" dt="2023-03-15T13:57:16.088" v="859"/>
          <ac:spMkLst>
            <pc:docMk/>
            <pc:sldMk cId="2111231204" sldId="258"/>
            <ac:spMk id="2" creationId="{00000000-0000-0000-0000-000000000000}"/>
          </ac:spMkLst>
        </pc:spChg>
      </pc:sldChg>
      <pc:sldChg chg="modSp del mod modClrScheme chgLayout">
        <pc:chgData name="RANLY, NEIL C CIV USAF AETC AFIT/ENS" userId="S::neil.ranly.1@au.af.edu::9d39c783-1e86-4e7c-931c-d13bde44dad8" providerId="AD" clId="Web-{2DA3EDAA-06C5-6146-AA2F-D7A4B57B734A}" dt="2023-03-15T15:32:51.696" v="1107"/>
        <pc:sldMkLst>
          <pc:docMk/>
          <pc:sldMk cId="2521723955" sldId="259"/>
        </pc:sldMkLst>
        <pc:spChg chg="mod ord">
          <ac:chgData name="RANLY, NEIL C CIV USAF AETC AFIT/ENS" userId="S::neil.ranly.1@au.af.edu::9d39c783-1e86-4e7c-931c-d13bde44dad8" providerId="AD" clId="Web-{2DA3EDAA-06C5-6146-AA2F-D7A4B57B734A}" dt="2023-03-15T13:57:16.088" v="859"/>
          <ac:spMkLst>
            <pc:docMk/>
            <pc:sldMk cId="2521723955" sldId="259"/>
            <ac:spMk id="2" creationId="{00000000-0000-0000-0000-000000000000}"/>
          </ac:spMkLst>
        </pc:spChg>
        <pc:spChg chg="mod ord">
          <ac:chgData name="RANLY, NEIL C CIV USAF AETC AFIT/ENS" userId="S::neil.ranly.1@au.af.edu::9d39c783-1e86-4e7c-931c-d13bde44dad8" providerId="AD" clId="Web-{2DA3EDAA-06C5-6146-AA2F-D7A4B57B734A}" dt="2023-03-15T13:57:16.088" v="859"/>
          <ac:spMkLst>
            <pc:docMk/>
            <pc:sldMk cId="2521723955" sldId="259"/>
            <ac:spMk id="3" creationId="{00000000-0000-0000-0000-000000000000}"/>
          </ac:spMkLst>
        </pc:spChg>
      </pc:sldChg>
      <pc:sldChg chg="modSp del mod modClrScheme chgLayout">
        <pc:chgData name="RANLY, NEIL C CIV USAF AETC AFIT/ENS" userId="S::neil.ranly.1@au.af.edu::9d39c783-1e86-4e7c-931c-d13bde44dad8" providerId="AD" clId="Web-{2DA3EDAA-06C5-6146-AA2F-D7A4B57B734A}" dt="2023-03-15T15:32:51.696" v="1108"/>
        <pc:sldMkLst>
          <pc:docMk/>
          <pc:sldMk cId="3544945931" sldId="261"/>
        </pc:sldMkLst>
        <pc:spChg chg="mod ord">
          <ac:chgData name="RANLY, NEIL C CIV USAF AETC AFIT/ENS" userId="S::neil.ranly.1@au.af.edu::9d39c783-1e86-4e7c-931c-d13bde44dad8" providerId="AD" clId="Web-{2DA3EDAA-06C5-6146-AA2F-D7A4B57B734A}" dt="2023-03-15T13:57:16.088" v="859"/>
          <ac:spMkLst>
            <pc:docMk/>
            <pc:sldMk cId="3544945931" sldId="261"/>
            <ac:spMk id="2" creationId="{00000000-0000-0000-0000-000000000000}"/>
          </ac:spMkLst>
        </pc:spChg>
      </pc:sldChg>
      <pc:sldChg chg="modSp del mod modClrScheme chgLayout">
        <pc:chgData name="RANLY, NEIL C CIV USAF AETC AFIT/ENS" userId="S::neil.ranly.1@au.af.edu::9d39c783-1e86-4e7c-931c-d13bde44dad8" providerId="AD" clId="Web-{2DA3EDAA-06C5-6146-AA2F-D7A4B57B734A}" dt="2023-03-15T15:32:51.680" v="1103"/>
        <pc:sldMkLst>
          <pc:docMk/>
          <pc:sldMk cId="357535914" sldId="263"/>
        </pc:sldMkLst>
        <pc:spChg chg="mod ord">
          <ac:chgData name="RANLY, NEIL C CIV USAF AETC AFIT/ENS" userId="S::neil.ranly.1@au.af.edu::9d39c783-1e86-4e7c-931c-d13bde44dad8" providerId="AD" clId="Web-{2DA3EDAA-06C5-6146-AA2F-D7A4B57B734A}" dt="2023-03-15T13:57:16.088" v="859"/>
          <ac:spMkLst>
            <pc:docMk/>
            <pc:sldMk cId="357535914" sldId="263"/>
            <ac:spMk id="2" creationId="{00000000-0000-0000-0000-000000000000}"/>
          </ac:spMkLst>
        </pc:spChg>
        <pc:spChg chg="mod ord">
          <ac:chgData name="RANLY, NEIL C CIV USAF AETC AFIT/ENS" userId="S::neil.ranly.1@au.af.edu::9d39c783-1e86-4e7c-931c-d13bde44dad8" providerId="AD" clId="Web-{2DA3EDAA-06C5-6146-AA2F-D7A4B57B734A}" dt="2023-03-15T13:57:16.088" v="859"/>
          <ac:spMkLst>
            <pc:docMk/>
            <pc:sldMk cId="357535914" sldId="263"/>
            <ac:spMk id="3" creationId="{00000000-0000-0000-0000-000000000000}"/>
          </ac:spMkLst>
        </pc:spChg>
      </pc:sldChg>
      <pc:sldChg chg="modSp mod modClrScheme chgLayout">
        <pc:chgData name="RANLY, NEIL C CIV USAF AETC AFIT/ENS" userId="S::neil.ranly.1@au.af.edu::9d39c783-1e86-4e7c-931c-d13bde44dad8" providerId="AD" clId="Web-{2DA3EDAA-06C5-6146-AA2F-D7A4B57B734A}" dt="2023-03-15T15:34:25.182" v="1135" actId="20577"/>
        <pc:sldMkLst>
          <pc:docMk/>
          <pc:sldMk cId="2183395201" sldId="265"/>
        </pc:sldMkLst>
        <pc:spChg chg="mod ord">
          <ac:chgData name="RANLY, NEIL C CIV USAF AETC AFIT/ENS" userId="S::neil.ranly.1@au.af.edu::9d39c783-1e86-4e7c-931c-d13bde44dad8" providerId="AD" clId="Web-{2DA3EDAA-06C5-6146-AA2F-D7A4B57B734A}" dt="2023-03-15T13:57:16.088" v="859"/>
          <ac:spMkLst>
            <pc:docMk/>
            <pc:sldMk cId="2183395201" sldId="265"/>
            <ac:spMk id="2" creationId="{00000000-0000-0000-0000-000000000000}"/>
          </ac:spMkLst>
        </pc:spChg>
        <pc:spChg chg="mod ord">
          <ac:chgData name="RANLY, NEIL C CIV USAF AETC AFIT/ENS" userId="S::neil.ranly.1@au.af.edu::9d39c783-1e86-4e7c-931c-d13bde44dad8" providerId="AD" clId="Web-{2DA3EDAA-06C5-6146-AA2F-D7A4B57B734A}" dt="2023-03-15T15:34:25.182" v="1135" actId="20577"/>
          <ac:spMkLst>
            <pc:docMk/>
            <pc:sldMk cId="2183395201" sldId="265"/>
            <ac:spMk id="3" creationId="{00000000-0000-0000-0000-000000000000}"/>
          </ac:spMkLst>
        </pc:spChg>
      </pc:sldChg>
      <pc:sldChg chg="modSp del mod modClrScheme chgLayout">
        <pc:chgData name="RANLY, NEIL C CIV USAF AETC AFIT/ENS" userId="S::neil.ranly.1@au.af.edu::9d39c783-1e86-4e7c-931c-d13bde44dad8" providerId="AD" clId="Web-{2DA3EDAA-06C5-6146-AA2F-D7A4B57B734A}" dt="2023-03-15T15:32:51.696" v="1109"/>
        <pc:sldMkLst>
          <pc:docMk/>
          <pc:sldMk cId="3773153301" sldId="266"/>
        </pc:sldMkLst>
        <pc:spChg chg="mod ord">
          <ac:chgData name="RANLY, NEIL C CIV USAF AETC AFIT/ENS" userId="S::neil.ranly.1@au.af.edu::9d39c783-1e86-4e7c-931c-d13bde44dad8" providerId="AD" clId="Web-{2DA3EDAA-06C5-6146-AA2F-D7A4B57B734A}" dt="2023-03-15T13:57:16.088" v="859"/>
          <ac:spMkLst>
            <pc:docMk/>
            <pc:sldMk cId="3773153301" sldId="266"/>
            <ac:spMk id="2" creationId="{00000000-0000-0000-0000-000000000000}"/>
          </ac:spMkLst>
        </pc:spChg>
        <pc:spChg chg="mod ord">
          <ac:chgData name="RANLY, NEIL C CIV USAF AETC AFIT/ENS" userId="S::neil.ranly.1@au.af.edu::9d39c783-1e86-4e7c-931c-d13bde44dad8" providerId="AD" clId="Web-{2DA3EDAA-06C5-6146-AA2F-D7A4B57B734A}" dt="2023-03-15T13:57:16.088" v="859"/>
          <ac:spMkLst>
            <pc:docMk/>
            <pc:sldMk cId="3773153301" sldId="266"/>
            <ac:spMk id="3" creationId="{00000000-0000-0000-0000-000000000000}"/>
          </ac:spMkLst>
        </pc:spChg>
      </pc:sldChg>
      <pc:sldChg chg="modSp del mod modClrScheme chgLayout">
        <pc:chgData name="RANLY, NEIL C CIV USAF AETC AFIT/ENS" userId="S::neil.ranly.1@au.af.edu::9d39c783-1e86-4e7c-931c-d13bde44dad8" providerId="AD" clId="Web-{2DA3EDAA-06C5-6146-AA2F-D7A4B57B734A}" dt="2023-03-15T15:32:51.696" v="1110"/>
        <pc:sldMkLst>
          <pc:docMk/>
          <pc:sldMk cId="1683981192" sldId="267"/>
        </pc:sldMkLst>
        <pc:spChg chg="mod ord">
          <ac:chgData name="RANLY, NEIL C CIV USAF AETC AFIT/ENS" userId="S::neil.ranly.1@au.af.edu::9d39c783-1e86-4e7c-931c-d13bde44dad8" providerId="AD" clId="Web-{2DA3EDAA-06C5-6146-AA2F-D7A4B57B734A}" dt="2023-03-15T13:57:16.088" v="859"/>
          <ac:spMkLst>
            <pc:docMk/>
            <pc:sldMk cId="1683981192" sldId="267"/>
            <ac:spMk id="2" creationId="{00000000-0000-0000-0000-000000000000}"/>
          </ac:spMkLst>
        </pc:spChg>
        <pc:spChg chg="mod ord">
          <ac:chgData name="RANLY, NEIL C CIV USAF AETC AFIT/ENS" userId="S::neil.ranly.1@au.af.edu::9d39c783-1e86-4e7c-931c-d13bde44dad8" providerId="AD" clId="Web-{2DA3EDAA-06C5-6146-AA2F-D7A4B57B734A}" dt="2023-03-15T13:57:16.088" v="859"/>
          <ac:spMkLst>
            <pc:docMk/>
            <pc:sldMk cId="1683981192" sldId="267"/>
            <ac:spMk id="3" creationId="{00000000-0000-0000-0000-000000000000}"/>
          </ac:spMkLst>
        </pc:spChg>
      </pc:sldChg>
      <pc:sldChg chg="modSp del mod modClrScheme chgLayout">
        <pc:chgData name="RANLY, NEIL C CIV USAF AETC AFIT/ENS" userId="S::neil.ranly.1@au.af.edu::9d39c783-1e86-4e7c-931c-d13bde44dad8" providerId="AD" clId="Web-{2DA3EDAA-06C5-6146-AA2F-D7A4B57B734A}" dt="2023-03-15T15:32:51.696" v="1106"/>
        <pc:sldMkLst>
          <pc:docMk/>
          <pc:sldMk cId="2945290720" sldId="268"/>
        </pc:sldMkLst>
        <pc:spChg chg="mod ord">
          <ac:chgData name="RANLY, NEIL C CIV USAF AETC AFIT/ENS" userId="S::neil.ranly.1@au.af.edu::9d39c783-1e86-4e7c-931c-d13bde44dad8" providerId="AD" clId="Web-{2DA3EDAA-06C5-6146-AA2F-D7A4B57B734A}" dt="2023-03-15T13:57:16.088" v="859"/>
          <ac:spMkLst>
            <pc:docMk/>
            <pc:sldMk cId="2945290720" sldId="268"/>
            <ac:spMk id="2" creationId="{00000000-0000-0000-0000-000000000000}"/>
          </ac:spMkLst>
        </pc:spChg>
        <pc:spChg chg="mod ord">
          <ac:chgData name="RANLY, NEIL C CIV USAF AETC AFIT/ENS" userId="S::neil.ranly.1@au.af.edu::9d39c783-1e86-4e7c-931c-d13bde44dad8" providerId="AD" clId="Web-{2DA3EDAA-06C5-6146-AA2F-D7A4B57B734A}" dt="2023-03-15T13:57:16.088" v="859"/>
          <ac:spMkLst>
            <pc:docMk/>
            <pc:sldMk cId="2945290720" sldId="268"/>
            <ac:spMk id="3" creationId="{00000000-0000-0000-0000-000000000000}"/>
          </ac:spMkLst>
        </pc:spChg>
      </pc:sldChg>
      <pc:sldChg chg="modSp del mod modClrScheme chgLayout">
        <pc:chgData name="RANLY, NEIL C CIV USAF AETC AFIT/ENS" userId="S::neil.ranly.1@au.af.edu::9d39c783-1e86-4e7c-931c-d13bde44dad8" providerId="AD" clId="Web-{2DA3EDAA-06C5-6146-AA2F-D7A4B57B734A}" dt="2023-03-15T15:32:51.680" v="1101"/>
        <pc:sldMkLst>
          <pc:docMk/>
          <pc:sldMk cId="3120272972" sldId="269"/>
        </pc:sldMkLst>
        <pc:spChg chg="mod ord">
          <ac:chgData name="RANLY, NEIL C CIV USAF AETC AFIT/ENS" userId="S::neil.ranly.1@au.af.edu::9d39c783-1e86-4e7c-931c-d13bde44dad8" providerId="AD" clId="Web-{2DA3EDAA-06C5-6146-AA2F-D7A4B57B734A}" dt="2023-03-15T13:57:16.088" v="859"/>
          <ac:spMkLst>
            <pc:docMk/>
            <pc:sldMk cId="3120272972" sldId="269"/>
            <ac:spMk id="2" creationId="{00000000-0000-0000-0000-000000000000}"/>
          </ac:spMkLst>
        </pc:spChg>
        <pc:spChg chg="mod ord">
          <ac:chgData name="RANLY, NEIL C CIV USAF AETC AFIT/ENS" userId="S::neil.ranly.1@au.af.edu::9d39c783-1e86-4e7c-931c-d13bde44dad8" providerId="AD" clId="Web-{2DA3EDAA-06C5-6146-AA2F-D7A4B57B734A}" dt="2023-03-15T13:57:16.088" v="859"/>
          <ac:spMkLst>
            <pc:docMk/>
            <pc:sldMk cId="3120272972" sldId="269"/>
            <ac:spMk id="3" creationId="{00000000-0000-0000-0000-000000000000}"/>
          </ac:spMkLst>
        </pc:spChg>
      </pc:sldChg>
      <pc:sldChg chg="modSp del mod modClrScheme chgLayout">
        <pc:chgData name="RANLY, NEIL C CIV USAF AETC AFIT/ENS" userId="S::neil.ranly.1@au.af.edu::9d39c783-1e86-4e7c-931c-d13bde44dad8" providerId="AD" clId="Web-{2DA3EDAA-06C5-6146-AA2F-D7A4B57B734A}" dt="2023-03-15T15:32:51.680" v="1102"/>
        <pc:sldMkLst>
          <pc:docMk/>
          <pc:sldMk cId="1665071634" sldId="270"/>
        </pc:sldMkLst>
        <pc:spChg chg="mod ord">
          <ac:chgData name="RANLY, NEIL C CIV USAF AETC AFIT/ENS" userId="S::neil.ranly.1@au.af.edu::9d39c783-1e86-4e7c-931c-d13bde44dad8" providerId="AD" clId="Web-{2DA3EDAA-06C5-6146-AA2F-D7A4B57B734A}" dt="2023-03-15T13:57:16.088" v="859"/>
          <ac:spMkLst>
            <pc:docMk/>
            <pc:sldMk cId="1665071634" sldId="270"/>
            <ac:spMk id="2" creationId="{00000000-0000-0000-0000-000000000000}"/>
          </ac:spMkLst>
        </pc:spChg>
        <pc:spChg chg="mod ord">
          <ac:chgData name="RANLY, NEIL C CIV USAF AETC AFIT/ENS" userId="S::neil.ranly.1@au.af.edu::9d39c783-1e86-4e7c-931c-d13bde44dad8" providerId="AD" clId="Web-{2DA3EDAA-06C5-6146-AA2F-D7A4B57B734A}" dt="2023-03-15T13:57:16.088" v="859"/>
          <ac:spMkLst>
            <pc:docMk/>
            <pc:sldMk cId="1665071634" sldId="270"/>
            <ac:spMk id="3" creationId="{00000000-0000-0000-0000-000000000000}"/>
          </ac:spMkLst>
        </pc:spChg>
      </pc:sldChg>
      <pc:sldChg chg="modSp del mod modClrScheme chgLayout">
        <pc:chgData name="RANLY, NEIL C CIV USAF AETC AFIT/ENS" userId="S::neil.ranly.1@au.af.edu::9d39c783-1e86-4e7c-931c-d13bde44dad8" providerId="AD" clId="Web-{2DA3EDAA-06C5-6146-AA2F-D7A4B57B734A}" dt="2023-03-15T15:32:51.680" v="1100"/>
        <pc:sldMkLst>
          <pc:docMk/>
          <pc:sldMk cId="942678552" sldId="271"/>
        </pc:sldMkLst>
        <pc:spChg chg="mod ord">
          <ac:chgData name="RANLY, NEIL C CIV USAF AETC AFIT/ENS" userId="S::neil.ranly.1@au.af.edu::9d39c783-1e86-4e7c-931c-d13bde44dad8" providerId="AD" clId="Web-{2DA3EDAA-06C5-6146-AA2F-D7A4B57B734A}" dt="2023-03-15T13:57:16.088" v="859"/>
          <ac:spMkLst>
            <pc:docMk/>
            <pc:sldMk cId="942678552" sldId="271"/>
            <ac:spMk id="2" creationId="{00000000-0000-0000-0000-000000000000}"/>
          </ac:spMkLst>
        </pc:spChg>
        <pc:spChg chg="mod ord">
          <ac:chgData name="RANLY, NEIL C CIV USAF AETC AFIT/ENS" userId="S::neil.ranly.1@au.af.edu::9d39c783-1e86-4e7c-931c-d13bde44dad8" providerId="AD" clId="Web-{2DA3EDAA-06C5-6146-AA2F-D7A4B57B734A}" dt="2023-03-15T13:57:16.088" v="859"/>
          <ac:spMkLst>
            <pc:docMk/>
            <pc:sldMk cId="942678552" sldId="271"/>
            <ac:spMk id="3" creationId="{00000000-0000-0000-0000-000000000000}"/>
          </ac:spMkLst>
        </pc:spChg>
      </pc:sldChg>
      <pc:sldChg chg="modSp del mod modClrScheme chgLayout">
        <pc:chgData name="RANLY, NEIL C CIV USAF AETC AFIT/ENS" userId="S::neil.ranly.1@au.af.edu::9d39c783-1e86-4e7c-931c-d13bde44dad8" providerId="AD" clId="Web-{2DA3EDAA-06C5-6146-AA2F-D7A4B57B734A}" dt="2023-03-15T15:32:51.696" v="1105"/>
        <pc:sldMkLst>
          <pc:docMk/>
          <pc:sldMk cId="2067373510" sldId="272"/>
        </pc:sldMkLst>
        <pc:spChg chg="mod ord">
          <ac:chgData name="RANLY, NEIL C CIV USAF AETC AFIT/ENS" userId="S::neil.ranly.1@au.af.edu::9d39c783-1e86-4e7c-931c-d13bde44dad8" providerId="AD" clId="Web-{2DA3EDAA-06C5-6146-AA2F-D7A4B57B734A}" dt="2023-03-15T13:57:16.088" v="859"/>
          <ac:spMkLst>
            <pc:docMk/>
            <pc:sldMk cId="2067373510" sldId="272"/>
            <ac:spMk id="2" creationId="{00000000-0000-0000-0000-000000000000}"/>
          </ac:spMkLst>
        </pc:spChg>
        <pc:spChg chg="mod ord">
          <ac:chgData name="RANLY, NEIL C CIV USAF AETC AFIT/ENS" userId="S::neil.ranly.1@au.af.edu::9d39c783-1e86-4e7c-931c-d13bde44dad8" providerId="AD" clId="Web-{2DA3EDAA-06C5-6146-AA2F-D7A4B57B734A}" dt="2023-03-15T13:57:16.088" v="859"/>
          <ac:spMkLst>
            <pc:docMk/>
            <pc:sldMk cId="2067373510" sldId="272"/>
            <ac:spMk id="3" creationId="{00000000-0000-0000-0000-000000000000}"/>
          </ac:spMkLst>
        </pc:spChg>
      </pc:sldChg>
      <pc:sldChg chg="modSp del mod modClrScheme chgLayout">
        <pc:chgData name="RANLY, NEIL C CIV USAF AETC AFIT/ENS" userId="S::neil.ranly.1@au.af.edu::9d39c783-1e86-4e7c-931c-d13bde44dad8" providerId="AD" clId="Web-{2DA3EDAA-06C5-6146-AA2F-D7A4B57B734A}" dt="2023-03-15T15:32:51.696" v="1104"/>
        <pc:sldMkLst>
          <pc:docMk/>
          <pc:sldMk cId="2321422385" sldId="273"/>
        </pc:sldMkLst>
        <pc:spChg chg="mod ord">
          <ac:chgData name="RANLY, NEIL C CIV USAF AETC AFIT/ENS" userId="S::neil.ranly.1@au.af.edu::9d39c783-1e86-4e7c-931c-d13bde44dad8" providerId="AD" clId="Web-{2DA3EDAA-06C5-6146-AA2F-D7A4B57B734A}" dt="2023-03-15T13:57:16.088" v="859"/>
          <ac:spMkLst>
            <pc:docMk/>
            <pc:sldMk cId="2321422385" sldId="273"/>
            <ac:spMk id="2" creationId="{00000000-0000-0000-0000-000000000000}"/>
          </ac:spMkLst>
        </pc:spChg>
        <pc:spChg chg="mod ord">
          <ac:chgData name="RANLY, NEIL C CIV USAF AETC AFIT/ENS" userId="S::neil.ranly.1@au.af.edu::9d39c783-1e86-4e7c-931c-d13bde44dad8" providerId="AD" clId="Web-{2DA3EDAA-06C5-6146-AA2F-D7A4B57B734A}" dt="2023-03-15T13:57:16.088" v="859"/>
          <ac:spMkLst>
            <pc:docMk/>
            <pc:sldMk cId="2321422385" sldId="273"/>
            <ac:spMk id="3" creationId="{00000000-0000-0000-0000-000000000000}"/>
          </ac:spMkLst>
        </pc:spChg>
      </pc:sldChg>
      <pc:sldChg chg="modSp del mod modClrScheme chgLayout">
        <pc:chgData name="RANLY, NEIL C CIV USAF AETC AFIT/ENS" userId="S::neil.ranly.1@au.af.edu::9d39c783-1e86-4e7c-931c-d13bde44dad8" providerId="AD" clId="Web-{2DA3EDAA-06C5-6146-AA2F-D7A4B57B734A}" dt="2023-03-15T15:32:51.680" v="1099"/>
        <pc:sldMkLst>
          <pc:docMk/>
          <pc:sldMk cId="1027948388" sldId="274"/>
        </pc:sldMkLst>
        <pc:spChg chg="mod ord">
          <ac:chgData name="RANLY, NEIL C CIV USAF AETC AFIT/ENS" userId="S::neil.ranly.1@au.af.edu::9d39c783-1e86-4e7c-931c-d13bde44dad8" providerId="AD" clId="Web-{2DA3EDAA-06C5-6146-AA2F-D7A4B57B734A}" dt="2023-03-15T13:57:16.088" v="859"/>
          <ac:spMkLst>
            <pc:docMk/>
            <pc:sldMk cId="1027948388" sldId="274"/>
            <ac:spMk id="2" creationId="{00000000-0000-0000-0000-000000000000}"/>
          </ac:spMkLst>
        </pc:spChg>
        <pc:spChg chg="mod ord">
          <ac:chgData name="RANLY, NEIL C CIV USAF AETC AFIT/ENS" userId="S::neil.ranly.1@au.af.edu::9d39c783-1e86-4e7c-931c-d13bde44dad8" providerId="AD" clId="Web-{2DA3EDAA-06C5-6146-AA2F-D7A4B57B734A}" dt="2023-03-15T13:57:16.088" v="859"/>
          <ac:spMkLst>
            <pc:docMk/>
            <pc:sldMk cId="1027948388" sldId="274"/>
            <ac:spMk id="3" creationId="{00000000-0000-0000-0000-000000000000}"/>
          </ac:spMkLst>
        </pc:spChg>
      </pc:sldChg>
      <pc:sldChg chg="modSp del mod modClrScheme chgLayout">
        <pc:chgData name="RANLY, NEIL C CIV USAF AETC AFIT/ENS" userId="S::neil.ranly.1@au.af.edu::9d39c783-1e86-4e7c-931c-d13bde44dad8" providerId="AD" clId="Web-{2DA3EDAA-06C5-6146-AA2F-D7A4B57B734A}" dt="2023-03-15T15:32:51.664" v="1098"/>
        <pc:sldMkLst>
          <pc:docMk/>
          <pc:sldMk cId="4059891399" sldId="275"/>
        </pc:sldMkLst>
        <pc:spChg chg="mod ord">
          <ac:chgData name="RANLY, NEIL C CIV USAF AETC AFIT/ENS" userId="S::neil.ranly.1@au.af.edu::9d39c783-1e86-4e7c-931c-d13bde44dad8" providerId="AD" clId="Web-{2DA3EDAA-06C5-6146-AA2F-D7A4B57B734A}" dt="2023-03-15T13:57:16.088" v="859"/>
          <ac:spMkLst>
            <pc:docMk/>
            <pc:sldMk cId="4059891399" sldId="275"/>
            <ac:spMk id="2" creationId="{00000000-0000-0000-0000-000000000000}"/>
          </ac:spMkLst>
        </pc:spChg>
        <pc:spChg chg="mod ord">
          <ac:chgData name="RANLY, NEIL C CIV USAF AETC AFIT/ENS" userId="S::neil.ranly.1@au.af.edu::9d39c783-1e86-4e7c-931c-d13bde44dad8" providerId="AD" clId="Web-{2DA3EDAA-06C5-6146-AA2F-D7A4B57B734A}" dt="2023-03-15T13:57:16.088" v="859"/>
          <ac:spMkLst>
            <pc:docMk/>
            <pc:sldMk cId="4059891399" sldId="275"/>
            <ac:spMk id="3" creationId="{00000000-0000-0000-0000-000000000000}"/>
          </ac:spMkLst>
        </pc:spChg>
      </pc:sldChg>
      <pc:sldChg chg="addSp delSp modSp mod setBg modClrScheme delDesignElem chgLayout">
        <pc:chgData name="RANLY, NEIL C CIV USAF AETC AFIT/ENS" userId="S::neil.ranly.1@au.af.edu::9d39c783-1e86-4e7c-931c-d13bde44dad8" providerId="AD" clId="Web-{2DA3EDAA-06C5-6146-AA2F-D7A4B57B734A}" dt="2023-03-15T13:58:40.606" v="866" actId="1076"/>
        <pc:sldMkLst>
          <pc:docMk/>
          <pc:sldMk cId="1559055156" sldId="276"/>
        </pc:sldMkLst>
        <pc:spChg chg="mod ord">
          <ac:chgData name="RANLY, NEIL C CIV USAF AETC AFIT/ENS" userId="S::neil.ranly.1@au.af.edu::9d39c783-1e86-4e7c-931c-d13bde44dad8" providerId="AD" clId="Web-{2DA3EDAA-06C5-6146-AA2F-D7A4B57B734A}" dt="2023-03-15T13:57:16.088" v="859"/>
          <ac:spMkLst>
            <pc:docMk/>
            <pc:sldMk cId="1559055156" sldId="276"/>
            <ac:spMk id="2" creationId="{00000000-0000-0000-0000-000000000000}"/>
          </ac:spMkLst>
        </pc:spChg>
        <pc:spChg chg="mod ord">
          <ac:chgData name="RANLY, NEIL C CIV USAF AETC AFIT/ENS" userId="S::neil.ranly.1@au.af.edu::9d39c783-1e86-4e7c-931c-d13bde44dad8" providerId="AD" clId="Web-{2DA3EDAA-06C5-6146-AA2F-D7A4B57B734A}" dt="2023-03-15T13:57:16.088" v="859"/>
          <ac:spMkLst>
            <pc:docMk/>
            <pc:sldMk cId="1559055156" sldId="276"/>
            <ac:spMk id="3" creationId="{00000000-0000-0000-0000-000000000000}"/>
          </ac:spMkLst>
        </pc:spChg>
        <pc:spChg chg="add del">
          <ac:chgData name="RANLY, NEIL C CIV USAF AETC AFIT/ENS" userId="S::neil.ranly.1@au.af.edu::9d39c783-1e86-4e7c-931c-d13bde44dad8" providerId="AD" clId="Web-{2DA3EDAA-06C5-6146-AA2F-D7A4B57B734A}" dt="2023-03-15T13:53:28.267" v="845"/>
          <ac:spMkLst>
            <pc:docMk/>
            <pc:sldMk cId="1559055156" sldId="276"/>
            <ac:spMk id="9" creationId="{2EB492CD-616E-47F8-933B-5E2D952A0593}"/>
          </ac:spMkLst>
        </pc:spChg>
        <pc:spChg chg="add del">
          <ac:chgData name="RANLY, NEIL C CIV USAF AETC AFIT/ENS" userId="S::neil.ranly.1@au.af.edu::9d39c783-1e86-4e7c-931c-d13bde44dad8" providerId="AD" clId="Web-{2DA3EDAA-06C5-6146-AA2F-D7A4B57B734A}" dt="2023-03-15T13:53:28.267" v="845"/>
          <ac:spMkLst>
            <pc:docMk/>
            <pc:sldMk cId="1559055156" sldId="276"/>
            <ac:spMk id="11" creationId="{59383CF9-23B5-4335-9B21-1791C4CF1C75}"/>
          </ac:spMkLst>
        </pc:spChg>
        <pc:spChg chg="add del">
          <ac:chgData name="RANLY, NEIL C CIV USAF AETC AFIT/ENS" userId="S::neil.ranly.1@au.af.edu::9d39c783-1e86-4e7c-931c-d13bde44dad8" providerId="AD" clId="Web-{2DA3EDAA-06C5-6146-AA2F-D7A4B57B734A}" dt="2023-03-15T13:53:28.267" v="845"/>
          <ac:spMkLst>
            <pc:docMk/>
            <pc:sldMk cId="1559055156" sldId="276"/>
            <ac:spMk id="13" creationId="{0007FE00-9498-4706-B255-6437B0252C02}"/>
          </ac:spMkLst>
        </pc:spChg>
        <pc:spChg chg="add del">
          <ac:chgData name="RANLY, NEIL C CIV USAF AETC AFIT/ENS" userId="S::neil.ranly.1@au.af.edu::9d39c783-1e86-4e7c-931c-d13bde44dad8" providerId="AD" clId="Web-{2DA3EDAA-06C5-6146-AA2F-D7A4B57B734A}" dt="2023-03-15T13:57:06.119" v="858"/>
          <ac:spMkLst>
            <pc:docMk/>
            <pc:sldMk cId="1559055156" sldId="276"/>
            <ac:spMk id="15" creationId="{A6604B49-AD5C-4590-B051-06C8222ECD99}"/>
          </ac:spMkLst>
        </pc:spChg>
        <pc:spChg chg="add del">
          <ac:chgData name="RANLY, NEIL C CIV USAF AETC AFIT/ENS" userId="S::neil.ranly.1@au.af.edu::9d39c783-1e86-4e7c-931c-d13bde44dad8" providerId="AD" clId="Web-{2DA3EDAA-06C5-6146-AA2F-D7A4B57B734A}" dt="2023-03-15T13:57:06.119" v="858"/>
          <ac:spMkLst>
            <pc:docMk/>
            <pc:sldMk cId="1559055156" sldId="276"/>
            <ac:spMk id="16" creationId="{0FE2D22C-409B-48AF-B24F-7988A8F7F848}"/>
          </ac:spMkLst>
        </pc:spChg>
        <pc:spChg chg="add del">
          <ac:chgData name="RANLY, NEIL C CIV USAF AETC AFIT/ENS" userId="S::neil.ranly.1@au.af.edu::9d39c783-1e86-4e7c-931c-d13bde44dad8" providerId="AD" clId="Web-{2DA3EDAA-06C5-6146-AA2F-D7A4B57B734A}" dt="2023-03-15T13:57:06.119" v="858"/>
          <ac:spMkLst>
            <pc:docMk/>
            <pc:sldMk cId="1559055156" sldId="276"/>
            <ac:spMk id="17" creationId="{CC552A98-EF7D-4D42-AB69-066B786AB55B}"/>
          </ac:spMkLst>
        </pc:spChg>
        <pc:spChg chg="add del">
          <ac:chgData name="RANLY, NEIL C CIV USAF AETC AFIT/ENS" userId="S::neil.ranly.1@au.af.edu::9d39c783-1e86-4e7c-931c-d13bde44dad8" providerId="AD" clId="Web-{2DA3EDAA-06C5-6146-AA2F-D7A4B57B734A}" dt="2023-03-15T13:57:06.119" v="858"/>
          <ac:spMkLst>
            <pc:docMk/>
            <pc:sldMk cId="1559055156" sldId="276"/>
            <ac:spMk id="18" creationId="{90464369-70FA-42AF-948F-80664CA7BFE5}"/>
          </ac:spMkLst>
        </pc:spChg>
        <pc:spChg chg="add del">
          <ac:chgData name="RANLY, NEIL C CIV USAF AETC AFIT/ENS" userId="S::neil.ranly.1@au.af.edu::9d39c783-1e86-4e7c-931c-d13bde44dad8" providerId="AD" clId="Web-{2DA3EDAA-06C5-6146-AA2F-D7A4B57B734A}" dt="2023-03-15T13:57:06.119" v="858"/>
          <ac:spMkLst>
            <pc:docMk/>
            <pc:sldMk cId="1559055156" sldId="276"/>
            <ac:spMk id="19" creationId="{A648176E-454C-437C-B0FC-9B82FCF32B24}"/>
          </ac:spMkLst>
        </pc:spChg>
        <pc:picChg chg="add mod">
          <ac:chgData name="RANLY, NEIL C CIV USAF AETC AFIT/ENS" userId="S::neil.ranly.1@au.af.edu::9d39c783-1e86-4e7c-931c-d13bde44dad8" providerId="AD" clId="Web-{2DA3EDAA-06C5-6146-AA2F-D7A4B57B734A}" dt="2023-03-15T13:58:40.606" v="866" actId="1076"/>
          <ac:picMkLst>
            <pc:docMk/>
            <pc:sldMk cId="1559055156" sldId="276"/>
            <ac:picMk id="4" creationId="{B34F5030-C2AB-42E0-6D7F-8BA85E4F70C8}"/>
          </ac:picMkLst>
        </pc:picChg>
      </pc:sldChg>
      <pc:sldChg chg="modSp mod modClrScheme chgLayout">
        <pc:chgData name="RANLY, NEIL C CIV USAF AETC AFIT/ENS" userId="S::neil.ranly.1@au.af.edu::9d39c783-1e86-4e7c-931c-d13bde44dad8" providerId="AD" clId="Web-{2DA3EDAA-06C5-6146-AA2F-D7A4B57B734A}" dt="2023-03-15T15:34:46.636" v="1137" actId="20577"/>
        <pc:sldMkLst>
          <pc:docMk/>
          <pc:sldMk cId="2376490185" sldId="277"/>
        </pc:sldMkLst>
        <pc:spChg chg="mod ord">
          <ac:chgData name="RANLY, NEIL C CIV USAF AETC AFIT/ENS" userId="S::neil.ranly.1@au.af.edu::9d39c783-1e86-4e7c-931c-d13bde44dad8" providerId="AD" clId="Web-{2DA3EDAA-06C5-6146-AA2F-D7A4B57B734A}" dt="2023-03-15T15:34:46.636" v="1137" actId="20577"/>
          <ac:spMkLst>
            <pc:docMk/>
            <pc:sldMk cId="2376490185" sldId="277"/>
            <ac:spMk id="2" creationId="{00000000-0000-0000-0000-000000000000}"/>
          </ac:spMkLst>
        </pc:spChg>
        <pc:spChg chg="mod ord">
          <ac:chgData name="RANLY, NEIL C CIV USAF AETC AFIT/ENS" userId="S::neil.ranly.1@au.af.edu::9d39c783-1e86-4e7c-931c-d13bde44dad8" providerId="AD" clId="Web-{2DA3EDAA-06C5-6146-AA2F-D7A4B57B734A}" dt="2023-03-15T15:33:46.603" v="1132" actId="20577"/>
          <ac:spMkLst>
            <pc:docMk/>
            <pc:sldMk cId="2376490185" sldId="277"/>
            <ac:spMk id="3" creationId="{00000000-0000-0000-0000-000000000000}"/>
          </ac:spMkLst>
        </pc:spChg>
      </pc:sldChg>
      <pc:sldChg chg="modSp del mod ord modClrScheme chgLayout">
        <pc:chgData name="RANLY, NEIL C CIV USAF AETC AFIT/ENS" userId="S::neil.ranly.1@au.af.edu::9d39c783-1e86-4e7c-931c-d13bde44dad8" providerId="AD" clId="Web-{2DA3EDAA-06C5-6146-AA2F-D7A4B57B734A}" dt="2023-03-15T15:32:51.743" v="1118"/>
        <pc:sldMkLst>
          <pc:docMk/>
          <pc:sldMk cId="2985531081" sldId="278"/>
        </pc:sldMkLst>
        <pc:spChg chg="mod ord">
          <ac:chgData name="RANLY, NEIL C CIV USAF AETC AFIT/ENS" userId="S::neil.ranly.1@au.af.edu::9d39c783-1e86-4e7c-931c-d13bde44dad8" providerId="AD" clId="Web-{2DA3EDAA-06C5-6146-AA2F-D7A4B57B734A}" dt="2023-03-15T13:57:16.088" v="859"/>
          <ac:spMkLst>
            <pc:docMk/>
            <pc:sldMk cId="2985531081" sldId="278"/>
            <ac:spMk id="2" creationId="{00000000-0000-0000-0000-000000000000}"/>
          </ac:spMkLst>
        </pc:spChg>
        <pc:spChg chg="mod ord">
          <ac:chgData name="RANLY, NEIL C CIV USAF AETC AFIT/ENS" userId="S::neil.ranly.1@au.af.edu::9d39c783-1e86-4e7c-931c-d13bde44dad8" providerId="AD" clId="Web-{2DA3EDAA-06C5-6146-AA2F-D7A4B57B734A}" dt="2023-03-15T13:57:16.088" v="859"/>
          <ac:spMkLst>
            <pc:docMk/>
            <pc:sldMk cId="2985531081" sldId="278"/>
            <ac:spMk id="3" creationId="{00000000-0000-0000-0000-000000000000}"/>
          </ac:spMkLst>
        </pc:spChg>
      </pc:sldChg>
      <pc:sldChg chg="modSp del mod modClrScheme chgLayout">
        <pc:chgData name="RANLY, NEIL C CIV USAF AETC AFIT/ENS" userId="S::neil.ranly.1@au.af.edu::9d39c783-1e86-4e7c-931c-d13bde44dad8" providerId="AD" clId="Web-{2DA3EDAA-06C5-6146-AA2F-D7A4B57B734A}" dt="2023-03-15T15:32:51.727" v="1112"/>
        <pc:sldMkLst>
          <pc:docMk/>
          <pc:sldMk cId="678058062" sldId="279"/>
        </pc:sldMkLst>
        <pc:spChg chg="mod ord">
          <ac:chgData name="RANLY, NEIL C CIV USAF AETC AFIT/ENS" userId="S::neil.ranly.1@au.af.edu::9d39c783-1e86-4e7c-931c-d13bde44dad8" providerId="AD" clId="Web-{2DA3EDAA-06C5-6146-AA2F-D7A4B57B734A}" dt="2023-03-15T13:57:16.088" v="859"/>
          <ac:spMkLst>
            <pc:docMk/>
            <pc:sldMk cId="678058062" sldId="279"/>
            <ac:spMk id="2" creationId="{00000000-0000-0000-0000-000000000000}"/>
          </ac:spMkLst>
        </pc:spChg>
      </pc:sldChg>
      <pc:sldChg chg="modSp del mod modClrScheme chgLayout">
        <pc:chgData name="RANLY, NEIL C CIV USAF AETC AFIT/ENS" userId="S::neil.ranly.1@au.af.edu::9d39c783-1e86-4e7c-931c-d13bde44dad8" providerId="AD" clId="Web-{2DA3EDAA-06C5-6146-AA2F-D7A4B57B734A}" dt="2023-03-15T15:32:51.712" v="1111"/>
        <pc:sldMkLst>
          <pc:docMk/>
          <pc:sldMk cId="1884313905" sldId="280"/>
        </pc:sldMkLst>
        <pc:spChg chg="mod ord">
          <ac:chgData name="RANLY, NEIL C CIV USAF AETC AFIT/ENS" userId="S::neil.ranly.1@au.af.edu::9d39c783-1e86-4e7c-931c-d13bde44dad8" providerId="AD" clId="Web-{2DA3EDAA-06C5-6146-AA2F-D7A4B57B734A}" dt="2023-03-15T13:57:16.088" v="859"/>
          <ac:spMkLst>
            <pc:docMk/>
            <pc:sldMk cId="1884313905" sldId="280"/>
            <ac:spMk id="2" creationId="{00000000-0000-0000-0000-000000000000}"/>
          </ac:spMkLst>
        </pc:spChg>
        <pc:spChg chg="mod ord">
          <ac:chgData name="RANLY, NEIL C CIV USAF AETC AFIT/ENS" userId="S::neil.ranly.1@au.af.edu::9d39c783-1e86-4e7c-931c-d13bde44dad8" providerId="AD" clId="Web-{2DA3EDAA-06C5-6146-AA2F-D7A4B57B734A}" dt="2023-03-15T13:57:16.088" v="859"/>
          <ac:spMkLst>
            <pc:docMk/>
            <pc:sldMk cId="1884313905" sldId="280"/>
            <ac:spMk id="3" creationId="{00000000-0000-0000-0000-000000000000}"/>
          </ac:spMkLst>
        </pc:spChg>
      </pc:sldChg>
      <pc:sldChg chg="modSp del mod modClrScheme chgLayout">
        <pc:chgData name="RANLY, NEIL C CIV USAF AETC AFIT/ENS" userId="S::neil.ranly.1@au.af.edu::9d39c783-1e86-4e7c-931c-d13bde44dad8" providerId="AD" clId="Web-{2DA3EDAA-06C5-6146-AA2F-D7A4B57B734A}" dt="2023-03-15T15:32:51.727" v="1116"/>
        <pc:sldMkLst>
          <pc:docMk/>
          <pc:sldMk cId="2524146125" sldId="281"/>
        </pc:sldMkLst>
        <pc:spChg chg="mod ord">
          <ac:chgData name="RANLY, NEIL C CIV USAF AETC AFIT/ENS" userId="S::neil.ranly.1@au.af.edu::9d39c783-1e86-4e7c-931c-d13bde44dad8" providerId="AD" clId="Web-{2DA3EDAA-06C5-6146-AA2F-D7A4B57B734A}" dt="2023-03-15T13:57:16.088" v="859"/>
          <ac:spMkLst>
            <pc:docMk/>
            <pc:sldMk cId="2524146125" sldId="281"/>
            <ac:spMk id="2" creationId="{00000000-0000-0000-0000-000000000000}"/>
          </ac:spMkLst>
        </pc:spChg>
      </pc:sldChg>
      <pc:sldChg chg="modSp del mod modClrScheme chgLayout">
        <pc:chgData name="RANLY, NEIL C CIV USAF AETC AFIT/ENS" userId="S::neil.ranly.1@au.af.edu::9d39c783-1e86-4e7c-931c-d13bde44dad8" providerId="AD" clId="Web-{2DA3EDAA-06C5-6146-AA2F-D7A4B57B734A}" dt="2023-03-15T15:32:51.727" v="1115"/>
        <pc:sldMkLst>
          <pc:docMk/>
          <pc:sldMk cId="2251524777" sldId="282"/>
        </pc:sldMkLst>
        <pc:spChg chg="mod ord">
          <ac:chgData name="RANLY, NEIL C CIV USAF AETC AFIT/ENS" userId="S::neil.ranly.1@au.af.edu::9d39c783-1e86-4e7c-931c-d13bde44dad8" providerId="AD" clId="Web-{2DA3EDAA-06C5-6146-AA2F-D7A4B57B734A}" dt="2023-03-15T13:57:16.088" v="859"/>
          <ac:spMkLst>
            <pc:docMk/>
            <pc:sldMk cId="2251524777" sldId="282"/>
            <ac:spMk id="2" creationId="{00000000-0000-0000-0000-000000000000}"/>
          </ac:spMkLst>
        </pc:spChg>
      </pc:sldChg>
      <pc:sldChg chg="modSp del mod modClrScheme chgLayout">
        <pc:chgData name="RANLY, NEIL C CIV USAF AETC AFIT/ENS" userId="S::neil.ranly.1@au.af.edu::9d39c783-1e86-4e7c-931c-d13bde44dad8" providerId="AD" clId="Web-{2DA3EDAA-06C5-6146-AA2F-D7A4B57B734A}" dt="2023-03-15T15:32:51.727" v="1114"/>
        <pc:sldMkLst>
          <pc:docMk/>
          <pc:sldMk cId="2313331810" sldId="283"/>
        </pc:sldMkLst>
        <pc:spChg chg="mod ord">
          <ac:chgData name="RANLY, NEIL C CIV USAF AETC AFIT/ENS" userId="S::neil.ranly.1@au.af.edu::9d39c783-1e86-4e7c-931c-d13bde44dad8" providerId="AD" clId="Web-{2DA3EDAA-06C5-6146-AA2F-D7A4B57B734A}" dt="2023-03-15T13:57:16.088" v="859"/>
          <ac:spMkLst>
            <pc:docMk/>
            <pc:sldMk cId="2313331810" sldId="283"/>
            <ac:spMk id="2" creationId="{00000000-0000-0000-0000-000000000000}"/>
          </ac:spMkLst>
        </pc:spChg>
      </pc:sldChg>
      <pc:sldChg chg="del">
        <pc:chgData name="RANLY, NEIL C CIV USAF AETC AFIT/ENS" userId="S::neil.ranly.1@au.af.edu::9d39c783-1e86-4e7c-931c-d13bde44dad8" providerId="AD" clId="Web-{2DA3EDAA-06C5-6146-AA2F-D7A4B57B734A}" dt="2023-03-15T13:08:20.169" v="144"/>
        <pc:sldMkLst>
          <pc:docMk/>
          <pc:sldMk cId="2866020004" sldId="284"/>
        </pc:sldMkLst>
      </pc:sldChg>
      <pc:sldChg chg="modSp mod modClrScheme chgLayout">
        <pc:chgData name="RANLY, NEIL C CIV USAF AETC AFIT/ENS" userId="S::neil.ranly.1@au.af.edu::9d39c783-1e86-4e7c-931c-d13bde44dad8" providerId="AD" clId="Web-{2DA3EDAA-06C5-6146-AA2F-D7A4B57B734A}" dt="2023-03-15T13:57:16.088" v="859"/>
        <pc:sldMkLst>
          <pc:docMk/>
          <pc:sldMk cId="169413992" sldId="285"/>
        </pc:sldMkLst>
        <pc:spChg chg="mod ord">
          <ac:chgData name="RANLY, NEIL C CIV USAF AETC AFIT/ENS" userId="S::neil.ranly.1@au.af.edu::9d39c783-1e86-4e7c-931c-d13bde44dad8" providerId="AD" clId="Web-{2DA3EDAA-06C5-6146-AA2F-D7A4B57B734A}" dt="2023-03-15T13:57:16.088" v="859"/>
          <ac:spMkLst>
            <pc:docMk/>
            <pc:sldMk cId="169413992" sldId="285"/>
            <ac:spMk id="2" creationId="{00000000-0000-0000-0000-000000000000}"/>
          </ac:spMkLst>
        </pc:spChg>
        <pc:spChg chg="mod ord">
          <ac:chgData name="RANLY, NEIL C CIV USAF AETC AFIT/ENS" userId="S::neil.ranly.1@au.af.edu::9d39c783-1e86-4e7c-931c-d13bde44dad8" providerId="AD" clId="Web-{2DA3EDAA-06C5-6146-AA2F-D7A4B57B734A}" dt="2023-03-15T13:57:16.088" v="859"/>
          <ac:spMkLst>
            <pc:docMk/>
            <pc:sldMk cId="169413992" sldId="285"/>
            <ac:spMk id="3" creationId="{00000000-0000-0000-0000-000000000000}"/>
          </ac:spMkLst>
        </pc:spChg>
      </pc:sldChg>
      <pc:sldChg chg="modSp del mod modClrScheme chgLayout">
        <pc:chgData name="RANLY, NEIL C CIV USAF AETC AFIT/ENS" userId="S::neil.ranly.1@au.af.edu::9d39c783-1e86-4e7c-931c-d13bde44dad8" providerId="AD" clId="Web-{2DA3EDAA-06C5-6146-AA2F-D7A4B57B734A}" dt="2023-03-15T15:32:51.727" v="1113"/>
        <pc:sldMkLst>
          <pc:docMk/>
          <pc:sldMk cId="2707427273" sldId="286"/>
        </pc:sldMkLst>
        <pc:spChg chg="mod ord">
          <ac:chgData name="RANLY, NEIL C CIV USAF AETC AFIT/ENS" userId="S::neil.ranly.1@au.af.edu::9d39c783-1e86-4e7c-931c-d13bde44dad8" providerId="AD" clId="Web-{2DA3EDAA-06C5-6146-AA2F-D7A4B57B734A}" dt="2023-03-15T13:57:16.088" v="859"/>
          <ac:spMkLst>
            <pc:docMk/>
            <pc:sldMk cId="2707427273" sldId="286"/>
            <ac:spMk id="2" creationId="{00000000-0000-0000-0000-000000000000}"/>
          </ac:spMkLst>
        </pc:spChg>
      </pc:sldChg>
      <pc:sldChg chg="modSp mod modClrScheme chgLayout">
        <pc:chgData name="RANLY, NEIL C CIV USAF AETC AFIT/ENS" userId="S::neil.ranly.1@au.af.edu::9d39c783-1e86-4e7c-931c-d13bde44dad8" providerId="AD" clId="Web-{2DA3EDAA-06C5-6146-AA2F-D7A4B57B734A}" dt="2023-03-15T13:57:16.088" v="859"/>
        <pc:sldMkLst>
          <pc:docMk/>
          <pc:sldMk cId="4214996919" sldId="288"/>
        </pc:sldMkLst>
        <pc:spChg chg="mod ord">
          <ac:chgData name="RANLY, NEIL C CIV USAF AETC AFIT/ENS" userId="S::neil.ranly.1@au.af.edu::9d39c783-1e86-4e7c-931c-d13bde44dad8" providerId="AD" clId="Web-{2DA3EDAA-06C5-6146-AA2F-D7A4B57B734A}" dt="2023-03-15T13:57:16.088" v="859"/>
          <ac:spMkLst>
            <pc:docMk/>
            <pc:sldMk cId="4214996919" sldId="288"/>
            <ac:spMk id="2" creationId="{00000000-0000-0000-0000-000000000000}"/>
          </ac:spMkLst>
        </pc:spChg>
        <pc:spChg chg="mod ord">
          <ac:chgData name="RANLY, NEIL C CIV USAF AETC AFIT/ENS" userId="S::neil.ranly.1@au.af.edu::9d39c783-1e86-4e7c-931c-d13bde44dad8" providerId="AD" clId="Web-{2DA3EDAA-06C5-6146-AA2F-D7A4B57B734A}" dt="2023-03-15T13:57:16.088" v="859"/>
          <ac:spMkLst>
            <pc:docMk/>
            <pc:sldMk cId="4214996919" sldId="288"/>
            <ac:spMk id="4" creationId="{00000000-0000-0000-0000-000000000000}"/>
          </ac:spMkLst>
        </pc:spChg>
      </pc:sldChg>
      <pc:sldChg chg="modSp mod modClrScheme chgLayout">
        <pc:chgData name="RANLY, NEIL C CIV USAF AETC AFIT/ENS" userId="S::neil.ranly.1@au.af.edu::9d39c783-1e86-4e7c-931c-d13bde44dad8" providerId="AD" clId="Web-{2DA3EDAA-06C5-6146-AA2F-D7A4B57B734A}" dt="2023-03-15T13:57:16.088" v="859"/>
        <pc:sldMkLst>
          <pc:docMk/>
          <pc:sldMk cId="2836907345" sldId="289"/>
        </pc:sldMkLst>
        <pc:spChg chg="mod ord">
          <ac:chgData name="RANLY, NEIL C CIV USAF AETC AFIT/ENS" userId="S::neil.ranly.1@au.af.edu::9d39c783-1e86-4e7c-931c-d13bde44dad8" providerId="AD" clId="Web-{2DA3EDAA-06C5-6146-AA2F-D7A4B57B734A}" dt="2023-03-15T13:57:16.088" v="859"/>
          <ac:spMkLst>
            <pc:docMk/>
            <pc:sldMk cId="2836907345" sldId="289"/>
            <ac:spMk id="2" creationId="{00000000-0000-0000-0000-000000000000}"/>
          </ac:spMkLst>
        </pc:spChg>
        <pc:spChg chg="mod ord">
          <ac:chgData name="RANLY, NEIL C CIV USAF AETC AFIT/ENS" userId="S::neil.ranly.1@au.af.edu::9d39c783-1e86-4e7c-931c-d13bde44dad8" providerId="AD" clId="Web-{2DA3EDAA-06C5-6146-AA2F-D7A4B57B734A}" dt="2023-03-15T13:57:16.088" v="859"/>
          <ac:spMkLst>
            <pc:docMk/>
            <pc:sldMk cId="2836907345" sldId="289"/>
            <ac:spMk id="3" creationId="{00000000-0000-0000-0000-000000000000}"/>
          </ac:spMkLst>
        </pc:spChg>
        <pc:spChg chg="mod">
          <ac:chgData name="RANLY, NEIL C CIV USAF AETC AFIT/ENS" userId="S::neil.ranly.1@au.af.edu::9d39c783-1e86-4e7c-931c-d13bde44dad8" providerId="AD" clId="Web-{2DA3EDAA-06C5-6146-AA2F-D7A4B57B734A}" dt="2023-03-15T13:49:03.695" v="824" actId="1076"/>
          <ac:spMkLst>
            <pc:docMk/>
            <pc:sldMk cId="2836907345" sldId="289"/>
            <ac:spMk id="8" creationId="{00000000-0000-0000-0000-000000000000}"/>
          </ac:spMkLst>
        </pc:spChg>
      </pc:sldChg>
      <pc:sldChg chg="addSp modSp mod modClrScheme chgLayout">
        <pc:chgData name="RANLY, NEIL C CIV USAF AETC AFIT/ENS" userId="S::neil.ranly.1@au.af.edu::9d39c783-1e86-4e7c-931c-d13bde44dad8" providerId="AD" clId="Web-{2DA3EDAA-06C5-6146-AA2F-D7A4B57B734A}" dt="2023-03-15T14:00:03.219" v="880" actId="20577"/>
        <pc:sldMkLst>
          <pc:docMk/>
          <pc:sldMk cId="983011148" sldId="290"/>
        </pc:sldMkLst>
        <pc:spChg chg="mod ord">
          <ac:chgData name="RANLY, NEIL C CIV USAF AETC AFIT/ENS" userId="S::neil.ranly.1@au.af.edu::9d39c783-1e86-4e7c-931c-d13bde44dad8" providerId="AD" clId="Web-{2DA3EDAA-06C5-6146-AA2F-D7A4B57B734A}" dt="2023-03-15T13:59:23.467" v="873" actId="20577"/>
          <ac:spMkLst>
            <pc:docMk/>
            <pc:sldMk cId="983011148" sldId="290"/>
            <ac:spMk id="2" creationId="{00000000-0000-0000-0000-000000000000}"/>
          </ac:spMkLst>
        </pc:spChg>
        <pc:spChg chg="mod ord">
          <ac:chgData name="RANLY, NEIL C CIV USAF AETC AFIT/ENS" userId="S::neil.ranly.1@au.af.edu::9d39c783-1e86-4e7c-931c-d13bde44dad8" providerId="AD" clId="Web-{2DA3EDAA-06C5-6146-AA2F-D7A4B57B734A}" dt="2023-03-15T13:57:16.088" v="859"/>
          <ac:spMkLst>
            <pc:docMk/>
            <pc:sldMk cId="983011148" sldId="290"/>
            <ac:spMk id="3" creationId="{00000000-0000-0000-0000-000000000000}"/>
          </ac:spMkLst>
        </pc:spChg>
        <pc:spChg chg="mod">
          <ac:chgData name="RANLY, NEIL C CIV USAF AETC AFIT/ENS" userId="S::neil.ranly.1@au.af.edu::9d39c783-1e86-4e7c-931c-d13bde44dad8" providerId="AD" clId="Web-{2DA3EDAA-06C5-6146-AA2F-D7A4B57B734A}" dt="2023-03-15T14:00:03.219" v="880" actId="20577"/>
          <ac:spMkLst>
            <pc:docMk/>
            <pc:sldMk cId="983011148" sldId="290"/>
            <ac:spMk id="4" creationId="{00000000-0000-0000-0000-000000000000}"/>
          </ac:spMkLst>
        </pc:spChg>
        <pc:spChg chg="add mod">
          <ac:chgData name="RANLY, NEIL C CIV USAF AETC AFIT/ENS" userId="S::neil.ranly.1@au.af.edu::9d39c783-1e86-4e7c-931c-d13bde44dad8" providerId="AD" clId="Web-{2DA3EDAA-06C5-6146-AA2F-D7A4B57B734A}" dt="2023-03-15T13:56:49.946" v="856" actId="1076"/>
          <ac:spMkLst>
            <pc:docMk/>
            <pc:sldMk cId="983011148" sldId="290"/>
            <ac:spMk id="6" creationId="{E26B39DD-668F-4AB8-1EA1-C5ACDC661BA4}"/>
          </ac:spMkLst>
        </pc:spChg>
        <pc:picChg chg="add mod">
          <ac:chgData name="RANLY, NEIL C CIV USAF AETC AFIT/ENS" userId="S::neil.ranly.1@au.af.edu::9d39c783-1e86-4e7c-931c-d13bde44dad8" providerId="AD" clId="Web-{2DA3EDAA-06C5-6146-AA2F-D7A4B57B734A}" dt="2023-03-15T13:56:53.431" v="857" actId="1076"/>
          <ac:picMkLst>
            <pc:docMk/>
            <pc:sldMk cId="983011148" sldId="290"/>
            <ac:picMk id="5" creationId="{4634656B-D7DC-79B9-4F95-63562192C60D}"/>
          </ac:picMkLst>
        </pc:picChg>
      </pc:sldChg>
      <pc:sldChg chg="addSp delSp modSp mod modClrScheme chgLayout">
        <pc:chgData name="RANLY, NEIL C CIV USAF AETC AFIT/ENS" userId="S::neil.ranly.1@au.af.edu::9d39c783-1e86-4e7c-931c-d13bde44dad8" providerId="AD" clId="Web-{2DA3EDAA-06C5-6146-AA2F-D7A4B57B734A}" dt="2023-03-15T14:44:26.551" v="1097" actId="1076"/>
        <pc:sldMkLst>
          <pc:docMk/>
          <pc:sldMk cId="3836365723" sldId="291"/>
        </pc:sldMkLst>
        <pc:spChg chg="mod ord">
          <ac:chgData name="RANLY, NEIL C CIV USAF AETC AFIT/ENS" userId="S::neil.ranly.1@au.af.edu::9d39c783-1e86-4e7c-931c-d13bde44dad8" providerId="AD" clId="Web-{2DA3EDAA-06C5-6146-AA2F-D7A4B57B734A}" dt="2023-03-15T14:26:27.776" v="1045" actId="20577"/>
          <ac:spMkLst>
            <pc:docMk/>
            <pc:sldMk cId="3836365723" sldId="291"/>
            <ac:spMk id="2" creationId="{00000000-0000-0000-0000-000000000000}"/>
          </ac:spMkLst>
        </pc:spChg>
        <pc:spChg chg="mod ord">
          <ac:chgData name="RANLY, NEIL C CIV USAF AETC AFIT/ENS" userId="S::neil.ranly.1@au.af.edu::9d39c783-1e86-4e7c-931c-d13bde44dad8" providerId="AD" clId="Web-{2DA3EDAA-06C5-6146-AA2F-D7A4B57B734A}" dt="2023-03-15T13:57:16.088" v="859"/>
          <ac:spMkLst>
            <pc:docMk/>
            <pc:sldMk cId="3836365723" sldId="291"/>
            <ac:spMk id="3" creationId="{00000000-0000-0000-0000-000000000000}"/>
          </ac:spMkLst>
        </pc:spChg>
        <pc:spChg chg="add del mod">
          <ac:chgData name="RANLY, NEIL C CIV USAF AETC AFIT/ENS" userId="S::neil.ranly.1@au.af.edu::9d39c783-1e86-4e7c-931c-d13bde44dad8" providerId="AD" clId="Web-{2DA3EDAA-06C5-6146-AA2F-D7A4B57B734A}" dt="2023-03-15T14:43:20.189" v="1084"/>
          <ac:spMkLst>
            <pc:docMk/>
            <pc:sldMk cId="3836365723" sldId="291"/>
            <ac:spMk id="5" creationId="{5DA00BE7-8581-4642-03CB-AE232C00CC64}"/>
          </ac:spMkLst>
        </pc:spChg>
        <pc:spChg chg="add del mod">
          <ac:chgData name="RANLY, NEIL C CIV USAF AETC AFIT/ENS" userId="S::neil.ranly.1@au.af.edu::9d39c783-1e86-4e7c-931c-d13bde44dad8" providerId="AD" clId="Web-{2DA3EDAA-06C5-6146-AA2F-D7A4B57B734A}" dt="2023-03-15T14:41:30.763" v="1057"/>
          <ac:spMkLst>
            <pc:docMk/>
            <pc:sldMk cId="3836365723" sldId="291"/>
            <ac:spMk id="8" creationId="{D4C9CC07-17C6-CAC9-6691-DF738A618556}"/>
          </ac:spMkLst>
        </pc:spChg>
        <pc:spChg chg="add del mod">
          <ac:chgData name="RANLY, NEIL C CIV USAF AETC AFIT/ENS" userId="S::neil.ranly.1@au.af.edu::9d39c783-1e86-4e7c-931c-d13bde44dad8" providerId="AD" clId="Web-{2DA3EDAA-06C5-6146-AA2F-D7A4B57B734A}" dt="2023-03-15T14:42:04.077" v="1065"/>
          <ac:spMkLst>
            <pc:docMk/>
            <pc:sldMk cId="3836365723" sldId="291"/>
            <ac:spMk id="11" creationId="{031B262F-D8AC-A3B6-3D6F-8B5B3EC5D68E}"/>
          </ac:spMkLst>
        </pc:spChg>
        <pc:spChg chg="add del mod">
          <ac:chgData name="RANLY, NEIL C CIV USAF AETC AFIT/ENS" userId="S::neil.ranly.1@au.af.edu::9d39c783-1e86-4e7c-931c-d13bde44dad8" providerId="AD" clId="Web-{2DA3EDAA-06C5-6146-AA2F-D7A4B57B734A}" dt="2023-03-15T14:42:18.108" v="1073"/>
          <ac:spMkLst>
            <pc:docMk/>
            <pc:sldMk cId="3836365723" sldId="291"/>
            <ac:spMk id="14" creationId="{5F5620D8-3D8D-6FCA-675D-EC2BF3663400}"/>
          </ac:spMkLst>
        </pc:spChg>
        <pc:spChg chg="add del mod">
          <ac:chgData name="RANLY, NEIL C CIV USAF AETC AFIT/ENS" userId="S::neil.ranly.1@au.af.edu::9d39c783-1e86-4e7c-931c-d13bde44dad8" providerId="AD" clId="Web-{2DA3EDAA-06C5-6146-AA2F-D7A4B57B734A}" dt="2023-03-15T14:43:15.876" v="1081"/>
          <ac:spMkLst>
            <pc:docMk/>
            <pc:sldMk cId="3836365723" sldId="291"/>
            <ac:spMk id="17" creationId="{82A036B3-7295-D13E-0EE4-ACF2A70F0683}"/>
          </ac:spMkLst>
        </pc:spChg>
        <pc:spChg chg="add mod">
          <ac:chgData name="RANLY, NEIL C CIV USAF AETC AFIT/ENS" userId="S::neil.ranly.1@au.af.edu::9d39c783-1e86-4e7c-931c-d13bde44dad8" providerId="AD" clId="Web-{2DA3EDAA-06C5-6146-AA2F-D7A4B57B734A}" dt="2023-03-15T14:43:53.237" v="1089" actId="1076"/>
          <ac:spMkLst>
            <pc:docMk/>
            <pc:sldMk cId="3836365723" sldId="291"/>
            <ac:spMk id="20" creationId="{F0935525-C3F0-E111-2C9B-330CD6280BF0}"/>
          </ac:spMkLst>
        </pc:spChg>
        <pc:spChg chg="add mod">
          <ac:chgData name="RANLY, NEIL C CIV USAF AETC AFIT/ENS" userId="S::neil.ranly.1@au.af.edu::9d39c783-1e86-4e7c-931c-d13bde44dad8" providerId="AD" clId="Web-{2DA3EDAA-06C5-6146-AA2F-D7A4B57B734A}" dt="2023-03-15T14:44:17.722" v="1094"/>
          <ac:spMkLst>
            <pc:docMk/>
            <pc:sldMk cId="3836365723" sldId="291"/>
            <ac:spMk id="23" creationId="{D27AB45F-61E5-A177-7401-A61DD50C74EE}"/>
          </ac:spMkLst>
        </pc:spChg>
        <pc:picChg chg="add del mod">
          <ac:chgData name="RANLY, NEIL C CIV USAF AETC AFIT/ENS" userId="S::neil.ranly.1@au.af.edu::9d39c783-1e86-4e7c-931c-d13bde44dad8" providerId="AD" clId="Web-{2DA3EDAA-06C5-6146-AA2F-D7A4B57B734A}" dt="2023-03-15T14:43:20.189" v="1084"/>
          <ac:picMkLst>
            <pc:docMk/>
            <pc:sldMk cId="3836365723" sldId="291"/>
            <ac:picMk id="4" creationId="{7AC7D4FD-02C3-4828-B202-D8F690142CD9}"/>
          </ac:picMkLst>
        </pc:picChg>
        <pc:picChg chg="add del mod">
          <ac:chgData name="RANLY, NEIL C CIV USAF AETC AFIT/ENS" userId="S::neil.ranly.1@au.af.edu::9d39c783-1e86-4e7c-931c-d13bde44dad8" providerId="AD" clId="Web-{2DA3EDAA-06C5-6146-AA2F-D7A4B57B734A}" dt="2023-03-15T14:41:30.763" v="1058"/>
          <ac:picMkLst>
            <pc:docMk/>
            <pc:sldMk cId="3836365723" sldId="291"/>
            <ac:picMk id="7" creationId="{8C227FAD-FC26-29FA-4268-91EACA71DB95}"/>
          </ac:picMkLst>
        </pc:picChg>
        <pc:picChg chg="add del mod">
          <ac:chgData name="RANLY, NEIL C CIV USAF AETC AFIT/ENS" userId="S::neil.ranly.1@au.af.edu::9d39c783-1e86-4e7c-931c-d13bde44dad8" providerId="AD" clId="Web-{2DA3EDAA-06C5-6146-AA2F-D7A4B57B734A}" dt="2023-03-15T14:42:04.077" v="1066"/>
          <ac:picMkLst>
            <pc:docMk/>
            <pc:sldMk cId="3836365723" sldId="291"/>
            <ac:picMk id="10" creationId="{A9327F18-4123-DFA8-F763-8AC8612CBFEB}"/>
          </ac:picMkLst>
        </pc:picChg>
        <pc:picChg chg="add del mod">
          <ac:chgData name="RANLY, NEIL C CIV USAF AETC AFIT/ENS" userId="S::neil.ranly.1@au.af.edu::9d39c783-1e86-4e7c-931c-d13bde44dad8" providerId="AD" clId="Web-{2DA3EDAA-06C5-6146-AA2F-D7A4B57B734A}" dt="2023-03-15T14:42:18.108" v="1074"/>
          <ac:picMkLst>
            <pc:docMk/>
            <pc:sldMk cId="3836365723" sldId="291"/>
            <ac:picMk id="13" creationId="{80D9607A-9C51-B189-C2E7-828162600986}"/>
          </ac:picMkLst>
        </pc:picChg>
        <pc:picChg chg="add del mod">
          <ac:chgData name="RANLY, NEIL C CIV USAF AETC AFIT/ENS" userId="S::neil.ranly.1@au.af.edu::9d39c783-1e86-4e7c-931c-d13bde44dad8" providerId="AD" clId="Web-{2DA3EDAA-06C5-6146-AA2F-D7A4B57B734A}" dt="2023-03-15T14:43:15.876" v="1082"/>
          <ac:picMkLst>
            <pc:docMk/>
            <pc:sldMk cId="3836365723" sldId="291"/>
            <ac:picMk id="16" creationId="{34142231-C990-5606-4F18-58F9DB6150F7}"/>
          </ac:picMkLst>
        </pc:picChg>
        <pc:picChg chg="add mod">
          <ac:chgData name="RANLY, NEIL C CIV USAF AETC AFIT/ENS" userId="S::neil.ranly.1@au.af.edu::9d39c783-1e86-4e7c-931c-d13bde44dad8" providerId="AD" clId="Web-{2DA3EDAA-06C5-6146-AA2F-D7A4B57B734A}" dt="2023-03-15T14:43:53.253" v="1090" actId="1076"/>
          <ac:picMkLst>
            <pc:docMk/>
            <pc:sldMk cId="3836365723" sldId="291"/>
            <ac:picMk id="19" creationId="{45945921-A8D1-8F65-96DF-055D3210CE0D}"/>
          </ac:picMkLst>
        </pc:picChg>
        <pc:picChg chg="add mod">
          <ac:chgData name="RANLY, NEIL C CIV USAF AETC AFIT/ENS" userId="S::neil.ranly.1@au.af.edu::9d39c783-1e86-4e7c-931c-d13bde44dad8" providerId="AD" clId="Web-{2DA3EDAA-06C5-6146-AA2F-D7A4B57B734A}" dt="2023-03-15T14:44:26.551" v="1097" actId="1076"/>
          <ac:picMkLst>
            <pc:docMk/>
            <pc:sldMk cId="3836365723" sldId="291"/>
            <ac:picMk id="22" creationId="{7904599E-3DA3-1F24-291A-1BA24A509C1D}"/>
          </ac:picMkLst>
        </pc:picChg>
      </pc:sldChg>
      <pc:sldChg chg="modSp mod modClrScheme addAnim delAnim modAnim chgLayout">
        <pc:chgData name="RANLY, NEIL C CIV USAF AETC AFIT/ENS" userId="S::neil.ranly.1@au.af.edu::9d39c783-1e86-4e7c-931c-d13bde44dad8" providerId="AD" clId="Web-{2DA3EDAA-06C5-6146-AA2F-D7A4B57B734A}" dt="2023-03-15T13:57:16.088" v="859"/>
        <pc:sldMkLst>
          <pc:docMk/>
          <pc:sldMk cId="1211505294" sldId="292"/>
        </pc:sldMkLst>
        <pc:spChg chg="mod ord">
          <ac:chgData name="RANLY, NEIL C CIV USAF AETC AFIT/ENS" userId="S::neil.ranly.1@au.af.edu::9d39c783-1e86-4e7c-931c-d13bde44dad8" providerId="AD" clId="Web-{2DA3EDAA-06C5-6146-AA2F-D7A4B57B734A}" dt="2023-03-15T13:57:16.088" v="859"/>
          <ac:spMkLst>
            <pc:docMk/>
            <pc:sldMk cId="1211505294" sldId="292"/>
            <ac:spMk id="2" creationId="{00000000-0000-0000-0000-000000000000}"/>
          </ac:spMkLst>
        </pc:spChg>
        <pc:spChg chg="mod ord">
          <ac:chgData name="RANLY, NEIL C CIV USAF AETC AFIT/ENS" userId="S::neil.ranly.1@au.af.edu::9d39c783-1e86-4e7c-931c-d13bde44dad8" providerId="AD" clId="Web-{2DA3EDAA-06C5-6146-AA2F-D7A4B57B734A}" dt="2023-03-15T13:57:16.088" v="859"/>
          <ac:spMkLst>
            <pc:docMk/>
            <pc:sldMk cId="1211505294" sldId="292"/>
            <ac:spMk id="3" creationId="{00000000-0000-0000-0000-000000000000}"/>
          </ac:spMkLst>
        </pc:spChg>
      </pc:sldChg>
      <pc:sldChg chg="modSp mod modClrScheme addAnim modAnim chgLayout">
        <pc:chgData name="RANLY, NEIL C CIV USAF AETC AFIT/ENS" userId="S::neil.ranly.1@au.af.edu::9d39c783-1e86-4e7c-931c-d13bde44dad8" providerId="AD" clId="Web-{2DA3EDAA-06C5-6146-AA2F-D7A4B57B734A}" dt="2023-03-15T13:57:16.088" v="859"/>
        <pc:sldMkLst>
          <pc:docMk/>
          <pc:sldMk cId="2399291264" sldId="293"/>
        </pc:sldMkLst>
        <pc:spChg chg="mod ord">
          <ac:chgData name="RANLY, NEIL C CIV USAF AETC AFIT/ENS" userId="S::neil.ranly.1@au.af.edu::9d39c783-1e86-4e7c-931c-d13bde44dad8" providerId="AD" clId="Web-{2DA3EDAA-06C5-6146-AA2F-D7A4B57B734A}" dt="2023-03-15T13:57:16.088" v="859"/>
          <ac:spMkLst>
            <pc:docMk/>
            <pc:sldMk cId="2399291264" sldId="293"/>
            <ac:spMk id="2" creationId="{00000000-0000-0000-0000-000000000000}"/>
          </ac:spMkLst>
        </pc:spChg>
        <pc:spChg chg="mod ord">
          <ac:chgData name="RANLY, NEIL C CIV USAF AETC AFIT/ENS" userId="S::neil.ranly.1@au.af.edu::9d39c783-1e86-4e7c-931c-d13bde44dad8" providerId="AD" clId="Web-{2DA3EDAA-06C5-6146-AA2F-D7A4B57B734A}" dt="2023-03-15T13:57:16.088" v="859"/>
          <ac:spMkLst>
            <pc:docMk/>
            <pc:sldMk cId="2399291264" sldId="293"/>
            <ac:spMk id="3" creationId="{00000000-0000-0000-0000-000000000000}"/>
          </ac:spMkLst>
        </pc:spChg>
      </pc:sldChg>
      <pc:sldChg chg="modSp mod modClrScheme addAnim modAnim chgLayout">
        <pc:chgData name="RANLY, NEIL C CIV USAF AETC AFIT/ENS" userId="S::neil.ranly.1@au.af.edu::9d39c783-1e86-4e7c-931c-d13bde44dad8" providerId="AD" clId="Web-{2DA3EDAA-06C5-6146-AA2F-D7A4B57B734A}" dt="2023-03-15T13:57:16.088" v="859"/>
        <pc:sldMkLst>
          <pc:docMk/>
          <pc:sldMk cId="863846516" sldId="294"/>
        </pc:sldMkLst>
        <pc:spChg chg="mod ord">
          <ac:chgData name="RANLY, NEIL C CIV USAF AETC AFIT/ENS" userId="S::neil.ranly.1@au.af.edu::9d39c783-1e86-4e7c-931c-d13bde44dad8" providerId="AD" clId="Web-{2DA3EDAA-06C5-6146-AA2F-D7A4B57B734A}" dt="2023-03-15T13:57:16.088" v="859"/>
          <ac:spMkLst>
            <pc:docMk/>
            <pc:sldMk cId="863846516" sldId="294"/>
            <ac:spMk id="2" creationId="{00000000-0000-0000-0000-000000000000}"/>
          </ac:spMkLst>
        </pc:spChg>
        <pc:spChg chg="mod ord">
          <ac:chgData name="RANLY, NEIL C CIV USAF AETC AFIT/ENS" userId="S::neil.ranly.1@au.af.edu::9d39c783-1e86-4e7c-931c-d13bde44dad8" providerId="AD" clId="Web-{2DA3EDAA-06C5-6146-AA2F-D7A4B57B734A}" dt="2023-03-15T13:57:16.088" v="859"/>
          <ac:spMkLst>
            <pc:docMk/>
            <pc:sldMk cId="863846516" sldId="294"/>
            <ac:spMk id="3" creationId="{00000000-0000-0000-0000-000000000000}"/>
          </ac:spMkLst>
        </pc:spChg>
      </pc:sldChg>
      <pc:sldChg chg="modSp mod modClrScheme addAnim modAnim chgLayout">
        <pc:chgData name="RANLY, NEIL C CIV USAF AETC AFIT/ENS" userId="S::neil.ranly.1@au.af.edu::9d39c783-1e86-4e7c-931c-d13bde44dad8" providerId="AD" clId="Web-{2DA3EDAA-06C5-6146-AA2F-D7A4B57B734A}" dt="2023-03-15T13:57:16.088" v="859"/>
        <pc:sldMkLst>
          <pc:docMk/>
          <pc:sldMk cId="807717669" sldId="295"/>
        </pc:sldMkLst>
        <pc:spChg chg="mod ord">
          <ac:chgData name="RANLY, NEIL C CIV USAF AETC AFIT/ENS" userId="S::neil.ranly.1@au.af.edu::9d39c783-1e86-4e7c-931c-d13bde44dad8" providerId="AD" clId="Web-{2DA3EDAA-06C5-6146-AA2F-D7A4B57B734A}" dt="2023-03-15T13:57:16.088" v="859"/>
          <ac:spMkLst>
            <pc:docMk/>
            <pc:sldMk cId="807717669" sldId="295"/>
            <ac:spMk id="2" creationId="{00000000-0000-0000-0000-000000000000}"/>
          </ac:spMkLst>
        </pc:spChg>
        <pc:spChg chg="mod ord">
          <ac:chgData name="RANLY, NEIL C CIV USAF AETC AFIT/ENS" userId="S::neil.ranly.1@au.af.edu::9d39c783-1e86-4e7c-931c-d13bde44dad8" providerId="AD" clId="Web-{2DA3EDAA-06C5-6146-AA2F-D7A4B57B734A}" dt="2023-03-15T13:57:16.088" v="859"/>
          <ac:spMkLst>
            <pc:docMk/>
            <pc:sldMk cId="807717669" sldId="295"/>
            <ac:spMk id="3" creationId="{00000000-0000-0000-0000-000000000000}"/>
          </ac:spMkLst>
        </pc:spChg>
      </pc:sldChg>
      <pc:sldChg chg="addSp delSp modSp mod setBg modClrScheme addAnim delAnim modAnim setClrOvrMap chgLayout">
        <pc:chgData name="RANLY, NEIL C CIV USAF AETC AFIT/ENS" userId="S::neil.ranly.1@au.af.edu::9d39c783-1e86-4e7c-931c-d13bde44dad8" providerId="AD" clId="Web-{2DA3EDAA-06C5-6146-AA2F-D7A4B57B734A}" dt="2023-03-15T14:23:50.208" v="1043"/>
        <pc:sldMkLst>
          <pc:docMk/>
          <pc:sldMk cId="3347289752" sldId="296"/>
        </pc:sldMkLst>
        <pc:spChg chg="mod ord">
          <ac:chgData name="RANLY, NEIL C CIV USAF AETC AFIT/ENS" userId="S::neil.ranly.1@au.af.edu::9d39c783-1e86-4e7c-931c-d13bde44dad8" providerId="AD" clId="Web-{2DA3EDAA-06C5-6146-AA2F-D7A4B57B734A}" dt="2023-03-15T14:23:50.208" v="1043"/>
          <ac:spMkLst>
            <pc:docMk/>
            <pc:sldMk cId="3347289752" sldId="296"/>
            <ac:spMk id="2" creationId="{00000000-0000-0000-0000-000000000000}"/>
          </ac:spMkLst>
        </pc:spChg>
        <pc:spChg chg="add del mod ord">
          <ac:chgData name="RANLY, NEIL C CIV USAF AETC AFIT/ENS" userId="S::neil.ranly.1@au.af.edu::9d39c783-1e86-4e7c-931c-d13bde44dad8" providerId="AD" clId="Web-{2DA3EDAA-06C5-6146-AA2F-D7A4B57B734A}" dt="2023-03-15T14:23:50.208" v="1043"/>
          <ac:spMkLst>
            <pc:docMk/>
            <pc:sldMk cId="3347289752" sldId="296"/>
            <ac:spMk id="3" creationId="{00000000-0000-0000-0000-000000000000}"/>
          </ac:spMkLst>
        </pc:spChg>
        <pc:spChg chg="add">
          <ac:chgData name="RANLY, NEIL C CIV USAF AETC AFIT/ENS" userId="S::neil.ranly.1@au.af.edu::9d39c783-1e86-4e7c-931c-d13bde44dad8" providerId="AD" clId="Web-{2DA3EDAA-06C5-6146-AA2F-D7A4B57B734A}" dt="2023-03-15T14:23:50.208" v="1043"/>
          <ac:spMkLst>
            <pc:docMk/>
            <pc:sldMk cId="3347289752" sldId="296"/>
            <ac:spMk id="9" creationId="{79BB35BC-D5C2-4C8B-A22A-A71E6191913B}"/>
          </ac:spMkLst>
        </pc:spChg>
        <pc:spChg chg="add del">
          <ac:chgData name="RANLY, NEIL C CIV USAF AETC AFIT/ENS" userId="S::neil.ranly.1@au.af.edu::9d39c783-1e86-4e7c-931c-d13bde44dad8" providerId="AD" clId="Web-{2DA3EDAA-06C5-6146-AA2F-D7A4B57B734A}" dt="2023-03-15T14:23:32.161" v="1040"/>
          <ac:spMkLst>
            <pc:docMk/>
            <pc:sldMk cId="3347289752" sldId="296"/>
            <ac:spMk id="10" creationId="{9228552E-C8B1-4A80-8448-0787CE0FC704}"/>
          </ac:spMkLst>
        </pc:spChg>
        <pc:spChg chg="add del">
          <ac:chgData name="RANLY, NEIL C CIV USAF AETC AFIT/ENS" userId="S::neil.ranly.1@au.af.edu::9d39c783-1e86-4e7c-931c-d13bde44dad8" providerId="AD" clId="Web-{2DA3EDAA-06C5-6146-AA2F-D7A4B57B734A}" dt="2023-03-15T14:23:50.192" v="1042"/>
          <ac:spMkLst>
            <pc:docMk/>
            <pc:sldMk cId="3347289752" sldId="296"/>
            <ac:spMk id="13" creationId="{00000000-0000-0000-0000-000000000000}"/>
          </ac:spMkLst>
        </pc:spChg>
        <pc:spChg chg="add">
          <ac:chgData name="RANLY, NEIL C CIV USAF AETC AFIT/ENS" userId="S::neil.ranly.1@au.af.edu::9d39c783-1e86-4e7c-931c-d13bde44dad8" providerId="AD" clId="Web-{2DA3EDAA-06C5-6146-AA2F-D7A4B57B734A}" dt="2023-03-15T14:23:50.208" v="1043"/>
          <ac:spMkLst>
            <pc:docMk/>
            <pc:sldMk cId="3347289752" sldId="296"/>
            <ac:spMk id="16" creationId="{00000000-0000-0000-0000-000000000000}"/>
          </ac:spMkLst>
        </pc:spChg>
        <pc:graphicFrameChg chg="add del">
          <ac:chgData name="RANLY, NEIL C CIV USAF AETC AFIT/ENS" userId="S::neil.ranly.1@au.af.edu::9d39c783-1e86-4e7c-931c-d13bde44dad8" providerId="AD" clId="Web-{2DA3EDAA-06C5-6146-AA2F-D7A4B57B734A}" dt="2023-03-15T14:23:32.161" v="1040"/>
          <ac:graphicFrameMkLst>
            <pc:docMk/>
            <pc:sldMk cId="3347289752" sldId="296"/>
            <ac:graphicFrameMk id="5" creationId="{838134B5-715A-BD1B-DCB2-18BB2AF6FF8E}"/>
          </ac:graphicFrameMkLst>
        </pc:graphicFrameChg>
        <pc:picChg chg="add del">
          <ac:chgData name="RANLY, NEIL C CIV USAF AETC AFIT/ENS" userId="S::neil.ranly.1@au.af.edu::9d39c783-1e86-4e7c-931c-d13bde44dad8" providerId="AD" clId="Web-{2DA3EDAA-06C5-6146-AA2F-D7A4B57B734A}" dt="2023-03-15T14:23:32.161" v="1040"/>
          <ac:picMkLst>
            <pc:docMk/>
            <pc:sldMk cId="3347289752" sldId="296"/>
            <ac:picMk id="6" creationId="{5D21CAE0-8072-271E-7D6A-3816B6537CDA}"/>
          </ac:picMkLst>
        </pc:picChg>
        <pc:picChg chg="add del">
          <ac:chgData name="RANLY, NEIL C CIV USAF AETC AFIT/ENS" userId="S::neil.ranly.1@au.af.edu::9d39c783-1e86-4e7c-931c-d13bde44dad8" providerId="AD" clId="Web-{2DA3EDAA-06C5-6146-AA2F-D7A4B57B734A}" dt="2023-03-15T14:23:50.192" v="1042"/>
          <ac:picMkLst>
            <pc:docMk/>
            <pc:sldMk cId="3347289752" sldId="296"/>
            <ac:picMk id="12" creationId="{7535AE7C-380B-423D-A4E2-CCBD02BF1BC0}"/>
          </ac:picMkLst>
        </pc:picChg>
        <pc:picChg chg="add">
          <ac:chgData name="RANLY, NEIL C CIV USAF AETC AFIT/ENS" userId="S::neil.ranly.1@au.af.edu::9d39c783-1e86-4e7c-931c-d13bde44dad8" providerId="AD" clId="Web-{2DA3EDAA-06C5-6146-AA2F-D7A4B57B734A}" dt="2023-03-15T14:23:50.208" v="1043"/>
          <ac:picMkLst>
            <pc:docMk/>
            <pc:sldMk cId="3347289752" sldId="296"/>
            <ac:picMk id="15" creationId="{660368C4-E5B0-1F14-6C0F-6D7E777165F5}"/>
          </ac:picMkLst>
        </pc:picChg>
      </pc:sldChg>
      <pc:sldChg chg="addSp modSp del mod ord modClrScheme chgLayout">
        <pc:chgData name="RANLY, NEIL C CIV USAF AETC AFIT/ENS" userId="S::neil.ranly.1@au.af.edu::9d39c783-1e86-4e7c-931c-d13bde44dad8" providerId="AD" clId="Web-{2DA3EDAA-06C5-6146-AA2F-D7A4B57B734A}" dt="2023-03-15T14:18:15.462" v="1021"/>
        <pc:sldMkLst>
          <pc:docMk/>
          <pc:sldMk cId="953130433" sldId="297"/>
        </pc:sldMkLst>
        <pc:spChg chg="mod ord">
          <ac:chgData name="RANLY, NEIL C CIV USAF AETC AFIT/ENS" userId="S::neil.ranly.1@au.af.edu::9d39c783-1e86-4e7c-931c-d13bde44dad8" providerId="AD" clId="Web-{2DA3EDAA-06C5-6146-AA2F-D7A4B57B734A}" dt="2023-03-15T13:59:29.874" v="876" actId="20577"/>
          <ac:spMkLst>
            <pc:docMk/>
            <pc:sldMk cId="953130433" sldId="297"/>
            <ac:spMk id="2" creationId="{00000000-0000-0000-0000-000000000000}"/>
          </ac:spMkLst>
        </pc:spChg>
        <pc:spChg chg="mod ord">
          <ac:chgData name="RANLY, NEIL C CIV USAF AETC AFIT/ENS" userId="S::neil.ranly.1@au.af.edu::9d39c783-1e86-4e7c-931c-d13bde44dad8" providerId="AD" clId="Web-{2DA3EDAA-06C5-6146-AA2F-D7A4B57B734A}" dt="2023-03-15T14:17:47.148" v="1018" actId="20577"/>
          <ac:spMkLst>
            <pc:docMk/>
            <pc:sldMk cId="953130433" sldId="297"/>
            <ac:spMk id="3" creationId="{00000000-0000-0000-0000-000000000000}"/>
          </ac:spMkLst>
        </pc:spChg>
        <pc:spChg chg="mod">
          <ac:chgData name="RANLY, NEIL C CIV USAF AETC AFIT/ENS" userId="S::neil.ranly.1@au.af.edu::9d39c783-1e86-4e7c-931c-d13bde44dad8" providerId="AD" clId="Web-{2DA3EDAA-06C5-6146-AA2F-D7A4B57B734A}" dt="2023-03-15T14:00:12.188" v="885" actId="20577"/>
          <ac:spMkLst>
            <pc:docMk/>
            <pc:sldMk cId="953130433" sldId="297"/>
            <ac:spMk id="4" creationId="{00000000-0000-0000-0000-000000000000}"/>
          </ac:spMkLst>
        </pc:spChg>
        <pc:spChg chg="add">
          <ac:chgData name="RANLY, NEIL C CIV USAF AETC AFIT/ENS" userId="S::neil.ranly.1@au.af.edu::9d39c783-1e86-4e7c-931c-d13bde44dad8" providerId="AD" clId="Web-{2DA3EDAA-06C5-6146-AA2F-D7A4B57B734A}" dt="2023-03-15T14:12:18.105" v="910"/>
          <ac:spMkLst>
            <pc:docMk/>
            <pc:sldMk cId="953130433" sldId="297"/>
            <ac:spMk id="8" creationId="{BE56A605-6177-AE34-0AF6-2EAC689D455B}"/>
          </ac:spMkLst>
        </pc:spChg>
        <pc:picChg chg="add">
          <ac:chgData name="RANLY, NEIL C CIV USAF AETC AFIT/ENS" userId="S::neil.ranly.1@au.af.edu::9d39c783-1e86-4e7c-931c-d13bde44dad8" providerId="AD" clId="Web-{2DA3EDAA-06C5-6146-AA2F-D7A4B57B734A}" dt="2023-03-15T14:12:18.089" v="909"/>
          <ac:picMkLst>
            <pc:docMk/>
            <pc:sldMk cId="953130433" sldId="297"/>
            <ac:picMk id="6" creationId="{7C8CBF00-D195-24E6-675A-538436A6BC93}"/>
          </ac:picMkLst>
        </pc:picChg>
      </pc:sldChg>
      <pc:sldChg chg="modSp add mod replId modClrScheme addAnim modAnim chgLayout">
        <pc:chgData name="RANLY, NEIL C CIV USAF AETC AFIT/ENS" userId="S::neil.ranly.1@au.af.edu::9d39c783-1e86-4e7c-931c-d13bde44dad8" providerId="AD" clId="Web-{2DA3EDAA-06C5-6146-AA2F-D7A4B57B734A}" dt="2023-03-15T13:57:16.088" v="859"/>
        <pc:sldMkLst>
          <pc:docMk/>
          <pc:sldMk cId="2286002484" sldId="298"/>
        </pc:sldMkLst>
        <pc:spChg chg="mod ord">
          <ac:chgData name="RANLY, NEIL C CIV USAF AETC AFIT/ENS" userId="S::neil.ranly.1@au.af.edu::9d39c783-1e86-4e7c-931c-d13bde44dad8" providerId="AD" clId="Web-{2DA3EDAA-06C5-6146-AA2F-D7A4B57B734A}" dt="2023-03-15T13:57:16.088" v="859"/>
          <ac:spMkLst>
            <pc:docMk/>
            <pc:sldMk cId="2286002484" sldId="298"/>
            <ac:spMk id="2" creationId="{00000000-0000-0000-0000-000000000000}"/>
          </ac:spMkLst>
        </pc:spChg>
        <pc:spChg chg="mod ord">
          <ac:chgData name="RANLY, NEIL C CIV USAF AETC AFIT/ENS" userId="S::neil.ranly.1@au.af.edu::9d39c783-1e86-4e7c-931c-d13bde44dad8" providerId="AD" clId="Web-{2DA3EDAA-06C5-6146-AA2F-D7A4B57B734A}" dt="2023-03-15T13:57:16.088" v="859"/>
          <ac:spMkLst>
            <pc:docMk/>
            <pc:sldMk cId="2286002484" sldId="298"/>
            <ac:spMk id="3" creationId="{00000000-0000-0000-0000-000000000000}"/>
          </ac:spMkLst>
        </pc:spChg>
      </pc:sldChg>
      <pc:sldChg chg="modSp add mod replId modClrScheme chgLayout modNotes">
        <pc:chgData name="RANLY, NEIL C CIV USAF AETC AFIT/ENS" userId="S::neil.ranly.1@au.af.edu::9d39c783-1e86-4e7c-931c-d13bde44dad8" providerId="AD" clId="Web-{2DA3EDAA-06C5-6146-AA2F-D7A4B57B734A}" dt="2023-03-15T13:57:16.088" v="859"/>
        <pc:sldMkLst>
          <pc:docMk/>
          <pc:sldMk cId="1115128651" sldId="299"/>
        </pc:sldMkLst>
        <pc:spChg chg="mod ord">
          <ac:chgData name="RANLY, NEIL C CIV USAF AETC AFIT/ENS" userId="S::neil.ranly.1@au.af.edu::9d39c783-1e86-4e7c-931c-d13bde44dad8" providerId="AD" clId="Web-{2DA3EDAA-06C5-6146-AA2F-D7A4B57B734A}" dt="2023-03-15T13:57:16.088" v="859"/>
          <ac:spMkLst>
            <pc:docMk/>
            <pc:sldMk cId="1115128651" sldId="299"/>
            <ac:spMk id="2" creationId="{00000000-0000-0000-0000-000000000000}"/>
          </ac:spMkLst>
        </pc:spChg>
        <pc:spChg chg="mod ord">
          <ac:chgData name="RANLY, NEIL C CIV USAF AETC AFIT/ENS" userId="S::neil.ranly.1@au.af.edu::9d39c783-1e86-4e7c-931c-d13bde44dad8" providerId="AD" clId="Web-{2DA3EDAA-06C5-6146-AA2F-D7A4B57B734A}" dt="2023-03-15T13:57:16.088" v="859"/>
          <ac:spMkLst>
            <pc:docMk/>
            <pc:sldMk cId="1115128651" sldId="299"/>
            <ac:spMk id="3" creationId="{00000000-0000-0000-0000-000000000000}"/>
          </ac:spMkLst>
        </pc:spChg>
      </pc:sldChg>
      <pc:sldChg chg="modSp add mod replId modClrScheme chgLayout">
        <pc:chgData name="RANLY, NEIL C CIV USAF AETC AFIT/ENS" userId="S::neil.ranly.1@au.af.edu::9d39c783-1e86-4e7c-931c-d13bde44dad8" providerId="AD" clId="Web-{2DA3EDAA-06C5-6146-AA2F-D7A4B57B734A}" dt="2023-03-15T13:57:16.088" v="859"/>
        <pc:sldMkLst>
          <pc:docMk/>
          <pc:sldMk cId="885230221" sldId="300"/>
        </pc:sldMkLst>
        <pc:spChg chg="mod ord">
          <ac:chgData name="RANLY, NEIL C CIV USAF AETC AFIT/ENS" userId="S::neil.ranly.1@au.af.edu::9d39c783-1e86-4e7c-931c-d13bde44dad8" providerId="AD" clId="Web-{2DA3EDAA-06C5-6146-AA2F-D7A4B57B734A}" dt="2023-03-15T13:57:16.088" v="859"/>
          <ac:spMkLst>
            <pc:docMk/>
            <pc:sldMk cId="885230221" sldId="300"/>
            <ac:spMk id="2" creationId="{00000000-0000-0000-0000-000000000000}"/>
          </ac:spMkLst>
        </pc:spChg>
        <pc:spChg chg="mod ord">
          <ac:chgData name="RANLY, NEIL C CIV USAF AETC AFIT/ENS" userId="S::neil.ranly.1@au.af.edu::9d39c783-1e86-4e7c-931c-d13bde44dad8" providerId="AD" clId="Web-{2DA3EDAA-06C5-6146-AA2F-D7A4B57B734A}" dt="2023-03-15T13:57:16.088" v="859"/>
          <ac:spMkLst>
            <pc:docMk/>
            <pc:sldMk cId="885230221" sldId="300"/>
            <ac:spMk id="3" creationId="{00000000-0000-0000-0000-000000000000}"/>
          </ac:spMkLst>
        </pc:spChg>
      </pc:sldChg>
      <pc:sldChg chg="addSp modSp add mod replId modClrScheme chgLayout">
        <pc:chgData name="RANLY, NEIL C CIV USAF AETC AFIT/ENS" userId="S::neil.ranly.1@au.af.edu::9d39c783-1e86-4e7c-931c-d13bde44dad8" providerId="AD" clId="Web-{2DA3EDAA-06C5-6146-AA2F-D7A4B57B734A}" dt="2023-03-15T14:13:23.373" v="936" actId="14100"/>
        <pc:sldMkLst>
          <pc:docMk/>
          <pc:sldMk cId="1036756557" sldId="301"/>
        </pc:sldMkLst>
        <pc:spChg chg="mod ord">
          <ac:chgData name="RANLY, NEIL C CIV USAF AETC AFIT/ENS" userId="S::neil.ranly.1@au.af.edu::9d39c783-1e86-4e7c-931c-d13bde44dad8" providerId="AD" clId="Web-{2DA3EDAA-06C5-6146-AA2F-D7A4B57B734A}" dt="2023-03-15T14:12:35.746" v="915"/>
          <ac:spMkLst>
            <pc:docMk/>
            <pc:sldMk cId="1036756557" sldId="301"/>
            <ac:spMk id="2" creationId="{00000000-0000-0000-0000-000000000000}"/>
          </ac:spMkLst>
        </pc:spChg>
        <pc:spChg chg="mod ord">
          <ac:chgData name="RANLY, NEIL C CIV USAF AETC AFIT/ENS" userId="S::neil.ranly.1@au.af.edu::9d39c783-1e86-4e7c-931c-d13bde44dad8" providerId="AD" clId="Web-{2DA3EDAA-06C5-6146-AA2F-D7A4B57B734A}" dt="2023-03-15T14:13:03.575" v="927" actId="20577"/>
          <ac:spMkLst>
            <pc:docMk/>
            <pc:sldMk cId="1036756557" sldId="301"/>
            <ac:spMk id="3" creationId="{00000000-0000-0000-0000-000000000000}"/>
          </ac:spMkLst>
        </pc:spChg>
        <pc:spChg chg="mod">
          <ac:chgData name="RANLY, NEIL C CIV USAF AETC AFIT/ENS" userId="S::neil.ranly.1@au.af.edu::9d39c783-1e86-4e7c-931c-d13bde44dad8" providerId="AD" clId="Web-{2DA3EDAA-06C5-6146-AA2F-D7A4B57B734A}" dt="2023-03-15T14:13:19.951" v="935" actId="14100"/>
          <ac:spMkLst>
            <pc:docMk/>
            <pc:sldMk cId="1036756557" sldId="301"/>
            <ac:spMk id="4" creationId="{00000000-0000-0000-0000-000000000000}"/>
          </ac:spMkLst>
        </pc:spChg>
        <pc:spChg chg="add mod">
          <ac:chgData name="RANLY, NEIL C CIV USAF AETC AFIT/ENS" userId="S::neil.ranly.1@au.af.edu::9d39c783-1e86-4e7c-931c-d13bde44dad8" providerId="AD" clId="Web-{2DA3EDAA-06C5-6146-AA2F-D7A4B57B734A}" dt="2023-03-15T14:13:23.373" v="936" actId="14100"/>
          <ac:spMkLst>
            <pc:docMk/>
            <pc:sldMk cId="1036756557" sldId="301"/>
            <ac:spMk id="8" creationId="{A8BBF9E3-316D-5EF4-08A0-5CE51EAE082B}"/>
          </ac:spMkLst>
        </pc:spChg>
        <pc:spChg chg="add mod ord">
          <ac:chgData name="RANLY, NEIL C CIV USAF AETC AFIT/ENS" userId="S::neil.ranly.1@au.af.edu::9d39c783-1e86-4e7c-931c-d13bde44dad8" providerId="AD" clId="Web-{2DA3EDAA-06C5-6146-AA2F-D7A4B57B734A}" dt="2023-03-15T14:13:06.950" v="929" actId="20577"/>
          <ac:spMkLst>
            <pc:docMk/>
            <pc:sldMk cId="1036756557" sldId="301"/>
            <ac:spMk id="9" creationId="{53F68E5C-CE25-4684-43F5-5C94C916C8C1}"/>
          </ac:spMkLst>
        </pc:spChg>
        <pc:picChg chg="add mod">
          <ac:chgData name="RANLY, NEIL C CIV USAF AETC AFIT/ENS" userId="S::neil.ranly.1@au.af.edu::9d39c783-1e86-4e7c-931c-d13bde44dad8" providerId="AD" clId="Web-{2DA3EDAA-06C5-6146-AA2F-D7A4B57B734A}" dt="2023-03-15T14:13:12.825" v="932" actId="1076"/>
          <ac:picMkLst>
            <pc:docMk/>
            <pc:sldMk cId="1036756557" sldId="301"/>
            <ac:picMk id="6" creationId="{B74ACF92-7303-9EC4-7535-AD35F3DCF5C0}"/>
          </ac:picMkLst>
        </pc:picChg>
      </pc:sldChg>
      <pc:sldChg chg="modSp add del replId">
        <pc:chgData name="RANLY, NEIL C CIV USAF AETC AFIT/ENS" userId="S::neil.ranly.1@au.af.edu::9d39c783-1e86-4e7c-931c-d13bde44dad8" providerId="AD" clId="Web-{2DA3EDAA-06C5-6146-AA2F-D7A4B57B734A}" dt="2023-03-15T14:18:18.602" v="1022"/>
        <pc:sldMkLst>
          <pc:docMk/>
          <pc:sldMk cId="3016685587" sldId="302"/>
        </pc:sldMkLst>
        <pc:spChg chg="mod">
          <ac:chgData name="RANLY, NEIL C CIV USAF AETC AFIT/ENS" userId="S::neil.ranly.1@au.af.edu::9d39c783-1e86-4e7c-931c-d13bde44dad8" providerId="AD" clId="Web-{2DA3EDAA-06C5-6146-AA2F-D7A4B57B734A}" dt="2023-03-15T14:14:47.173" v="978" actId="20577"/>
          <ac:spMkLst>
            <pc:docMk/>
            <pc:sldMk cId="3016685587" sldId="302"/>
            <ac:spMk id="3" creationId="{00000000-0000-0000-0000-000000000000}"/>
          </ac:spMkLst>
        </pc:spChg>
      </pc:sldChg>
      <pc:sldChg chg="modSp add replId">
        <pc:chgData name="RANLY, NEIL C CIV USAF AETC AFIT/ENS" userId="S::neil.ranly.1@au.af.edu::9d39c783-1e86-4e7c-931c-d13bde44dad8" providerId="AD" clId="Web-{2DA3EDAA-06C5-6146-AA2F-D7A4B57B734A}" dt="2023-03-15T14:19:15.667" v="1033" actId="20577"/>
        <pc:sldMkLst>
          <pc:docMk/>
          <pc:sldMk cId="3693396250" sldId="303"/>
        </pc:sldMkLst>
        <pc:spChg chg="mod">
          <ac:chgData name="RANLY, NEIL C CIV USAF AETC AFIT/ENS" userId="S::neil.ranly.1@au.af.edu::9d39c783-1e86-4e7c-931c-d13bde44dad8" providerId="AD" clId="Web-{2DA3EDAA-06C5-6146-AA2F-D7A4B57B734A}" dt="2023-03-15T14:19:15.667" v="1033" actId="20577"/>
          <ac:spMkLst>
            <pc:docMk/>
            <pc:sldMk cId="3693396250" sldId="303"/>
            <ac:spMk id="3" creationId="{00000000-0000-0000-0000-000000000000}"/>
          </ac:spMkLst>
        </pc:spChg>
        <pc:spChg chg="mod">
          <ac:chgData name="RANLY, NEIL C CIV USAF AETC AFIT/ENS" userId="S::neil.ranly.1@au.af.edu::9d39c783-1e86-4e7c-931c-d13bde44dad8" providerId="AD" clId="Web-{2DA3EDAA-06C5-6146-AA2F-D7A4B57B734A}" dt="2023-03-15T14:15:16.096" v="984" actId="20577"/>
          <ac:spMkLst>
            <pc:docMk/>
            <pc:sldMk cId="3693396250" sldId="303"/>
            <ac:spMk id="9" creationId="{53F68E5C-CE25-4684-43F5-5C94C916C8C1}"/>
          </ac:spMkLst>
        </pc:spChg>
      </pc:sldChg>
      <pc:sldChg chg="modSp add replId">
        <pc:chgData name="RANLY, NEIL C CIV USAF AETC AFIT/ENS" userId="S::neil.ranly.1@au.af.edu::9d39c783-1e86-4e7c-931c-d13bde44dad8" providerId="AD" clId="Web-{2DA3EDAA-06C5-6146-AA2F-D7A4B57B734A}" dt="2023-03-15T14:19:07.573" v="1031" actId="20577"/>
        <pc:sldMkLst>
          <pc:docMk/>
          <pc:sldMk cId="1284300196" sldId="304"/>
        </pc:sldMkLst>
        <pc:spChg chg="mod">
          <ac:chgData name="RANLY, NEIL C CIV USAF AETC AFIT/ENS" userId="S::neil.ranly.1@au.af.edu::9d39c783-1e86-4e7c-931c-d13bde44dad8" providerId="AD" clId="Web-{2DA3EDAA-06C5-6146-AA2F-D7A4B57B734A}" dt="2023-03-15T14:19:07.573" v="1031" actId="20577"/>
          <ac:spMkLst>
            <pc:docMk/>
            <pc:sldMk cId="1284300196" sldId="304"/>
            <ac:spMk id="3" creationId="{00000000-0000-0000-0000-000000000000}"/>
          </ac:spMkLst>
        </pc:spChg>
        <pc:spChg chg="mod">
          <ac:chgData name="RANLY, NEIL C CIV USAF AETC AFIT/ENS" userId="S::neil.ranly.1@au.af.edu::9d39c783-1e86-4e7c-931c-d13bde44dad8" providerId="AD" clId="Web-{2DA3EDAA-06C5-6146-AA2F-D7A4B57B734A}" dt="2023-03-15T14:15:54.222" v="992" actId="20577"/>
          <ac:spMkLst>
            <pc:docMk/>
            <pc:sldMk cId="1284300196" sldId="304"/>
            <ac:spMk id="9" creationId="{53F68E5C-CE25-4684-43F5-5C94C916C8C1}"/>
          </ac:spMkLst>
        </pc:spChg>
      </pc:sldChg>
      <pc:sldChg chg="modSp add replId">
        <pc:chgData name="RANLY, NEIL C CIV USAF AETC AFIT/ENS" userId="S::neil.ranly.1@au.af.edu::9d39c783-1e86-4e7c-931c-d13bde44dad8" providerId="AD" clId="Web-{2DA3EDAA-06C5-6146-AA2F-D7A4B57B734A}" dt="2023-03-15T14:18:58.666" v="1029" actId="20577"/>
        <pc:sldMkLst>
          <pc:docMk/>
          <pc:sldMk cId="1866324632" sldId="305"/>
        </pc:sldMkLst>
        <pc:spChg chg="mod">
          <ac:chgData name="RANLY, NEIL C CIV USAF AETC AFIT/ENS" userId="S::neil.ranly.1@au.af.edu::9d39c783-1e86-4e7c-931c-d13bde44dad8" providerId="AD" clId="Web-{2DA3EDAA-06C5-6146-AA2F-D7A4B57B734A}" dt="2023-03-15T14:18:58.666" v="1029" actId="20577"/>
          <ac:spMkLst>
            <pc:docMk/>
            <pc:sldMk cId="1866324632" sldId="305"/>
            <ac:spMk id="3" creationId="{00000000-0000-0000-0000-000000000000}"/>
          </ac:spMkLst>
        </pc:spChg>
        <pc:spChg chg="mod">
          <ac:chgData name="RANLY, NEIL C CIV USAF AETC AFIT/ENS" userId="S::neil.ranly.1@au.af.edu::9d39c783-1e86-4e7c-931c-d13bde44dad8" providerId="AD" clId="Web-{2DA3EDAA-06C5-6146-AA2F-D7A4B57B734A}" dt="2023-03-15T14:16:19.520" v="1000" actId="20577"/>
          <ac:spMkLst>
            <pc:docMk/>
            <pc:sldMk cId="1866324632" sldId="305"/>
            <ac:spMk id="9" creationId="{53F68E5C-CE25-4684-43F5-5C94C916C8C1}"/>
          </ac:spMkLst>
        </pc:spChg>
      </pc:sldChg>
      <pc:sldChg chg="modSp add replId">
        <pc:chgData name="RANLY, NEIL C CIV USAF AETC AFIT/ENS" userId="S::neil.ranly.1@au.af.edu::9d39c783-1e86-4e7c-931c-d13bde44dad8" providerId="AD" clId="Web-{2DA3EDAA-06C5-6146-AA2F-D7A4B57B734A}" dt="2023-03-15T14:18:50.728" v="1027" actId="20577"/>
        <pc:sldMkLst>
          <pc:docMk/>
          <pc:sldMk cId="3165218745" sldId="306"/>
        </pc:sldMkLst>
        <pc:spChg chg="mod">
          <ac:chgData name="RANLY, NEIL C CIV USAF AETC AFIT/ENS" userId="S::neil.ranly.1@au.af.edu::9d39c783-1e86-4e7c-931c-d13bde44dad8" providerId="AD" clId="Web-{2DA3EDAA-06C5-6146-AA2F-D7A4B57B734A}" dt="2023-03-15T14:18:50.728" v="1027" actId="20577"/>
          <ac:spMkLst>
            <pc:docMk/>
            <pc:sldMk cId="3165218745" sldId="306"/>
            <ac:spMk id="3" creationId="{00000000-0000-0000-0000-000000000000}"/>
          </ac:spMkLst>
        </pc:spChg>
        <pc:spChg chg="mod">
          <ac:chgData name="RANLY, NEIL C CIV USAF AETC AFIT/ENS" userId="S::neil.ranly.1@au.af.edu::9d39c783-1e86-4e7c-931c-d13bde44dad8" providerId="AD" clId="Web-{2DA3EDAA-06C5-6146-AA2F-D7A4B57B734A}" dt="2023-03-15T14:16:53.802" v="1006" actId="20577"/>
          <ac:spMkLst>
            <pc:docMk/>
            <pc:sldMk cId="3165218745" sldId="306"/>
            <ac:spMk id="9" creationId="{53F68E5C-CE25-4684-43F5-5C94C916C8C1}"/>
          </ac:spMkLst>
        </pc:spChg>
      </pc:sldChg>
      <pc:sldChg chg="modSp add replId">
        <pc:chgData name="RANLY, NEIL C CIV USAF AETC AFIT/ENS" userId="S::neil.ranly.1@au.af.edu::9d39c783-1e86-4e7c-931c-d13bde44dad8" providerId="AD" clId="Web-{2DA3EDAA-06C5-6146-AA2F-D7A4B57B734A}" dt="2023-03-15T14:18:40.400" v="1025" actId="20577"/>
        <pc:sldMkLst>
          <pc:docMk/>
          <pc:sldMk cId="3618195096" sldId="307"/>
        </pc:sldMkLst>
        <pc:spChg chg="mod">
          <ac:chgData name="RANLY, NEIL C CIV USAF AETC AFIT/ENS" userId="S::neil.ranly.1@au.af.edu::9d39c783-1e86-4e7c-931c-d13bde44dad8" providerId="AD" clId="Web-{2DA3EDAA-06C5-6146-AA2F-D7A4B57B734A}" dt="2023-03-15T14:18:40.400" v="1025" actId="20577"/>
          <ac:spMkLst>
            <pc:docMk/>
            <pc:sldMk cId="3618195096" sldId="307"/>
            <ac:spMk id="3" creationId="{00000000-0000-0000-0000-000000000000}"/>
          </ac:spMkLst>
        </pc:spChg>
        <pc:spChg chg="mod">
          <ac:chgData name="RANLY, NEIL C CIV USAF AETC AFIT/ENS" userId="S::neil.ranly.1@au.af.edu::9d39c783-1e86-4e7c-931c-d13bde44dad8" providerId="AD" clId="Web-{2DA3EDAA-06C5-6146-AA2F-D7A4B57B734A}" dt="2023-03-15T14:17:25.350" v="1013" actId="20577"/>
          <ac:spMkLst>
            <pc:docMk/>
            <pc:sldMk cId="3618195096" sldId="307"/>
            <ac:spMk id="9" creationId="{53F68E5C-CE25-4684-43F5-5C94C916C8C1}"/>
          </ac:spMkLst>
        </pc:spChg>
      </pc:sldChg>
      <pc:sldChg chg="modSp add replId">
        <pc:chgData name="RANLY, NEIL C CIV USAF AETC AFIT/ENS" userId="S::neil.ranly.1@au.af.edu::9d39c783-1e86-4e7c-931c-d13bde44dad8" providerId="AD" clId="Web-{2DA3EDAA-06C5-6146-AA2F-D7A4B57B734A}" dt="2023-03-15T14:18:27.774" v="1023" actId="20577"/>
        <pc:sldMkLst>
          <pc:docMk/>
          <pc:sldMk cId="2013261188" sldId="308"/>
        </pc:sldMkLst>
        <pc:spChg chg="mod">
          <ac:chgData name="RANLY, NEIL C CIV USAF AETC AFIT/ENS" userId="S::neil.ranly.1@au.af.edu::9d39c783-1e86-4e7c-931c-d13bde44dad8" providerId="AD" clId="Web-{2DA3EDAA-06C5-6146-AA2F-D7A4B57B734A}" dt="2023-03-15T14:18:27.774" v="1023" actId="20577"/>
          <ac:spMkLst>
            <pc:docMk/>
            <pc:sldMk cId="2013261188" sldId="308"/>
            <ac:spMk id="3" creationId="{00000000-0000-0000-0000-000000000000}"/>
          </ac:spMkLst>
        </pc:spChg>
        <pc:spChg chg="mod">
          <ac:chgData name="RANLY, NEIL C CIV USAF AETC AFIT/ENS" userId="S::neil.ranly.1@au.af.edu::9d39c783-1e86-4e7c-931c-d13bde44dad8" providerId="AD" clId="Web-{2DA3EDAA-06C5-6146-AA2F-D7A4B57B734A}" dt="2023-03-15T14:18:01.414" v="1020" actId="20577"/>
          <ac:spMkLst>
            <pc:docMk/>
            <pc:sldMk cId="2013261188" sldId="308"/>
            <ac:spMk id="9" creationId="{53F68E5C-CE25-4684-43F5-5C94C916C8C1}"/>
          </ac:spMkLst>
        </pc:spChg>
      </pc:sldChg>
      <pc:sldMasterChg chg="del delSldLayout">
        <pc:chgData name="RANLY, NEIL C CIV USAF AETC AFIT/ENS" userId="S::neil.ranly.1@au.af.edu::9d39c783-1e86-4e7c-931c-d13bde44dad8" providerId="AD" clId="Web-{2DA3EDAA-06C5-6146-AA2F-D7A4B57B734A}" dt="2023-03-15T13:57:06.119" v="858"/>
        <pc:sldMasterMkLst>
          <pc:docMk/>
          <pc:sldMasterMk cId="104527082" sldId="2147483648"/>
        </pc:sldMasterMkLst>
        <pc:sldLayoutChg chg="del">
          <pc:chgData name="RANLY, NEIL C CIV USAF AETC AFIT/ENS" userId="S::neil.ranly.1@au.af.edu::9d39c783-1e86-4e7c-931c-d13bde44dad8" providerId="AD" clId="Web-{2DA3EDAA-06C5-6146-AA2F-D7A4B57B734A}" dt="2023-03-15T13:57:06.119" v="858"/>
          <pc:sldLayoutMkLst>
            <pc:docMk/>
            <pc:sldMasterMk cId="104527082" sldId="2147483648"/>
            <pc:sldLayoutMk cId="4209409900" sldId="2147483649"/>
          </pc:sldLayoutMkLst>
        </pc:sldLayoutChg>
        <pc:sldLayoutChg chg="del">
          <pc:chgData name="RANLY, NEIL C CIV USAF AETC AFIT/ENS" userId="S::neil.ranly.1@au.af.edu::9d39c783-1e86-4e7c-931c-d13bde44dad8" providerId="AD" clId="Web-{2DA3EDAA-06C5-6146-AA2F-D7A4B57B734A}" dt="2023-03-15T13:57:06.119" v="858"/>
          <pc:sldLayoutMkLst>
            <pc:docMk/>
            <pc:sldMasterMk cId="104527082" sldId="2147483648"/>
            <pc:sldLayoutMk cId="1181767332" sldId="2147483650"/>
          </pc:sldLayoutMkLst>
        </pc:sldLayoutChg>
        <pc:sldLayoutChg chg="del">
          <pc:chgData name="RANLY, NEIL C CIV USAF AETC AFIT/ENS" userId="S::neil.ranly.1@au.af.edu::9d39c783-1e86-4e7c-931c-d13bde44dad8" providerId="AD" clId="Web-{2DA3EDAA-06C5-6146-AA2F-D7A4B57B734A}" dt="2023-03-15T13:57:06.119" v="858"/>
          <pc:sldLayoutMkLst>
            <pc:docMk/>
            <pc:sldMasterMk cId="104527082" sldId="2147483648"/>
            <pc:sldLayoutMk cId="1319195224" sldId="2147483651"/>
          </pc:sldLayoutMkLst>
        </pc:sldLayoutChg>
        <pc:sldLayoutChg chg="del">
          <pc:chgData name="RANLY, NEIL C CIV USAF AETC AFIT/ENS" userId="S::neil.ranly.1@au.af.edu::9d39c783-1e86-4e7c-931c-d13bde44dad8" providerId="AD" clId="Web-{2DA3EDAA-06C5-6146-AA2F-D7A4B57B734A}" dt="2023-03-15T13:57:06.119" v="858"/>
          <pc:sldLayoutMkLst>
            <pc:docMk/>
            <pc:sldMasterMk cId="104527082" sldId="2147483648"/>
            <pc:sldLayoutMk cId="1326265312" sldId="2147483652"/>
          </pc:sldLayoutMkLst>
        </pc:sldLayoutChg>
        <pc:sldLayoutChg chg="del">
          <pc:chgData name="RANLY, NEIL C CIV USAF AETC AFIT/ENS" userId="S::neil.ranly.1@au.af.edu::9d39c783-1e86-4e7c-931c-d13bde44dad8" providerId="AD" clId="Web-{2DA3EDAA-06C5-6146-AA2F-D7A4B57B734A}" dt="2023-03-15T13:57:06.119" v="858"/>
          <pc:sldLayoutMkLst>
            <pc:docMk/>
            <pc:sldMasterMk cId="104527082" sldId="2147483648"/>
            <pc:sldLayoutMk cId="1302561" sldId="2147483653"/>
          </pc:sldLayoutMkLst>
        </pc:sldLayoutChg>
        <pc:sldLayoutChg chg="del">
          <pc:chgData name="RANLY, NEIL C CIV USAF AETC AFIT/ENS" userId="S::neil.ranly.1@au.af.edu::9d39c783-1e86-4e7c-931c-d13bde44dad8" providerId="AD" clId="Web-{2DA3EDAA-06C5-6146-AA2F-D7A4B57B734A}" dt="2023-03-15T13:57:06.119" v="858"/>
          <pc:sldLayoutMkLst>
            <pc:docMk/>
            <pc:sldMasterMk cId="104527082" sldId="2147483648"/>
            <pc:sldLayoutMk cId="134993987" sldId="2147483654"/>
          </pc:sldLayoutMkLst>
        </pc:sldLayoutChg>
        <pc:sldLayoutChg chg="del">
          <pc:chgData name="RANLY, NEIL C CIV USAF AETC AFIT/ENS" userId="S::neil.ranly.1@au.af.edu::9d39c783-1e86-4e7c-931c-d13bde44dad8" providerId="AD" clId="Web-{2DA3EDAA-06C5-6146-AA2F-D7A4B57B734A}" dt="2023-03-15T13:57:06.119" v="858"/>
          <pc:sldLayoutMkLst>
            <pc:docMk/>
            <pc:sldMasterMk cId="104527082" sldId="2147483648"/>
            <pc:sldLayoutMk cId="361349707" sldId="2147483655"/>
          </pc:sldLayoutMkLst>
        </pc:sldLayoutChg>
        <pc:sldLayoutChg chg="del">
          <pc:chgData name="RANLY, NEIL C CIV USAF AETC AFIT/ENS" userId="S::neil.ranly.1@au.af.edu::9d39c783-1e86-4e7c-931c-d13bde44dad8" providerId="AD" clId="Web-{2DA3EDAA-06C5-6146-AA2F-D7A4B57B734A}" dt="2023-03-15T13:57:06.119" v="858"/>
          <pc:sldLayoutMkLst>
            <pc:docMk/>
            <pc:sldMasterMk cId="104527082" sldId="2147483648"/>
            <pc:sldLayoutMk cId="1818679659" sldId="2147483656"/>
          </pc:sldLayoutMkLst>
        </pc:sldLayoutChg>
        <pc:sldLayoutChg chg="del">
          <pc:chgData name="RANLY, NEIL C CIV USAF AETC AFIT/ENS" userId="S::neil.ranly.1@au.af.edu::9d39c783-1e86-4e7c-931c-d13bde44dad8" providerId="AD" clId="Web-{2DA3EDAA-06C5-6146-AA2F-D7A4B57B734A}" dt="2023-03-15T13:57:06.119" v="858"/>
          <pc:sldLayoutMkLst>
            <pc:docMk/>
            <pc:sldMasterMk cId="104527082" sldId="2147483648"/>
            <pc:sldLayoutMk cId="632190540" sldId="2147483657"/>
          </pc:sldLayoutMkLst>
        </pc:sldLayoutChg>
        <pc:sldLayoutChg chg="del">
          <pc:chgData name="RANLY, NEIL C CIV USAF AETC AFIT/ENS" userId="S::neil.ranly.1@au.af.edu::9d39c783-1e86-4e7c-931c-d13bde44dad8" providerId="AD" clId="Web-{2DA3EDAA-06C5-6146-AA2F-D7A4B57B734A}" dt="2023-03-15T13:57:06.119" v="858"/>
          <pc:sldLayoutMkLst>
            <pc:docMk/>
            <pc:sldMasterMk cId="104527082" sldId="2147483648"/>
            <pc:sldLayoutMk cId="1234648546" sldId="2147483658"/>
          </pc:sldLayoutMkLst>
        </pc:sldLayoutChg>
        <pc:sldLayoutChg chg="del">
          <pc:chgData name="RANLY, NEIL C CIV USAF AETC AFIT/ENS" userId="S::neil.ranly.1@au.af.edu::9d39c783-1e86-4e7c-931c-d13bde44dad8" providerId="AD" clId="Web-{2DA3EDAA-06C5-6146-AA2F-D7A4B57B734A}" dt="2023-03-15T13:57:06.119" v="858"/>
          <pc:sldLayoutMkLst>
            <pc:docMk/>
            <pc:sldMasterMk cId="104527082" sldId="2147483648"/>
            <pc:sldLayoutMk cId="4092475792" sldId="2147483659"/>
          </pc:sldLayoutMkLst>
        </pc:sldLayoutChg>
      </pc:sldMasterChg>
      <pc:sldMasterChg chg="add del addSldLayout delSldLayout modSldLayout">
        <pc:chgData name="RANLY, NEIL C CIV USAF AETC AFIT/ENS" userId="S::neil.ranly.1@au.af.edu::9d39c783-1e86-4e7c-931c-d13bde44dad8" providerId="AD" clId="Web-{2DA3EDAA-06C5-6146-AA2F-D7A4B57B734A}" dt="2023-03-15T13:57:16.088" v="859"/>
        <pc:sldMasterMkLst>
          <pc:docMk/>
          <pc:sldMasterMk cId="277275925" sldId="2147483660"/>
        </pc:sldMasterMkLst>
        <pc:sldLayoutChg chg="add del mod replId">
          <pc:chgData name="RANLY, NEIL C CIV USAF AETC AFIT/ENS" userId="S::neil.ranly.1@au.af.edu::9d39c783-1e86-4e7c-931c-d13bde44dad8" providerId="AD" clId="Web-{2DA3EDAA-06C5-6146-AA2F-D7A4B57B734A}" dt="2023-03-15T13:57:16.088" v="859"/>
          <pc:sldLayoutMkLst>
            <pc:docMk/>
            <pc:sldMasterMk cId="277275925" sldId="2147483660"/>
            <pc:sldLayoutMk cId="3476717235" sldId="2147483661"/>
          </pc:sldLayoutMkLst>
        </pc:sldLayoutChg>
        <pc:sldLayoutChg chg="add del mod replId">
          <pc:chgData name="RANLY, NEIL C CIV USAF AETC AFIT/ENS" userId="S::neil.ranly.1@au.af.edu::9d39c783-1e86-4e7c-931c-d13bde44dad8" providerId="AD" clId="Web-{2DA3EDAA-06C5-6146-AA2F-D7A4B57B734A}" dt="2023-03-15T13:57:16.088" v="859"/>
          <pc:sldLayoutMkLst>
            <pc:docMk/>
            <pc:sldMasterMk cId="277275925" sldId="2147483660"/>
            <pc:sldLayoutMk cId="2570515375" sldId="2147483662"/>
          </pc:sldLayoutMkLst>
        </pc:sldLayoutChg>
        <pc:sldLayoutChg chg="add del mod replId">
          <pc:chgData name="RANLY, NEIL C CIV USAF AETC AFIT/ENS" userId="S::neil.ranly.1@au.af.edu::9d39c783-1e86-4e7c-931c-d13bde44dad8" providerId="AD" clId="Web-{2DA3EDAA-06C5-6146-AA2F-D7A4B57B734A}" dt="2023-03-15T13:57:16.088" v="859"/>
          <pc:sldLayoutMkLst>
            <pc:docMk/>
            <pc:sldMasterMk cId="277275925" sldId="2147483660"/>
            <pc:sldLayoutMk cId="341589940" sldId="2147483663"/>
          </pc:sldLayoutMkLst>
        </pc:sldLayoutChg>
        <pc:sldLayoutChg chg="add del mod replId">
          <pc:chgData name="RANLY, NEIL C CIV USAF AETC AFIT/ENS" userId="S::neil.ranly.1@au.af.edu::9d39c783-1e86-4e7c-931c-d13bde44dad8" providerId="AD" clId="Web-{2DA3EDAA-06C5-6146-AA2F-D7A4B57B734A}" dt="2023-03-15T13:57:16.088" v="859"/>
          <pc:sldLayoutMkLst>
            <pc:docMk/>
            <pc:sldMasterMk cId="277275925" sldId="2147483660"/>
            <pc:sldLayoutMk cId="3956649436" sldId="2147483664"/>
          </pc:sldLayoutMkLst>
        </pc:sldLayoutChg>
        <pc:sldLayoutChg chg="add del mod replId">
          <pc:chgData name="RANLY, NEIL C CIV USAF AETC AFIT/ENS" userId="S::neil.ranly.1@au.af.edu::9d39c783-1e86-4e7c-931c-d13bde44dad8" providerId="AD" clId="Web-{2DA3EDAA-06C5-6146-AA2F-D7A4B57B734A}" dt="2023-03-15T13:57:16.088" v="859"/>
          <pc:sldLayoutMkLst>
            <pc:docMk/>
            <pc:sldMasterMk cId="277275925" sldId="2147483660"/>
            <pc:sldLayoutMk cId="3121747886" sldId="2147483665"/>
          </pc:sldLayoutMkLst>
        </pc:sldLayoutChg>
        <pc:sldLayoutChg chg="add del mod replId">
          <pc:chgData name="RANLY, NEIL C CIV USAF AETC AFIT/ENS" userId="S::neil.ranly.1@au.af.edu::9d39c783-1e86-4e7c-931c-d13bde44dad8" providerId="AD" clId="Web-{2DA3EDAA-06C5-6146-AA2F-D7A4B57B734A}" dt="2023-03-15T13:57:16.088" v="859"/>
          <pc:sldLayoutMkLst>
            <pc:docMk/>
            <pc:sldMasterMk cId="277275925" sldId="2147483660"/>
            <pc:sldLayoutMk cId="1743952360" sldId="2147483666"/>
          </pc:sldLayoutMkLst>
        </pc:sldLayoutChg>
        <pc:sldLayoutChg chg="add del mod replId">
          <pc:chgData name="RANLY, NEIL C CIV USAF AETC AFIT/ENS" userId="S::neil.ranly.1@au.af.edu::9d39c783-1e86-4e7c-931c-d13bde44dad8" providerId="AD" clId="Web-{2DA3EDAA-06C5-6146-AA2F-D7A4B57B734A}" dt="2023-03-15T13:57:16.088" v="859"/>
          <pc:sldLayoutMkLst>
            <pc:docMk/>
            <pc:sldMasterMk cId="277275925" sldId="2147483660"/>
            <pc:sldLayoutMk cId="3840330152" sldId="2147483667"/>
          </pc:sldLayoutMkLst>
        </pc:sldLayoutChg>
        <pc:sldLayoutChg chg="add del mod replId">
          <pc:chgData name="RANLY, NEIL C CIV USAF AETC AFIT/ENS" userId="S::neil.ranly.1@au.af.edu::9d39c783-1e86-4e7c-931c-d13bde44dad8" providerId="AD" clId="Web-{2DA3EDAA-06C5-6146-AA2F-D7A4B57B734A}" dt="2023-03-15T13:57:16.088" v="859"/>
          <pc:sldLayoutMkLst>
            <pc:docMk/>
            <pc:sldMasterMk cId="277275925" sldId="2147483660"/>
            <pc:sldLayoutMk cId="1833061244" sldId="2147483668"/>
          </pc:sldLayoutMkLst>
        </pc:sldLayoutChg>
        <pc:sldLayoutChg chg="add del mod replId">
          <pc:chgData name="RANLY, NEIL C CIV USAF AETC AFIT/ENS" userId="S::neil.ranly.1@au.af.edu::9d39c783-1e86-4e7c-931c-d13bde44dad8" providerId="AD" clId="Web-{2DA3EDAA-06C5-6146-AA2F-D7A4B57B734A}" dt="2023-03-15T13:57:16.088" v="859"/>
          <pc:sldLayoutMkLst>
            <pc:docMk/>
            <pc:sldMasterMk cId="277275925" sldId="2147483660"/>
            <pc:sldLayoutMk cId="4293351325" sldId="2147483669"/>
          </pc:sldLayoutMkLst>
        </pc:sldLayoutChg>
        <pc:sldLayoutChg chg="add del mod replId">
          <pc:chgData name="RANLY, NEIL C CIV USAF AETC AFIT/ENS" userId="S::neil.ranly.1@au.af.edu::9d39c783-1e86-4e7c-931c-d13bde44dad8" providerId="AD" clId="Web-{2DA3EDAA-06C5-6146-AA2F-D7A4B57B734A}" dt="2023-03-15T13:57:16.088" v="859"/>
          <pc:sldLayoutMkLst>
            <pc:docMk/>
            <pc:sldMasterMk cId="277275925" sldId="2147483660"/>
            <pc:sldLayoutMk cId="4101043816" sldId="2147483670"/>
          </pc:sldLayoutMkLst>
        </pc:sldLayoutChg>
        <pc:sldLayoutChg chg="add del mod replId">
          <pc:chgData name="RANLY, NEIL C CIV USAF AETC AFIT/ENS" userId="S::neil.ranly.1@au.af.edu::9d39c783-1e86-4e7c-931c-d13bde44dad8" providerId="AD" clId="Web-{2DA3EDAA-06C5-6146-AA2F-D7A4B57B734A}" dt="2023-03-15T13:57:16.088" v="859"/>
          <pc:sldLayoutMkLst>
            <pc:docMk/>
            <pc:sldMasterMk cId="277275925" sldId="2147483660"/>
            <pc:sldLayoutMk cId="2798469168" sldId="2147483671"/>
          </pc:sldLayoutMkLst>
        </pc:sldLayoutChg>
      </pc:sldMasterChg>
      <pc:sldMasterChg chg="add addSldLayout modSldLayout">
        <pc:chgData name="RANLY, NEIL C CIV USAF AETC AFIT/ENS" userId="S::neil.ranly.1@au.af.edu::9d39c783-1e86-4e7c-931c-d13bde44dad8" providerId="AD" clId="Web-{2DA3EDAA-06C5-6146-AA2F-D7A4B57B734A}" dt="2023-03-15T13:57:16.088" v="859"/>
        <pc:sldMasterMkLst>
          <pc:docMk/>
          <pc:sldMasterMk cId="1341094675" sldId="2147483672"/>
        </pc:sldMasterMkLst>
        <pc:sldLayoutChg chg="add mod replId">
          <pc:chgData name="RANLY, NEIL C CIV USAF AETC AFIT/ENS" userId="S::neil.ranly.1@au.af.edu::9d39c783-1e86-4e7c-931c-d13bde44dad8" providerId="AD" clId="Web-{2DA3EDAA-06C5-6146-AA2F-D7A4B57B734A}" dt="2023-03-15T13:57:16.088" v="859"/>
          <pc:sldLayoutMkLst>
            <pc:docMk/>
            <pc:sldMasterMk cId="1341094675" sldId="2147483672"/>
            <pc:sldLayoutMk cId="3487768671" sldId="2147483673"/>
          </pc:sldLayoutMkLst>
        </pc:sldLayoutChg>
        <pc:sldLayoutChg chg="add mod replId">
          <pc:chgData name="RANLY, NEIL C CIV USAF AETC AFIT/ENS" userId="S::neil.ranly.1@au.af.edu::9d39c783-1e86-4e7c-931c-d13bde44dad8" providerId="AD" clId="Web-{2DA3EDAA-06C5-6146-AA2F-D7A4B57B734A}" dt="2023-03-15T13:57:16.088" v="859"/>
          <pc:sldLayoutMkLst>
            <pc:docMk/>
            <pc:sldMasterMk cId="1341094675" sldId="2147483672"/>
            <pc:sldLayoutMk cId="1428607202" sldId="2147483674"/>
          </pc:sldLayoutMkLst>
        </pc:sldLayoutChg>
        <pc:sldLayoutChg chg="add mod replId">
          <pc:chgData name="RANLY, NEIL C CIV USAF AETC AFIT/ENS" userId="S::neil.ranly.1@au.af.edu::9d39c783-1e86-4e7c-931c-d13bde44dad8" providerId="AD" clId="Web-{2DA3EDAA-06C5-6146-AA2F-D7A4B57B734A}" dt="2023-03-15T13:57:16.088" v="859"/>
          <pc:sldLayoutMkLst>
            <pc:docMk/>
            <pc:sldMasterMk cId="1341094675" sldId="2147483672"/>
            <pc:sldLayoutMk cId="737808140" sldId="2147483675"/>
          </pc:sldLayoutMkLst>
        </pc:sldLayoutChg>
        <pc:sldLayoutChg chg="add mod replId">
          <pc:chgData name="RANLY, NEIL C CIV USAF AETC AFIT/ENS" userId="S::neil.ranly.1@au.af.edu::9d39c783-1e86-4e7c-931c-d13bde44dad8" providerId="AD" clId="Web-{2DA3EDAA-06C5-6146-AA2F-D7A4B57B734A}" dt="2023-03-15T13:57:16.088" v="859"/>
          <pc:sldLayoutMkLst>
            <pc:docMk/>
            <pc:sldMasterMk cId="1341094675" sldId="2147483672"/>
            <pc:sldLayoutMk cId="593992613" sldId="2147483676"/>
          </pc:sldLayoutMkLst>
        </pc:sldLayoutChg>
        <pc:sldLayoutChg chg="add mod replId">
          <pc:chgData name="RANLY, NEIL C CIV USAF AETC AFIT/ENS" userId="S::neil.ranly.1@au.af.edu::9d39c783-1e86-4e7c-931c-d13bde44dad8" providerId="AD" clId="Web-{2DA3EDAA-06C5-6146-AA2F-D7A4B57B734A}" dt="2023-03-15T13:57:16.088" v="859"/>
          <pc:sldLayoutMkLst>
            <pc:docMk/>
            <pc:sldMasterMk cId="1341094675" sldId="2147483672"/>
            <pc:sldLayoutMk cId="87523748" sldId="2147483677"/>
          </pc:sldLayoutMkLst>
        </pc:sldLayoutChg>
        <pc:sldLayoutChg chg="add mod replId">
          <pc:chgData name="RANLY, NEIL C CIV USAF AETC AFIT/ENS" userId="S::neil.ranly.1@au.af.edu::9d39c783-1e86-4e7c-931c-d13bde44dad8" providerId="AD" clId="Web-{2DA3EDAA-06C5-6146-AA2F-D7A4B57B734A}" dt="2023-03-15T13:57:16.088" v="859"/>
          <pc:sldLayoutMkLst>
            <pc:docMk/>
            <pc:sldMasterMk cId="1341094675" sldId="2147483672"/>
            <pc:sldLayoutMk cId="800845889" sldId="2147483678"/>
          </pc:sldLayoutMkLst>
        </pc:sldLayoutChg>
        <pc:sldLayoutChg chg="add mod replId">
          <pc:chgData name="RANLY, NEIL C CIV USAF AETC AFIT/ENS" userId="S::neil.ranly.1@au.af.edu::9d39c783-1e86-4e7c-931c-d13bde44dad8" providerId="AD" clId="Web-{2DA3EDAA-06C5-6146-AA2F-D7A4B57B734A}" dt="2023-03-15T13:57:16.088" v="859"/>
          <pc:sldLayoutMkLst>
            <pc:docMk/>
            <pc:sldMasterMk cId="1341094675" sldId="2147483672"/>
            <pc:sldLayoutMk cId="789235140" sldId="2147483679"/>
          </pc:sldLayoutMkLst>
        </pc:sldLayoutChg>
        <pc:sldLayoutChg chg="add mod replId">
          <pc:chgData name="RANLY, NEIL C CIV USAF AETC AFIT/ENS" userId="S::neil.ranly.1@au.af.edu::9d39c783-1e86-4e7c-931c-d13bde44dad8" providerId="AD" clId="Web-{2DA3EDAA-06C5-6146-AA2F-D7A4B57B734A}" dt="2023-03-15T13:57:16.088" v="859"/>
          <pc:sldLayoutMkLst>
            <pc:docMk/>
            <pc:sldMasterMk cId="1341094675" sldId="2147483672"/>
            <pc:sldLayoutMk cId="3380153348" sldId="2147483680"/>
          </pc:sldLayoutMkLst>
        </pc:sldLayoutChg>
        <pc:sldLayoutChg chg="add mod replId">
          <pc:chgData name="RANLY, NEIL C CIV USAF AETC AFIT/ENS" userId="S::neil.ranly.1@au.af.edu::9d39c783-1e86-4e7c-931c-d13bde44dad8" providerId="AD" clId="Web-{2DA3EDAA-06C5-6146-AA2F-D7A4B57B734A}" dt="2023-03-15T13:57:16.088" v="859"/>
          <pc:sldLayoutMkLst>
            <pc:docMk/>
            <pc:sldMasterMk cId="1341094675" sldId="2147483672"/>
            <pc:sldLayoutMk cId="796201584" sldId="2147483681"/>
          </pc:sldLayoutMkLst>
        </pc:sldLayoutChg>
        <pc:sldLayoutChg chg="add mod replId">
          <pc:chgData name="RANLY, NEIL C CIV USAF AETC AFIT/ENS" userId="S::neil.ranly.1@au.af.edu::9d39c783-1e86-4e7c-931c-d13bde44dad8" providerId="AD" clId="Web-{2DA3EDAA-06C5-6146-AA2F-D7A4B57B734A}" dt="2023-03-15T13:57:16.088" v="859"/>
          <pc:sldLayoutMkLst>
            <pc:docMk/>
            <pc:sldMasterMk cId="1341094675" sldId="2147483672"/>
            <pc:sldLayoutMk cId="2363762666" sldId="2147483682"/>
          </pc:sldLayoutMkLst>
        </pc:sldLayoutChg>
        <pc:sldLayoutChg chg="add mod replId">
          <pc:chgData name="RANLY, NEIL C CIV USAF AETC AFIT/ENS" userId="S::neil.ranly.1@au.af.edu::9d39c783-1e86-4e7c-931c-d13bde44dad8" providerId="AD" clId="Web-{2DA3EDAA-06C5-6146-AA2F-D7A4B57B734A}" dt="2023-03-15T13:57:16.088" v="859"/>
          <pc:sldLayoutMkLst>
            <pc:docMk/>
            <pc:sldMasterMk cId="1341094675" sldId="2147483672"/>
            <pc:sldLayoutMk cId="393044697" sldId="2147483683"/>
          </pc:sldLayoutMkLst>
        </pc:sldLayoutChg>
      </pc:sldMasterChg>
    </pc:docChg>
  </pc:docChgLst>
  <pc:docChgLst>
    <pc:chgData name="RANLY, NEIL C CIV USAF AETC AFIT/ENS" userId="S::neil.ranly.1@au.af.edu::9d39c783-1e86-4e7c-931c-d13bde44dad8" providerId="AD" clId="Web-{1E0386D4-CE4A-F1D6-69B8-54583F99CBB1}"/>
    <pc:docChg chg="addSld modSld sldOrd">
      <pc:chgData name="RANLY, NEIL C CIV USAF AETC AFIT/ENS" userId="S::neil.ranly.1@au.af.edu::9d39c783-1e86-4e7c-931c-d13bde44dad8" providerId="AD" clId="Web-{1E0386D4-CE4A-F1D6-69B8-54583F99CBB1}" dt="2023-03-17T21:30:58.939" v="264"/>
      <pc:docMkLst>
        <pc:docMk/>
      </pc:docMkLst>
      <pc:sldChg chg="modSp">
        <pc:chgData name="RANLY, NEIL C CIV USAF AETC AFIT/ENS" userId="S::neil.ranly.1@au.af.edu::9d39c783-1e86-4e7c-931c-d13bde44dad8" providerId="AD" clId="Web-{1E0386D4-CE4A-F1D6-69B8-54583F99CBB1}" dt="2023-03-17T21:00:44.310" v="79" actId="20577"/>
        <pc:sldMkLst>
          <pc:docMk/>
          <pc:sldMk cId="2375967857" sldId="257"/>
        </pc:sldMkLst>
        <pc:spChg chg="mod">
          <ac:chgData name="RANLY, NEIL C CIV USAF AETC AFIT/ENS" userId="S::neil.ranly.1@au.af.edu::9d39c783-1e86-4e7c-931c-d13bde44dad8" providerId="AD" clId="Web-{1E0386D4-CE4A-F1D6-69B8-54583F99CBB1}" dt="2023-03-17T21:00:44.310" v="79" actId="20577"/>
          <ac:spMkLst>
            <pc:docMk/>
            <pc:sldMk cId="2375967857" sldId="257"/>
            <ac:spMk id="3" creationId="{00000000-0000-0000-0000-000000000000}"/>
          </ac:spMkLst>
        </pc:spChg>
      </pc:sldChg>
      <pc:sldChg chg="modSp">
        <pc:chgData name="RANLY, NEIL C CIV USAF AETC AFIT/ENS" userId="S::neil.ranly.1@au.af.edu::9d39c783-1e86-4e7c-931c-d13bde44dad8" providerId="AD" clId="Web-{1E0386D4-CE4A-F1D6-69B8-54583F99CBB1}" dt="2023-03-17T20:58:38.463" v="61" actId="20577"/>
        <pc:sldMkLst>
          <pc:docMk/>
          <pc:sldMk cId="885230221" sldId="300"/>
        </pc:sldMkLst>
        <pc:spChg chg="mod">
          <ac:chgData name="RANLY, NEIL C CIV USAF AETC AFIT/ENS" userId="S::neil.ranly.1@au.af.edu::9d39c783-1e86-4e7c-931c-d13bde44dad8" providerId="AD" clId="Web-{1E0386D4-CE4A-F1D6-69B8-54583F99CBB1}" dt="2023-03-17T20:58:38.463" v="61" actId="20577"/>
          <ac:spMkLst>
            <pc:docMk/>
            <pc:sldMk cId="885230221" sldId="300"/>
            <ac:spMk id="3" creationId="{00000000-0000-0000-0000-000000000000}"/>
          </ac:spMkLst>
        </pc:spChg>
      </pc:sldChg>
      <pc:sldChg chg="modSp">
        <pc:chgData name="RANLY, NEIL C CIV USAF AETC AFIT/ENS" userId="S::neil.ranly.1@au.af.edu::9d39c783-1e86-4e7c-931c-d13bde44dad8" providerId="AD" clId="Web-{1E0386D4-CE4A-F1D6-69B8-54583F99CBB1}" dt="2023-03-17T21:03:38.236" v="90" actId="20577"/>
        <pc:sldMkLst>
          <pc:docMk/>
          <pc:sldMk cId="1036756557" sldId="301"/>
        </pc:sldMkLst>
        <pc:spChg chg="mod">
          <ac:chgData name="RANLY, NEIL C CIV USAF AETC AFIT/ENS" userId="S::neil.ranly.1@au.af.edu::9d39c783-1e86-4e7c-931c-d13bde44dad8" providerId="AD" clId="Web-{1E0386D4-CE4A-F1D6-69B8-54583F99CBB1}" dt="2023-03-17T21:03:38.236" v="90" actId="20577"/>
          <ac:spMkLst>
            <pc:docMk/>
            <pc:sldMk cId="1036756557" sldId="301"/>
            <ac:spMk id="3" creationId="{00000000-0000-0000-0000-000000000000}"/>
          </ac:spMkLst>
        </pc:spChg>
      </pc:sldChg>
      <pc:sldChg chg="modSp">
        <pc:chgData name="RANLY, NEIL C CIV USAF AETC AFIT/ENS" userId="S::neil.ranly.1@au.af.edu::9d39c783-1e86-4e7c-931c-d13bde44dad8" providerId="AD" clId="Web-{1E0386D4-CE4A-F1D6-69B8-54583F99CBB1}" dt="2023-03-17T21:03:20.376" v="85" actId="20577"/>
        <pc:sldMkLst>
          <pc:docMk/>
          <pc:sldMk cId="1866324632" sldId="305"/>
        </pc:sldMkLst>
        <pc:spChg chg="mod">
          <ac:chgData name="RANLY, NEIL C CIV USAF AETC AFIT/ENS" userId="S::neil.ranly.1@au.af.edu::9d39c783-1e86-4e7c-931c-d13bde44dad8" providerId="AD" clId="Web-{1E0386D4-CE4A-F1D6-69B8-54583F99CBB1}" dt="2023-03-17T21:03:20.376" v="85" actId="20577"/>
          <ac:spMkLst>
            <pc:docMk/>
            <pc:sldMk cId="1866324632" sldId="305"/>
            <ac:spMk id="9" creationId="{53F68E5C-CE25-4684-43F5-5C94C916C8C1}"/>
          </ac:spMkLst>
        </pc:spChg>
      </pc:sldChg>
      <pc:sldChg chg="addSp delSp modSp add ord replId">
        <pc:chgData name="RANLY, NEIL C CIV USAF AETC AFIT/ENS" userId="S::neil.ranly.1@au.af.edu::9d39c783-1e86-4e7c-931c-d13bde44dad8" providerId="AD" clId="Web-{1E0386D4-CE4A-F1D6-69B8-54583F99CBB1}" dt="2023-03-17T21:30:58.939" v="264"/>
        <pc:sldMkLst>
          <pc:docMk/>
          <pc:sldMk cId="859328369" sldId="309"/>
        </pc:sldMkLst>
        <pc:spChg chg="mod">
          <ac:chgData name="RANLY, NEIL C CIV USAF AETC AFIT/ENS" userId="S::neil.ranly.1@au.af.edu::9d39c783-1e86-4e7c-931c-d13bde44dad8" providerId="AD" clId="Web-{1E0386D4-CE4A-F1D6-69B8-54583F99CBB1}" dt="2023-03-17T21:23:41.020" v="247" actId="1076"/>
          <ac:spMkLst>
            <pc:docMk/>
            <pc:sldMk cId="859328369" sldId="309"/>
            <ac:spMk id="3" creationId="{00000000-0000-0000-0000-000000000000}"/>
          </ac:spMkLst>
        </pc:spChg>
        <pc:spChg chg="add del mod">
          <ac:chgData name="RANLY, NEIL C CIV USAF AETC AFIT/ENS" userId="S::neil.ranly.1@au.af.edu::9d39c783-1e86-4e7c-931c-d13bde44dad8" providerId="AD" clId="Web-{1E0386D4-CE4A-F1D6-69B8-54583F99CBB1}" dt="2023-03-17T21:11:17.217" v="149"/>
          <ac:spMkLst>
            <pc:docMk/>
            <pc:sldMk cId="859328369" sldId="309"/>
            <ac:spMk id="4" creationId="{31B45B5B-FD02-6172-B18F-3ED51DBEFE08}"/>
          </ac:spMkLst>
        </pc:spChg>
        <pc:spChg chg="add del mod">
          <ac:chgData name="RANLY, NEIL C CIV USAF AETC AFIT/ENS" userId="S::neil.ranly.1@au.af.edu::9d39c783-1e86-4e7c-931c-d13bde44dad8" providerId="AD" clId="Web-{1E0386D4-CE4A-F1D6-69B8-54583F99CBB1}" dt="2023-03-17T21:11:16.060" v="148"/>
          <ac:spMkLst>
            <pc:docMk/>
            <pc:sldMk cId="859328369" sldId="309"/>
            <ac:spMk id="5" creationId="{51503F9D-0326-8FCA-5622-5A47C03CA79A}"/>
          </ac:spMkLst>
        </pc:spChg>
        <pc:spChg chg="add del mod">
          <ac:chgData name="RANLY, NEIL C CIV USAF AETC AFIT/ENS" userId="S::neil.ranly.1@au.af.edu::9d39c783-1e86-4e7c-931c-d13bde44dad8" providerId="AD" clId="Web-{1E0386D4-CE4A-F1D6-69B8-54583F99CBB1}" dt="2023-03-17T21:11:12.904" v="147"/>
          <ac:spMkLst>
            <pc:docMk/>
            <pc:sldMk cId="859328369" sldId="309"/>
            <ac:spMk id="6" creationId="{C36656D6-3F0A-68EF-00AD-386D5390EF2E}"/>
          </ac:spMkLst>
        </pc:spChg>
        <pc:spChg chg="add del mod">
          <ac:chgData name="RANLY, NEIL C CIV USAF AETC AFIT/ENS" userId="S::neil.ranly.1@au.af.edu::9d39c783-1e86-4e7c-931c-d13bde44dad8" providerId="AD" clId="Web-{1E0386D4-CE4A-F1D6-69B8-54583F99CBB1}" dt="2023-03-17T21:10:35.996" v="138"/>
          <ac:spMkLst>
            <pc:docMk/>
            <pc:sldMk cId="859328369" sldId="309"/>
            <ac:spMk id="7" creationId="{7D16ECA3-74AC-3A2C-E9A5-32C68C95B824}"/>
          </ac:spMkLst>
        </pc:spChg>
        <pc:spChg chg="add mod">
          <ac:chgData name="RANLY, NEIL C CIV USAF AETC AFIT/ENS" userId="S::neil.ranly.1@au.af.edu::9d39c783-1e86-4e7c-931c-d13bde44dad8" providerId="AD" clId="Web-{1E0386D4-CE4A-F1D6-69B8-54583F99CBB1}" dt="2023-03-17T21:24:53.506" v="253" actId="1076"/>
          <ac:spMkLst>
            <pc:docMk/>
            <pc:sldMk cId="859328369" sldId="309"/>
            <ac:spMk id="8" creationId="{49EF9563-EC85-B2C0-FBD1-89CF6E2733E1}"/>
          </ac:spMkLst>
        </pc:spChg>
        <pc:spChg chg="add mod">
          <ac:chgData name="RANLY, NEIL C CIV USAF AETC AFIT/ENS" userId="S::neil.ranly.1@au.af.edu::9d39c783-1e86-4e7c-931c-d13bde44dad8" providerId="AD" clId="Web-{1E0386D4-CE4A-F1D6-69B8-54583F99CBB1}" dt="2023-03-17T21:19:30.764" v="216" actId="1076"/>
          <ac:spMkLst>
            <pc:docMk/>
            <pc:sldMk cId="859328369" sldId="309"/>
            <ac:spMk id="9" creationId="{962D749F-9637-3FC5-E89C-BB535DB3E585}"/>
          </ac:spMkLst>
        </pc:spChg>
        <pc:spChg chg="add del mod">
          <ac:chgData name="RANLY, NEIL C CIV USAF AETC AFIT/ENS" userId="S::neil.ranly.1@au.af.edu::9d39c783-1e86-4e7c-931c-d13bde44dad8" providerId="AD" clId="Web-{1E0386D4-CE4A-F1D6-69B8-54583F99CBB1}" dt="2023-03-17T21:17:14.027" v="210"/>
          <ac:spMkLst>
            <pc:docMk/>
            <pc:sldMk cId="859328369" sldId="309"/>
            <ac:spMk id="10" creationId="{9462AC24-1798-C251-6589-1196DBAC2DD0}"/>
          </ac:spMkLst>
        </pc:spChg>
        <pc:spChg chg="add mod">
          <ac:chgData name="RANLY, NEIL C CIV USAF AETC AFIT/ENS" userId="S::neil.ranly.1@au.af.edu::9d39c783-1e86-4e7c-931c-d13bde44dad8" providerId="AD" clId="Web-{1E0386D4-CE4A-F1D6-69B8-54583F99CBB1}" dt="2023-03-17T21:22:13.534" v="240" actId="1076"/>
          <ac:spMkLst>
            <pc:docMk/>
            <pc:sldMk cId="859328369" sldId="309"/>
            <ac:spMk id="11" creationId="{85D6B971-AB20-4440-8225-FA2C787D5058}"/>
          </ac:spMkLst>
        </pc:spChg>
        <pc:spChg chg="add mod">
          <ac:chgData name="RANLY, NEIL C CIV USAF AETC AFIT/ENS" userId="S::neil.ranly.1@au.af.edu::9d39c783-1e86-4e7c-931c-d13bde44dad8" providerId="AD" clId="Web-{1E0386D4-CE4A-F1D6-69B8-54583F99CBB1}" dt="2023-03-17T21:21:08.439" v="221"/>
          <ac:spMkLst>
            <pc:docMk/>
            <pc:sldMk cId="859328369" sldId="309"/>
            <ac:spMk id="14" creationId="{C1118692-F954-583E-16F2-F170644E6183}"/>
          </ac:spMkLst>
        </pc:spChg>
        <pc:spChg chg="add mod">
          <ac:chgData name="RANLY, NEIL C CIV USAF AETC AFIT/ENS" userId="S::neil.ranly.1@au.af.edu::9d39c783-1e86-4e7c-931c-d13bde44dad8" providerId="AD" clId="Web-{1E0386D4-CE4A-F1D6-69B8-54583F99CBB1}" dt="2023-03-17T21:26:26.493" v="263"/>
          <ac:spMkLst>
            <pc:docMk/>
            <pc:sldMk cId="859328369" sldId="309"/>
            <ac:spMk id="15" creationId="{F8E97807-EE44-3DFE-5647-5800B8388EAB}"/>
          </ac:spMkLst>
        </pc:spChg>
        <pc:spChg chg="add mod">
          <ac:chgData name="RANLY, NEIL C CIV USAF AETC AFIT/ENS" userId="S::neil.ranly.1@au.af.edu::9d39c783-1e86-4e7c-931c-d13bde44dad8" providerId="AD" clId="Web-{1E0386D4-CE4A-F1D6-69B8-54583F99CBB1}" dt="2023-03-17T21:26:12.008" v="258"/>
          <ac:spMkLst>
            <pc:docMk/>
            <pc:sldMk cId="859328369" sldId="309"/>
            <ac:spMk id="16" creationId="{1C326C09-3AD2-FB45-C582-9E6995BD3915}"/>
          </ac:spMkLst>
        </pc:spChg>
        <pc:spChg chg="add mod">
          <ac:chgData name="RANLY, NEIL C CIV USAF AETC AFIT/ENS" userId="S::neil.ranly.1@au.af.edu::9d39c783-1e86-4e7c-931c-d13bde44dad8" providerId="AD" clId="Web-{1E0386D4-CE4A-F1D6-69B8-54583F99CBB1}" dt="2023-03-17T21:26:17.352" v="260"/>
          <ac:spMkLst>
            <pc:docMk/>
            <pc:sldMk cId="859328369" sldId="309"/>
            <ac:spMk id="17" creationId="{D3D1756E-042E-CB91-0E85-F5533AB3711F}"/>
          </ac:spMkLst>
        </pc:spChg>
        <pc:spChg chg="add mod">
          <ac:chgData name="RANLY, NEIL C CIV USAF AETC AFIT/ENS" userId="S::neil.ranly.1@au.af.edu::9d39c783-1e86-4e7c-931c-d13bde44dad8" providerId="AD" clId="Web-{1E0386D4-CE4A-F1D6-69B8-54583F99CBB1}" dt="2023-03-17T21:24:39.194" v="252"/>
          <ac:spMkLst>
            <pc:docMk/>
            <pc:sldMk cId="859328369" sldId="309"/>
            <ac:spMk id="19" creationId="{6FE2337B-BE34-0651-37E3-520936976931}"/>
          </ac:spMkLst>
        </pc:spChg>
        <pc:picChg chg="add mod ord">
          <ac:chgData name="RANLY, NEIL C CIV USAF AETC AFIT/ENS" userId="S::neil.ranly.1@au.af.edu::9d39c783-1e86-4e7c-931c-d13bde44dad8" providerId="AD" clId="Web-{1E0386D4-CE4A-F1D6-69B8-54583F99CBB1}" dt="2023-03-17T21:19:29.030" v="215" actId="1076"/>
          <ac:picMkLst>
            <pc:docMk/>
            <pc:sldMk cId="859328369" sldId="309"/>
            <ac:picMk id="13" creationId="{B7729017-07EF-3FFE-5A87-6EF0C6E5779E}"/>
          </ac:picMkLst>
        </pc:picChg>
        <pc:picChg chg="add mod ord modCrop">
          <ac:chgData name="RANLY, NEIL C CIV USAF AETC AFIT/ENS" userId="S::neil.ranly.1@au.af.edu::9d39c783-1e86-4e7c-931c-d13bde44dad8" providerId="AD" clId="Web-{1E0386D4-CE4A-F1D6-69B8-54583F99CBB1}" dt="2023-03-17T21:24:06.958" v="249"/>
          <ac:picMkLst>
            <pc:docMk/>
            <pc:sldMk cId="859328369" sldId="309"/>
            <ac:picMk id="18" creationId="{0C72E089-1BC6-A6D1-3109-89D1431AADC1}"/>
          </ac:picMkLst>
        </pc:picChg>
        <pc:cxnChg chg="add del">
          <ac:chgData name="RANLY, NEIL C CIV USAF AETC AFIT/ENS" userId="S::neil.ranly.1@au.af.edu::9d39c783-1e86-4e7c-931c-d13bde44dad8" providerId="AD" clId="Web-{1E0386D4-CE4A-F1D6-69B8-54583F99CBB1}" dt="2023-03-17T21:14:44.429" v="199"/>
          <ac:cxnSpMkLst>
            <pc:docMk/>
            <pc:sldMk cId="859328369" sldId="309"/>
            <ac:cxnSpMk id="12" creationId="{C491312F-22DC-BC11-FF57-CDF4FD1B69D8}"/>
          </ac:cxnSpMkLst>
        </pc:cxnChg>
      </pc:sldChg>
    </pc:docChg>
  </pc:docChgLst>
  <pc:docChgLst>
    <pc:chgData name="RANLY, NEIL C CIV USAF AETC AFIT/ENS" userId="9d39c783-1e86-4e7c-931c-d13bde44dad8" providerId="ADAL" clId="{CA6B21AE-B82C-4C44-AACB-A1ACB2C503A1}"/>
    <pc:docChg chg="custSel modSld">
      <pc:chgData name="RANLY, NEIL C CIV USAF AETC AFIT/ENS" userId="9d39c783-1e86-4e7c-931c-d13bde44dad8" providerId="ADAL" clId="{CA6B21AE-B82C-4C44-AACB-A1ACB2C503A1}" dt="2024-01-05T14:52:42.053" v="141" actId="20577"/>
      <pc:docMkLst>
        <pc:docMk/>
      </pc:docMkLst>
      <pc:sldChg chg="modSp mod">
        <pc:chgData name="RANLY, NEIL C CIV USAF AETC AFIT/ENS" userId="9d39c783-1e86-4e7c-931c-d13bde44dad8" providerId="ADAL" clId="{CA6B21AE-B82C-4C44-AACB-A1ACB2C503A1}" dt="2024-01-05T14:44:27.798" v="37" actId="313"/>
        <pc:sldMkLst>
          <pc:docMk/>
          <pc:sldMk cId="1027027184" sldId="256"/>
        </pc:sldMkLst>
        <pc:spChg chg="mod">
          <ac:chgData name="RANLY, NEIL C CIV USAF AETC AFIT/ENS" userId="9d39c783-1e86-4e7c-931c-d13bde44dad8" providerId="ADAL" clId="{CA6B21AE-B82C-4C44-AACB-A1ACB2C503A1}" dt="2024-01-05T14:44:27.798" v="37" actId="313"/>
          <ac:spMkLst>
            <pc:docMk/>
            <pc:sldMk cId="1027027184" sldId="256"/>
            <ac:spMk id="3" creationId="{00000000-0000-0000-0000-000000000000}"/>
          </ac:spMkLst>
        </pc:spChg>
      </pc:sldChg>
      <pc:sldChg chg="modSp mod">
        <pc:chgData name="RANLY, NEIL C CIV USAF AETC AFIT/ENS" userId="9d39c783-1e86-4e7c-931c-d13bde44dad8" providerId="ADAL" clId="{CA6B21AE-B82C-4C44-AACB-A1ACB2C503A1}" dt="2024-01-05T14:52:42.053" v="141" actId="20577"/>
        <pc:sldMkLst>
          <pc:docMk/>
          <pc:sldMk cId="2376490185" sldId="277"/>
        </pc:sldMkLst>
        <pc:spChg chg="mod">
          <ac:chgData name="RANLY, NEIL C CIV USAF AETC AFIT/ENS" userId="9d39c783-1e86-4e7c-931c-d13bde44dad8" providerId="ADAL" clId="{CA6B21AE-B82C-4C44-AACB-A1ACB2C503A1}" dt="2024-01-05T14:52:42.053" v="141" actId="20577"/>
          <ac:spMkLst>
            <pc:docMk/>
            <pc:sldMk cId="2376490185" sldId="277"/>
            <ac:spMk id="3" creationId="{00000000-0000-0000-0000-000000000000}"/>
          </ac:spMkLst>
        </pc:spChg>
      </pc:sldChg>
      <pc:sldChg chg="modSp mod">
        <pc:chgData name="RANLY, NEIL C CIV USAF AETC AFIT/ENS" userId="9d39c783-1e86-4e7c-931c-d13bde44dad8" providerId="ADAL" clId="{CA6B21AE-B82C-4C44-AACB-A1ACB2C503A1}" dt="2024-01-05T14:50:06.035" v="108" actId="20577"/>
        <pc:sldMkLst>
          <pc:docMk/>
          <pc:sldMk cId="885230221" sldId="300"/>
        </pc:sldMkLst>
        <pc:spChg chg="mod">
          <ac:chgData name="RANLY, NEIL C CIV USAF AETC AFIT/ENS" userId="9d39c783-1e86-4e7c-931c-d13bde44dad8" providerId="ADAL" clId="{CA6B21AE-B82C-4C44-AACB-A1ACB2C503A1}" dt="2024-01-05T14:50:06.035" v="108" actId="20577"/>
          <ac:spMkLst>
            <pc:docMk/>
            <pc:sldMk cId="885230221" sldId="300"/>
            <ac:spMk id="2" creationId="{00000000-0000-0000-0000-000000000000}"/>
          </ac:spMkLst>
        </pc:spChg>
      </pc:sldChg>
      <pc:sldChg chg="modSp mod">
        <pc:chgData name="RANLY, NEIL C CIV USAF AETC AFIT/ENS" userId="9d39c783-1e86-4e7c-931c-d13bde44dad8" providerId="ADAL" clId="{CA6B21AE-B82C-4C44-AACB-A1ACB2C503A1}" dt="2024-01-05T14:49:08.121" v="84" actId="20577"/>
        <pc:sldMkLst>
          <pc:docMk/>
          <pc:sldMk cId="2478113486" sldId="310"/>
        </pc:sldMkLst>
        <pc:spChg chg="mod">
          <ac:chgData name="RANLY, NEIL C CIV USAF AETC AFIT/ENS" userId="9d39c783-1e86-4e7c-931c-d13bde44dad8" providerId="ADAL" clId="{CA6B21AE-B82C-4C44-AACB-A1ACB2C503A1}" dt="2024-01-05T14:49:08.121" v="84" actId="20577"/>
          <ac:spMkLst>
            <pc:docMk/>
            <pc:sldMk cId="2478113486" sldId="310"/>
            <ac:spMk id="2" creationId="{00000000-0000-0000-0000-000000000000}"/>
          </ac:spMkLst>
        </pc:spChg>
      </pc:sldChg>
      <pc:sldChg chg="modSp">
        <pc:chgData name="RANLY, NEIL C CIV USAF AETC AFIT/ENS" userId="9d39c783-1e86-4e7c-931c-d13bde44dad8" providerId="ADAL" clId="{CA6B21AE-B82C-4C44-AACB-A1ACB2C503A1}" dt="2024-01-05T14:45:05.312" v="72" actId="20577"/>
        <pc:sldMkLst>
          <pc:docMk/>
          <pc:sldMk cId="1845169992" sldId="311"/>
        </pc:sldMkLst>
        <pc:spChg chg="mod">
          <ac:chgData name="RANLY, NEIL C CIV USAF AETC AFIT/ENS" userId="9d39c783-1e86-4e7c-931c-d13bde44dad8" providerId="ADAL" clId="{CA6B21AE-B82C-4C44-AACB-A1ACB2C503A1}" dt="2024-01-05T14:45:05.312" v="72" actId="20577"/>
          <ac:spMkLst>
            <pc:docMk/>
            <pc:sldMk cId="1845169992" sldId="311"/>
            <ac:spMk id="3" creationId="{00000000-0000-0000-0000-000000000000}"/>
          </ac:spMkLst>
        </pc:spChg>
      </pc:sldChg>
    </pc:docChg>
  </pc:docChgLst>
  <pc:docChgLst>
    <pc:chgData name="RANLY, NEIL C CIV USAF AETC AFIT/ENS" userId="S::neil.ranly.1@au.af.edu::9d39c783-1e86-4e7c-931c-d13bde44dad8" providerId="AD" clId="Web-{17A9406A-A6C7-CB44-7239-C01282FAE067}"/>
    <pc:docChg chg="addSld modSld addMainMaster delMainMaster">
      <pc:chgData name="RANLY, NEIL C CIV USAF AETC AFIT/ENS" userId="S::neil.ranly.1@au.af.edu::9d39c783-1e86-4e7c-931c-d13bde44dad8" providerId="AD" clId="Web-{17A9406A-A6C7-CB44-7239-C01282FAE067}" dt="2023-03-24T19:39:55.687" v="680" actId="14100"/>
      <pc:docMkLst>
        <pc:docMk/>
      </pc:docMkLst>
      <pc:sldChg chg="addSp delSp modSp mod setBg modClrScheme chgLayout">
        <pc:chgData name="RANLY, NEIL C CIV USAF AETC AFIT/ENS" userId="S::neil.ranly.1@au.af.edu::9d39c783-1e86-4e7c-931c-d13bde44dad8" providerId="AD" clId="Web-{17A9406A-A6C7-CB44-7239-C01282FAE067}" dt="2023-03-24T18:32:28.429" v="3"/>
        <pc:sldMkLst>
          <pc:docMk/>
          <pc:sldMk cId="1027027184" sldId="256"/>
        </pc:sldMkLst>
        <pc:spChg chg="mod ord">
          <ac:chgData name="RANLY, NEIL C CIV USAF AETC AFIT/ENS" userId="S::neil.ranly.1@au.af.edu::9d39c783-1e86-4e7c-931c-d13bde44dad8" providerId="AD" clId="Web-{17A9406A-A6C7-CB44-7239-C01282FAE067}" dt="2023-03-24T18:32:28.429" v="3"/>
          <ac:spMkLst>
            <pc:docMk/>
            <pc:sldMk cId="1027027184" sldId="256"/>
            <ac:spMk id="2" creationId="{00000000-0000-0000-0000-000000000000}"/>
          </ac:spMkLst>
        </pc:spChg>
        <pc:spChg chg="mod ord">
          <ac:chgData name="RANLY, NEIL C CIV USAF AETC AFIT/ENS" userId="S::neil.ranly.1@au.af.edu::9d39c783-1e86-4e7c-931c-d13bde44dad8" providerId="AD" clId="Web-{17A9406A-A6C7-CB44-7239-C01282FAE067}" dt="2023-03-24T18:32:28.429" v="3"/>
          <ac:spMkLst>
            <pc:docMk/>
            <pc:sldMk cId="1027027184" sldId="256"/>
            <ac:spMk id="3" creationId="{00000000-0000-0000-0000-000000000000}"/>
          </ac:spMkLst>
        </pc:spChg>
        <pc:spChg chg="add del">
          <ac:chgData name="RANLY, NEIL C CIV USAF AETC AFIT/ENS" userId="S::neil.ranly.1@au.af.edu::9d39c783-1e86-4e7c-931c-d13bde44dad8" providerId="AD" clId="Web-{17A9406A-A6C7-CB44-7239-C01282FAE067}" dt="2023-03-24T18:32:28.367" v="2"/>
          <ac:spMkLst>
            <pc:docMk/>
            <pc:sldMk cId="1027027184" sldId="256"/>
            <ac:spMk id="6" creationId="{A4322390-8B58-46BE-88EB-D9FD30C08743}"/>
          </ac:spMkLst>
        </pc:spChg>
        <pc:spChg chg="add del">
          <ac:chgData name="RANLY, NEIL C CIV USAF AETC AFIT/ENS" userId="S::neil.ranly.1@au.af.edu::9d39c783-1e86-4e7c-931c-d13bde44dad8" providerId="AD" clId="Web-{17A9406A-A6C7-CB44-7239-C01282FAE067}" dt="2023-03-24T18:32:28.367" v="2"/>
          <ac:spMkLst>
            <pc:docMk/>
            <pc:sldMk cId="1027027184" sldId="256"/>
            <ac:spMk id="15" creationId="{C885E190-58DD-42DD-A4A8-401E15C92A52}"/>
          </ac:spMkLst>
        </pc:spChg>
        <pc:spChg chg="add">
          <ac:chgData name="RANLY, NEIL C CIV USAF AETC AFIT/ENS" userId="S::neil.ranly.1@au.af.edu::9d39c783-1e86-4e7c-931c-d13bde44dad8" providerId="AD" clId="Web-{17A9406A-A6C7-CB44-7239-C01282FAE067}" dt="2023-03-24T18:32:28.429" v="3"/>
          <ac:spMkLst>
            <pc:docMk/>
            <pc:sldMk cId="1027027184" sldId="256"/>
            <ac:spMk id="18" creationId="{C885E190-58DD-42DD-A4A8-401E15C92A52}"/>
          </ac:spMkLst>
        </pc:spChg>
        <pc:picChg chg="add del">
          <ac:chgData name="RANLY, NEIL C CIV USAF AETC AFIT/ENS" userId="S::neil.ranly.1@au.af.edu::9d39c783-1e86-4e7c-931c-d13bde44dad8" providerId="AD" clId="Web-{17A9406A-A6C7-CB44-7239-C01282FAE067}" dt="2023-03-24T18:32:28.367" v="2"/>
          <ac:picMkLst>
            <pc:docMk/>
            <pc:sldMk cId="1027027184" sldId="256"/>
            <ac:picMk id="7" creationId="{38085314-045E-FD14-4CB9-BC22020417AC}"/>
          </ac:picMkLst>
        </pc:picChg>
        <pc:picChg chg="add">
          <ac:chgData name="RANLY, NEIL C CIV USAF AETC AFIT/ENS" userId="S::neil.ranly.1@au.af.edu::9d39c783-1e86-4e7c-931c-d13bde44dad8" providerId="AD" clId="Web-{17A9406A-A6C7-CB44-7239-C01282FAE067}" dt="2023-03-24T18:32:28.429" v="3"/>
          <ac:picMkLst>
            <pc:docMk/>
            <pc:sldMk cId="1027027184" sldId="256"/>
            <ac:picMk id="17" creationId="{BD82E0E8-F442-5606-FBF2-EBFD82977029}"/>
          </ac:picMkLst>
        </pc:picChg>
      </pc:sldChg>
      <pc:sldChg chg="modSp mod modClrScheme chgLayout">
        <pc:chgData name="RANLY, NEIL C CIV USAF AETC AFIT/ENS" userId="S::neil.ranly.1@au.af.edu::9d39c783-1e86-4e7c-931c-d13bde44dad8" providerId="AD" clId="Web-{17A9406A-A6C7-CB44-7239-C01282FAE067}" dt="2023-03-24T18:32:09.179" v="0"/>
        <pc:sldMkLst>
          <pc:docMk/>
          <pc:sldMk cId="2375967857" sldId="257"/>
        </pc:sldMkLst>
        <pc:spChg chg="mod ord">
          <ac:chgData name="RANLY, NEIL C CIV USAF AETC AFIT/ENS" userId="S::neil.ranly.1@au.af.edu::9d39c783-1e86-4e7c-931c-d13bde44dad8" providerId="AD" clId="Web-{17A9406A-A6C7-CB44-7239-C01282FAE067}" dt="2023-03-24T18:32:09.179" v="0"/>
          <ac:spMkLst>
            <pc:docMk/>
            <pc:sldMk cId="2375967857" sldId="257"/>
            <ac:spMk id="2" creationId="{00000000-0000-0000-0000-000000000000}"/>
          </ac:spMkLst>
        </pc:spChg>
        <pc:spChg chg="mod ord">
          <ac:chgData name="RANLY, NEIL C CIV USAF AETC AFIT/ENS" userId="S::neil.ranly.1@au.af.edu::9d39c783-1e86-4e7c-931c-d13bde44dad8" providerId="AD" clId="Web-{17A9406A-A6C7-CB44-7239-C01282FAE067}" dt="2023-03-24T18:32:09.179" v="0"/>
          <ac:spMkLst>
            <pc:docMk/>
            <pc:sldMk cId="2375967857" sldId="257"/>
            <ac:spMk id="3" creationId="{00000000-0000-0000-0000-000000000000}"/>
          </ac:spMkLst>
        </pc:spChg>
      </pc:sldChg>
      <pc:sldChg chg="modSp mod modClrScheme chgLayout">
        <pc:chgData name="RANLY, NEIL C CIV USAF AETC AFIT/ENS" userId="S::neil.ranly.1@au.af.edu::9d39c783-1e86-4e7c-931c-d13bde44dad8" providerId="AD" clId="Web-{17A9406A-A6C7-CB44-7239-C01282FAE067}" dt="2023-03-24T18:32:09.179" v="0"/>
        <pc:sldMkLst>
          <pc:docMk/>
          <pc:sldMk cId="2183395201" sldId="265"/>
        </pc:sldMkLst>
        <pc:spChg chg="mod ord">
          <ac:chgData name="RANLY, NEIL C CIV USAF AETC AFIT/ENS" userId="S::neil.ranly.1@au.af.edu::9d39c783-1e86-4e7c-931c-d13bde44dad8" providerId="AD" clId="Web-{17A9406A-A6C7-CB44-7239-C01282FAE067}" dt="2023-03-24T18:32:09.179" v="0"/>
          <ac:spMkLst>
            <pc:docMk/>
            <pc:sldMk cId="2183395201" sldId="265"/>
            <ac:spMk id="2" creationId="{00000000-0000-0000-0000-000000000000}"/>
          </ac:spMkLst>
        </pc:spChg>
        <pc:spChg chg="mod ord">
          <ac:chgData name="RANLY, NEIL C CIV USAF AETC AFIT/ENS" userId="S::neil.ranly.1@au.af.edu::9d39c783-1e86-4e7c-931c-d13bde44dad8" providerId="AD" clId="Web-{17A9406A-A6C7-CB44-7239-C01282FAE067}" dt="2023-03-24T18:32:09.179" v="0"/>
          <ac:spMkLst>
            <pc:docMk/>
            <pc:sldMk cId="2183395201" sldId="265"/>
            <ac:spMk id="3" creationId="{00000000-0000-0000-0000-000000000000}"/>
          </ac:spMkLst>
        </pc:spChg>
      </pc:sldChg>
      <pc:sldChg chg="modSp mod modClrScheme chgLayout">
        <pc:chgData name="RANLY, NEIL C CIV USAF AETC AFIT/ENS" userId="S::neil.ranly.1@au.af.edu::9d39c783-1e86-4e7c-931c-d13bde44dad8" providerId="AD" clId="Web-{17A9406A-A6C7-CB44-7239-C01282FAE067}" dt="2023-03-24T18:32:09.179" v="0"/>
        <pc:sldMkLst>
          <pc:docMk/>
          <pc:sldMk cId="1559055156" sldId="276"/>
        </pc:sldMkLst>
        <pc:spChg chg="mod ord">
          <ac:chgData name="RANLY, NEIL C CIV USAF AETC AFIT/ENS" userId="S::neil.ranly.1@au.af.edu::9d39c783-1e86-4e7c-931c-d13bde44dad8" providerId="AD" clId="Web-{17A9406A-A6C7-CB44-7239-C01282FAE067}" dt="2023-03-24T18:32:09.179" v="0"/>
          <ac:spMkLst>
            <pc:docMk/>
            <pc:sldMk cId="1559055156" sldId="276"/>
            <ac:spMk id="2" creationId="{00000000-0000-0000-0000-000000000000}"/>
          </ac:spMkLst>
        </pc:spChg>
        <pc:spChg chg="mod ord">
          <ac:chgData name="RANLY, NEIL C CIV USAF AETC AFIT/ENS" userId="S::neil.ranly.1@au.af.edu::9d39c783-1e86-4e7c-931c-d13bde44dad8" providerId="AD" clId="Web-{17A9406A-A6C7-CB44-7239-C01282FAE067}" dt="2023-03-24T18:32:09.179" v="0"/>
          <ac:spMkLst>
            <pc:docMk/>
            <pc:sldMk cId="1559055156" sldId="276"/>
            <ac:spMk id="3" creationId="{00000000-0000-0000-0000-000000000000}"/>
          </ac:spMkLst>
        </pc:spChg>
      </pc:sldChg>
      <pc:sldChg chg="modSp mod modClrScheme chgLayout">
        <pc:chgData name="RANLY, NEIL C CIV USAF AETC AFIT/ENS" userId="S::neil.ranly.1@au.af.edu::9d39c783-1e86-4e7c-931c-d13bde44dad8" providerId="AD" clId="Web-{17A9406A-A6C7-CB44-7239-C01282FAE067}" dt="2023-03-24T18:32:09.179" v="0"/>
        <pc:sldMkLst>
          <pc:docMk/>
          <pc:sldMk cId="2376490185" sldId="277"/>
        </pc:sldMkLst>
        <pc:spChg chg="mod ord">
          <ac:chgData name="RANLY, NEIL C CIV USAF AETC AFIT/ENS" userId="S::neil.ranly.1@au.af.edu::9d39c783-1e86-4e7c-931c-d13bde44dad8" providerId="AD" clId="Web-{17A9406A-A6C7-CB44-7239-C01282FAE067}" dt="2023-03-24T18:32:09.179" v="0"/>
          <ac:spMkLst>
            <pc:docMk/>
            <pc:sldMk cId="2376490185" sldId="277"/>
            <ac:spMk id="2" creationId="{00000000-0000-0000-0000-000000000000}"/>
          </ac:spMkLst>
        </pc:spChg>
        <pc:spChg chg="mod ord">
          <ac:chgData name="RANLY, NEIL C CIV USAF AETC AFIT/ENS" userId="S::neil.ranly.1@au.af.edu::9d39c783-1e86-4e7c-931c-d13bde44dad8" providerId="AD" clId="Web-{17A9406A-A6C7-CB44-7239-C01282FAE067}" dt="2023-03-24T18:32:09.179" v="0"/>
          <ac:spMkLst>
            <pc:docMk/>
            <pc:sldMk cId="2376490185" sldId="277"/>
            <ac:spMk id="3" creationId="{00000000-0000-0000-0000-000000000000}"/>
          </ac:spMkLst>
        </pc:spChg>
      </pc:sldChg>
      <pc:sldChg chg="modSp mod modClrScheme chgLayout">
        <pc:chgData name="RANLY, NEIL C CIV USAF AETC AFIT/ENS" userId="S::neil.ranly.1@au.af.edu::9d39c783-1e86-4e7c-931c-d13bde44dad8" providerId="AD" clId="Web-{17A9406A-A6C7-CB44-7239-C01282FAE067}" dt="2023-03-24T18:47:56.560" v="216" actId="1076"/>
        <pc:sldMkLst>
          <pc:docMk/>
          <pc:sldMk cId="169413992" sldId="285"/>
        </pc:sldMkLst>
        <pc:spChg chg="mod ord">
          <ac:chgData name="RANLY, NEIL C CIV USAF AETC AFIT/ENS" userId="S::neil.ranly.1@au.af.edu::9d39c783-1e86-4e7c-931c-d13bde44dad8" providerId="AD" clId="Web-{17A9406A-A6C7-CB44-7239-C01282FAE067}" dt="2023-03-24T18:32:09.179" v="0"/>
          <ac:spMkLst>
            <pc:docMk/>
            <pc:sldMk cId="169413992" sldId="285"/>
            <ac:spMk id="2" creationId="{00000000-0000-0000-0000-000000000000}"/>
          </ac:spMkLst>
        </pc:spChg>
        <pc:spChg chg="mod ord">
          <ac:chgData name="RANLY, NEIL C CIV USAF AETC AFIT/ENS" userId="S::neil.ranly.1@au.af.edu::9d39c783-1e86-4e7c-931c-d13bde44dad8" providerId="AD" clId="Web-{17A9406A-A6C7-CB44-7239-C01282FAE067}" dt="2023-03-24T18:32:09.179" v="0"/>
          <ac:spMkLst>
            <pc:docMk/>
            <pc:sldMk cId="169413992" sldId="285"/>
            <ac:spMk id="3" creationId="{00000000-0000-0000-0000-000000000000}"/>
          </ac:spMkLst>
        </pc:spChg>
        <pc:spChg chg="mod">
          <ac:chgData name="RANLY, NEIL C CIV USAF AETC AFIT/ENS" userId="S::neil.ranly.1@au.af.edu::9d39c783-1e86-4e7c-931c-d13bde44dad8" providerId="AD" clId="Web-{17A9406A-A6C7-CB44-7239-C01282FAE067}" dt="2023-03-24T18:47:56.560" v="216" actId="1076"/>
          <ac:spMkLst>
            <pc:docMk/>
            <pc:sldMk cId="169413992" sldId="285"/>
            <ac:spMk id="8" creationId="{00000000-0000-0000-0000-000000000000}"/>
          </ac:spMkLst>
        </pc:spChg>
      </pc:sldChg>
      <pc:sldChg chg="modSp mod modClrScheme chgLayout">
        <pc:chgData name="RANLY, NEIL C CIV USAF AETC AFIT/ENS" userId="S::neil.ranly.1@au.af.edu::9d39c783-1e86-4e7c-931c-d13bde44dad8" providerId="AD" clId="Web-{17A9406A-A6C7-CB44-7239-C01282FAE067}" dt="2023-03-24T18:47:42.825" v="215" actId="1076"/>
        <pc:sldMkLst>
          <pc:docMk/>
          <pc:sldMk cId="4214996919" sldId="288"/>
        </pc:sldMkLst>
        <pc:spChg chg="mod ord">
          <ac:chgData name="RANLY, NEIL C CIV USAF AETC AFIT/ENS" userId="S::neil.ranly.1@au.af.edu::9d39c783-1e86-4e7c-931c-d13bde44dad8" providerId="AD" clId="Web-{17A9406A-A6C7-CB44-7239-C01282FAE067}" dt="2023-03-24T18:32:09.179" v="0"/>
          <ac:spMkLst>
            <pc:docMk/>
            <pc:sldMk cId="4214996919" sldId="288"/>
            <ac:spMk id="2" creationId="{00000000-0000-0000-0000-000000000000}"/>
          </ac:spMkLst>
        </pc:spChg>
        <pc:spChg chg="mod ord">
          <ac:chgData name="RANLY, NEIL C CIV USAF AETC AFIT/ENS" userId="S::neil.ranly.1@au.af.edu::9d39c783-1e86-4e7c-931c-d13bde44dad8" providerId="AD" clId="Web-{17A9406A-A6C7-CB44-7239-C01282FAE067}" dt="2023-03-24T18:32:09.179" v="0"/>
          <ac:spMkLst>
            <pc:docMk/>
            <pc:sldMk cId="4214996919" sldId="288"/>
            <ac:spMk id="4" creationId="{00000000-0000-0000-0000-000000000000}"/>
          </ac:spMkLst>
        </pc:spChg>
        <pc:spChg chg="mod">
          <ac:chgData name="RANLY, NEIL C CIV USAF AETC AFIT/ENS" userId="S::neil.ranly.1@au.af.edu::9d39c783-1e86-4e7c-931c-d13bde44dad8" providerId="AD" clId="Web-{17A9406A-A6C7-CB44-7239-C01282FAE067}" dt="2023-03-24T18:47:42.825" v="215" actId="1076"/>
          <ac:spMkLst>
            <pc:docMk/>
            <pc:sldMk cId="4214996919" sldId="288"/>
            <ac:spMk id="7" creationId="{00000000-0000-0000-0000-000000000000}"/>
          </ac:spMkLst>
        </pc:spChg>
      </pc:sldChg>
      <pc:sldChg chg="modSp mod modClrScheme chgLayout">
        <pc:chgData name="RANLY, NEIL C CIV USAF AETC AFIT/ENS" userId="S::neil.ranly.1@au.af.edu::9d39c783-1e86-4e7c-931c-d13bde44dad8" providerId="AD" clId="Web-{17A9406A-A6C7-CB44-7239-C01282FAE067}" dt="2023-03-24T18:51:26.502" v="360" actId="1076"/>
        <pc:sldMkLst>
          <pc:docMk/>
          <pc:sldMk cId="2836907345" sldId="289"/>
        </pc:sldMkLst>
        <pc:spChg chg="mod ord">
          <ac:chgData name="RANLY, NEIL C CIV USAF AETC AFIT/ENS" userId="S::neil.ranly.1@au.af.edu::9d39c783-1e86-4e7c-931c-d13bde44dad8" providerId="AD" clId="Web-{17A9406A-A6C7-CB44-7239-C01282FAE067}" dt="2023-03-24T18:32:09.179" v="0"/>
          <ac:spMkLst>
            <pc:docMk/>
            <pc:sldMk cId="2836907345" sldId="289"/>
            <ac:spMk id="2" creationId="{00000000-0000-0000-0000-000000000000}"/>
          </ac:spMkLst>
        </pc:spChg>
        <pc:spChg chg="mod ord">
          <ac:chgData name="RANLY, NEIL C CIV USAF AETC AFIT/ENS" userId="S::neil.ranly.1@au.af.edu::9d39c783-1e86-4e7c-931c-d13bde44dad8" providerId="AD" clId="Web-{17A9406A-A6C7-CB44-7239-C01282FAE067}" dt="2023-03-24T18:32:09.179" v="0"/>
          <ac:spMkLst>
            <pc:docMk/>
            <pc:sldMk cId="2836907345" sldId="289"/>
            <ac:spMk id="3" creationId="{00000000-0000-0000-0000-000000000000}"/>
          </ac:spMkLst>
        </pc:spChg>
        <pc:spChg chg="mod">
          <ac:chgData name="RANLY, NEIL C CIV USAF AETC AFIT/ENS" userId="S::neil.ranly.1@au.af.edu::9d39c783-1e86-4e7c-931c-d13bde44dad8" providerId="AD" clId="Web-{17A9406A-A6C7-CB44-7239-C01282FAE067}" dt="2023-03-24T18:51:26.502" v="360" actId="1076"/>
          <ac:spMkLst>
            <pc:docMk/>
            <pc:sldMk cId="2836907345" sldId="289"/>
            <ac:spMk id="8" creationId="{00000000-0000-0000-0000-000000000000}"/>
          </ac:spMkLst>
        </pc:spChg>
      </pc:sldChg>
      <pc:sldChg chg="addSp delSp modSp mod modClrScheme chgLayout">
        <pc:chgData name="RANLY, NEIL C CIV USAF AETC AFIT/ENS" userId="S::neil.ranly.1@au.af.edu::9d39c783-1e86-4e7c-931c-d13bde44dad8" providerId="AD" clId="Web-{17A9406A-A6C7-CB44-7239-C01282FAE067}" dt="2023-03-24T18:54:56.179" v="411"/>
        <pc:sldMkLst>
          <pc:docMk/>
          <pc:sldMk cId="3836365723" sldId="291"/>
        </pc:sldMkLst>
        <pc:spChg chg="mod ord">
          <ac:chgData name="RANLY, NEIL C CIV USAF AETC AFIT/ENS" userId="S::neil.ranly.1@au.af.edu::9d39c783-1e86-4e7c-931c-d13bde44dad8" providerId="AD" clId="Web-{17A9406A-A6C7-CB44-7239-C01282FAE067}" dt="2023-03-24T18:32:09.179" v="0"/>
          <ac:spMkLst>
            <pc:docMk/>
            <pc:sldMk cId="3836365723" sldId="291"/>
            <ac:spMk id="2" creationId="{00000000-0000-0000-0000-000000000000}"/>
          </ac:spMkLst>
        </pc:spChg>
        <pc:spChg chg="mod ord">
          <ac:chgData name="RANLY, NEIL C CIV USAF AETC AFIT/ENS" userId="S::neil.ranly.1@au.af.edu::9d39c783-1e86-4e7c-931c-d13bde44dad8" providerId="AD" clId="Web-{17A9406A-A6C7-CB44-7239-C01282FAE067}" dt="2023-03-24T18:32:09.179" v="0"/>
          <ac:spMkLst>
            <pc:docMk/>
            <pc:sldMk cId="3836365723" sldId="291"/>
            <ac:spMk id="3" creationId="{00000000-0000-0000-0000-000000000000}"/>
          </ac:spMkLst>
        </pc:spChg>
        <pc:spChg chg="add del mod">
          <ac:chgData name="RANLY, NEIL C CIV USAF AETC AFIT/ENS" userId="S::neil.ranly.1@au.af.edu::9d39c783-1e86-4e7c-931c-d13bde44dad8" providerId="AD" clId="Web-{17A9406A-A6C7-CB44-7239-C01282FAE067}" dt="2023-03-24T18:54:56.179" v="411"/>
          <ac:spMkLst>
            <pc:docMk/>
            <pc:sldMk cId="3836365723" sldId="291"/>
            <ac:spMk id="20" creationId="{F0935525-C3F0-E111-2C9B-330CD6280BF0}"/>
          </ac:spMkLst>
        </pc:spChg>
        <pc:spChg chg="add del mod">
          <ac:chgData name="RANLY, NEIL C CIV USAF AETC AFIT/ENS" userId="S::neil.ranly.1@au.af.edu::9d39c783-1e86-4e7c-931c-d13bde44dad8" providerId="AD" clId="Web-{17A9406A-A6C7-CB44-7239-C01282FAE067}" dt="2023-03-24T18:54:56.179" v="410"/>
          <ac:spMkLst>
            <pc:docMk/>
            <pc:sldMk cId="3836365723" sldId="291"/>
            <ac:spMk id="23" creationId="{D27AB45F-61E5-A177-7401-A61DD50C74EE}"/>
          </ac:spMkLst>
        </pc:spChg>
        <pc:picChg chg="add del mod">
          <ac:chgData name="RANLY, NEIL C CIV USAF AETC AFIT/ENS" userId="S::neil.ranly.1@au.af.edu::9d39c783-1e86-4e7c-931c-d13bde44dad8" providerId="AD" clId="Web-{17A9406A-A6C7-CB44-7239-C01282FAE067}" dt="2023-03-24T18:54:56.179" v="411"/>
          <ac:picMkLst>
            <pc:docMk/>
            <pc:sldMk cId="3836365723" sldId="291"/>
            <ac:picMk id="19" creationId="{45945921-A8D1-8F65-96DF-055D3210CE0D}"/>
          </ac:picMkLst>
        </pc:picChg>
        <pc:picChg chg="add del mod">
          <ac:chgData name="RANLY, NEIL C CIV USAF AETC AFIT/ENS" userId="S::neil.ranly.1@au.af.edu::9d39c783-1e86-4e7c-931c-d13bde44dad8" providerId="AD" clId="Web-{17A9406A-A6C7-CB44-7239-C01282FAE067}" dt="2023-03-24T18:54:56.179" v="410"/>
          <ac:picMkLst>
            <pc:docMk/>
            <pc:sldMk cId="3836365723" sldId="291"/>
            <ac:picMk id="22" creationId="{7904599E-3DA3-1F24-291A-1BA24A509C1D}"/>
          </ac:picMkLst>
        </pc:picChg>
      </pc:sldChg>
      <pc:sldChg chg="modSp mod modClrScheme chgLayout">
        <pc:chgData name="RANLY, NEIL C CIV USAF AETC AFIT/ENS" userId="S::neil.ranly.1@au.af.edu::9d39c783-1e86-4e7c-931c-d13bde44dad8" providerId="AD" clId="Web-{17A9406A-A6C7-CB44-7239-C01282FAE067}" dt="2023-03-24T18:32:09.179" v="0"/>
        <pc:sldMkLst>
          <pc:docMk/>
          <pc:sldMk cId="1211505294" sldId="292"/>
        </pc:sldMkLst>
        <pc:spChg chg="mod ord">
          <ac:chgData name="RANLY, NEIL C CIV USAF AETC AFIT/ENS" userId="S::neil.ranly.1@au.af.edu::9d39c783-1e86-4e7c-931c-d13bde44dad8" providerId="AD" clId="Web-{17A9406A-A6C7-CB44-7239-C01282FAE067}" dt="2023-03-24T18:32:09.179" v="0"/>
          <ac:spMkLst>
            <pc:docMk/>
            <pc:sldMk cId="1211505294" sldId="292"/>
            <ac:spMk id="2" creationId="{00000000-0000-0000-0000-000000000000}"/>
          </ac:spMkLst>
        </pc:spChg>
        <pc:spChg chg="mod ord">
          <ac:chgData name="RANLY, NEIL C CIV USAF AETC AFIT/ENS" userId="S::neil.ranly.1@au.af.edu::9d39c783-1e86-4e7c-931c-d13bde44dad8" providerId="AD" clId="Web-{17A9406A-A6C7-CB44-7239-C01282FAE067}" dt="2023-03-24T18:32:09.179" v="0"/>
          <ac:spMkLst>
            <pc:docMk/>
            <pc:sldMk cId="1211505294" sldId="292"/>
            <ac:spMk id="3" creationId="{00000000-0000-0000-0000-000000000000}"/>
          </ac:spMkLst>
        </pc:spChg>
      </pc:sldChg>
      <pc:sldChg chg="modSp mod modClrScheme chgLayout">
        <pc:chgData name="RANLY, NEIL C CIV USAF AETC AFIT/ENS" userId="S::neil.ranly.1@au.af.edu::9d39c783-1e86-4e7c-931c-d13bde44dad8" providerId="AD" clId="Web-{17A9406A-A6C7-CB44-7239-C01282FAE067}" dt="2023-03-24T18:33:21.509" v="5"/>
        <pc:sldMkLst>
          <pc:docMk/>
          <pc:sldMk cId="2399291264" sldId="293"/>
        </pc:sldMkLst>
        <pc:spChg chg="mod ord">
          <ac:chgData name="RANLY, NEIL C CIV USAF AETC AFIT/ENS" userId="S::neil.ranly.1@au.af.edu::9d39c783-1e86-4e7c-931c-d13bde44dad8" providerId="AD" clId="Web-{17A9406A-A6C7-CB44-7239-C01282FAE067}" dt="2023-03-24T18:32:09.179" v="0"/>
          <ac:spMkLst>
            <pc:docMk/>
            <pc:sldMk cId="2399291264" sldId="293"/>
            <ac:spMk id="2" creationId="{00000000-0000-0000-0000-000000000000}"/>
          </ac:spMkLst>
        </pc:spChg>
        <pc:spChg chg="mod ord">
          <ac:chgData name="RANLY, NEIL C CIV USAF AETC AFIT/ENS" userId="S::neil.ranly.1@au.af.edu::9d39c783-1e86-4e7c-931c-d13bde44dad8" providerId="AD" clId="Web-{17A9406A-A6C7-CB44-7239-C01282FAE067}" dt="2023-03-24T18:33:21.509" v="5"/>
          <ac:spMkLst>
            <pc:docMk/>
            <pc:sldMk cId="2399291264" sldId="293"/>
            <ac:spMk id="3" creationId="{00000000-0000-0000-0000-000000000000}"/>
          </ac:spMkLst>
        </pc:spChg>
      </pc:sldChg>
      <pc:sldChg chg="modSp mod modClrScheme chgLayout">
        <pc:chgData name="RANLY, NEIL C CIV USAF AETC AFIT/ENS" userId="S::neil.ranly.1@au.af.edu::9d39c783-1e86-4e7c-931c-d13bde44dad8" providerId="AD" clId="Web-{17A9406A-A6C7-CB44-7239-C01282FAE067}" dt="2023-03-24T18:32:09.179" v="0"/>
        <pc:sldMkLst>
          <pc:docMk/>
          <pc:sldMk cId="863846516" sldId="294"/>
        </pc:sldMkLst>
        <pc:spChg chg="mod ord">
          <ac:chgData name="RANLY, NEIL C CIV USAF AETC AFIT/ENS" userId="S::neil.ranly.1@au.af.edu::9d39c783-1e86-4e7c-931c-d13bde44dad8" providerId="AD" clId="Web-{17A9406A-A6C7-CB44-7239-C01282FAE067}" dt="2023-03-24T18:32:09.179" v="0"/>
          <ac:spMkLst>
            <pc:docMk/>
            <pc:sldMk cId="863846516" sldId="294"/>
            <ac:spMk id="2" creationId="{00000000-0000-0000-0000-000000000000}"/>
          </ac:spMkLst>
        </pc:spChg>
        <pc:spChg chg="mod ord">
          <ac:chgData name="RANLY, NEIL C CIV USAF AETC AFIT/ENS" userId="S::neil.ranly.1@au.af.edu::9d39c783-1e86-4e7c-931c-d13bde44dad8" providerId="AD" clId="Web-{17A9406A-A6C7-CB44-7239-C01282FAE067}" dt="2023-03-24T18:32:09.179" v="0"/>
          <ac:spMkLst>
            <pc:docMk/>
            <pc:sldMk cId="863846516" sldId="294"/>
            <ac:spMk id="3" creationId="{00000000-0000-0000-0000-000000000000}"/>
          </ac:spMkLst>
        </pc:spChg>
      </pc:sldChg>
      <pc:sldChg chg="modSp mod modClrScheme chgLayout">
        <pc:chgData name="RANLY, NEIL C CIV USAF AETC AFIT/ENS" userId="S::neil.ranly.1@au.af.edu::9d39c783-1e86-4e7c-931c-d13bde44dad8" providerId="AD" clId="Web-{17A9406A-A6C7-CB44-7239-C01282FAE067}" dt="2023-03-24T18:32:09.179" v="0"/>
        <pc:sldMkLst>
          <pc:docMk/>
          <pc:sldMk cId="807717669" sldId="295"/>
        </pc:sldMkLst>
        <pc:spChg chg="mod ord">
          <ac:chgData name="RANLY, NEIL C CIV USAF AETC AFIT/ENS" userId="S::neil.ranly.1@au.af.edu::9d39c783-1e86-4e7c-931c-d13bde44dad8" providerId="AD" clId="Web-{17A9406A-A6C7-CB44-7239-C01282FAE067}" dt="2023-03-24T18:32:09.179" v="0"/>
          <ac:spMkLst>
            <pc:docMk/>
            <pc:sldMk cId="807717669" sldId="295"/>
            <ac:spMk id="2" creationId="{00000000-0000-0000-0000-000000000000}"/>
          </ac:spMkLst>
        </pc:spChg>
        <pc:spChg chg="mod ord">
          <ac:chgData name="RANLY, NEIL C CIV USAF AETC AFIT/ENS" userId="S::neil.ranly.1@au.af.edu::9d39c783-1e86-4e7c-931c-d13bde44dad8" providerId="AD" clId="Web-{17A9406A-A6C7-CB44-7239-C01282FAE067}" dt="2023-03-24T18:32:09.179" v="0"/>
          <ac:spMkLst>
            <pc:docMk/>
            <pc:sldMk cId="807717669" sldId="295"/>
            <ac:spMk id="3" creationId="{00000000-0000-0000-0000-000000000000}"/>
          </ac:spMkLst>
        </pc:spChg>
      </pc:sldChg>
      <pc:sldChg chg="delSp modSp mod modClrScheme delDesignElem chgLayout">
        <pc:chgData name="RANLY, NEIL C CIV USAF AETC AFIT/ENS" userId="S::neil.ranly.1@au.af.edu::9d39c783-1e86-4e7c-931c-d13bde44dad8" providerId="AD" clId="Web-{17A9406A-A6C7-CB44-7239-C01282FAE067}" dt="2023-03-24T18:32:09.179" v="0"/>
        <pc:sldMkLst>
          <pc:docMk/>
          <pc:sldMk cId="3347289752" sldId="296"/>
        </pc:sldMkLst>
        <pc:spChg chg="mod ord">
          <ac:chgData name="RANLY, NEIL C CIV USAF AETC AFIT/ENS" userId="S::neil.ranly.1@au.af.edu::9d39c783-1e86-4e7c-931c-d13bde44dad8" providerId="AD" clId="Web-{17A9406A-A6C7-CB44-7239-C01282FAE067}" dt="2023-03-24T18:32:09.179" v="0"/>
          <ac:spMkLst>
            <pc:docMk/>
            <pc:sldMk cId="3347289752" sldId="296"/>
            <ac:spMk id="2" creationId="{00000000-0000-0000-0000-000000000000}"/>
          </ac:spMkLst>
        </pc:spChg>
        <pc:spChg chg="del">
          <ac:chgData name="RANLY, NEIL C CIV USAF AETC AFIT/ENS" userId="S::neil.ranly.1@au.af.edu::9d39c783-1e86-4e7c-931c-d13bde44dad8" providerId="AD" clId="Web-{17A9406A-A6C7-CB44-7239-C01282FAE067}" dt="2023-03-24T18:32:09.179" v="0"/>
          <ac:spMkLst>
            <pc:docMk/>
            <pc:sldMk cId="3347289752" sldId="296"/>
            <ac:spMk id="9" creationId="{79BB35BC-D5C2-4C8B-A22A-A71E6191913B}"/>
          </ac:spMkLst>
        </pc:spChg>
        <pc:spChg chg="mod ord">
          <ac:chgData name="RANLY, NEIL C CIV USAF AETC AFIT/ENS" userId="S::neil.ranly.1@au.af.edu::9d39c783-1e86-4e7c-931c-d13bde44dad8" providerId="AD" clId="Web-{17A9406A-A6C7-CB44-7239-C01282FAE067}" dt="2023-03-24T18:32:09.179" v="0"/>
          <ac:spMkLst>
            <pc:docMk/>
            <pc:sldMk cId="3347289752" sldId="296"/>
            <ac:spMk id="16" creationId="{00000000-0000-0000-0000-000000000000}"/>
          </ac:spMkLst>
        </pc:spChg>
      </pc:sldChg>
      <pc:sldChg chg="modSp mod modClrScheme chgLayout">
        <pc:chgData name="RANLY, NEIL C CIV USAF AETC AFIT/ENS" userId="S::neil.ranly.1@au.af.edu::9d39c783-1e86-4e7c-931c-d13bde44dad8" providerId="AD" clId="Web-{17A9406A-A6C7-CB44-7239-C01282FAE067}" dt="2023-03-24T18:32:09.179" v="0"/>
        <pc:sldMkLst>
          <pc:docMk/>
          <pc:sldMk cId="2286002484" sldId="298"/>
        </pc:sldMkLst>
        <pc:spChg chg="mod ord">
          <ac:chgData name="RANLY, NEIL C CIV USAF AETC AFIT/ENS" userId="S::neil.ranly.1@au.af.edu::9d39c783-1e86-4e7c-931c-d13bde44dad8" providerId="AD" clId="Web-{17A9406A-A6C7-CB44-7239-C01282FAE067}" dt="2023-03-24T18:32:09.179" v="0"/>
          <ac:spMkLst>
            <pc:docMk/>
            <pc:sldMk cId="2286002484" sldId="298"/>
            <ac:spMk id="2" creationId="{00000000-0000-0000-0000-000000000000}"/>
          </ac:spMkLst>
        </pc:spChg>
        <pc:spChg chg="mod ord">
          <ac:chgData name="RANLY, NEIL C CIV USAF AETC AFIT/ENS" userId="S::neil.ranly.1@au.af.edu::9d39c783-1e86-4e7c-931c-d13bde44dad8" providerId="AD" clId="Web-{17A9406A-A6C7-CB44-7239-C01282FAE067}" dt="2023-03-24T18:32:09.179" v="0"/>
          <ac:spMkLst>
            <pc:docMk/>
            <pc:sldMk cId="2286002484" sldId="298"/>
            <ac:spMk id="3" creationId="{00000000-0000-0000-0000-000000000000}"/>
          </ac:spMkLst>
        </pc:spChg>
      </pc:sldChg>
      <pc:sldChg chg="modSp mod modClrScheme chgLayout">
        <pc:chgData name="RANLY, NEIL C CIV USAF AETC AFIT/ENS" userId="S::neil.ranly.1@au.af.edu::9d39c783-1e86-4e7c-931c-d13bde44dad8" providerId="AD" clId="Web-{17A9406A-A6C7-CB44-7239-C01282FAE067}" dt="2023-03-24T18:47:00.527" v="209" actId="20577"/>
        <pc:sldMkLst>
          <pc:docMk/>
          <pc:sldMk cId="1115128651" sldId="299"/>
        </pc:sldMkLst>
        <pc:spChg chg="mod ord">
          <ac:chgData name="RANLY, NEIL C CIV USAF AETC AFIT/ENS" userId="S::neil.ranly.1@au.af.edu::9d39c783-1e86-4e7c-931c-d13bde44dad8" providerId="AD" clId="Web-{17A9406A-A6C7-CB44-7239-C01282FAE067}" dt="2023-03-24T18:32:09.179" v="0"/>
          <ac:spMkLst>
            <pc:docMk/>
            <pc:sldMk cId="1115128651" sldId="299"/>
            <ac:spMk id="2" creationId="{00000000-0000-0000-0000-000000000000}"/>
          </ac:spMkLst>
        </pc:spChg>
        <pc:spChg chg="mod ord">
          <ac:chgData name="RANLY, NEIL C CIV USAF AETC AFIT/ENS" userId="S::neil.ranly.1@au.af.edu::9d39c783-1e86-4e7c-931c-d13bde44dad8" providerId="AD" clId="Web-{17A9406A-A6C7-CB44-7239-C01282FAE067}" dt="2023-03-24T18:47:00.527" v="209" actId="20577"/>
          <ac:spMkLst>
            <pc:docMk/>
            <pc:sldMk cId="1115128651" sldId="299"/>
            <ac:spMk id="3" creationId="{00000000-0000-0000-0000-000000000000}"/>
          </ac:spMkLst>
        </pc:spChg>
      </pc:sldChg>
      <pc:sldChg chg="modSp mod modClrScheme chgLayout">
        <pc:chgData name="RANLY, NEIL C CIV USAF AETC AFIT/ENS" userId="S::neil.ranly.1@au.af.edu::9d39c783-1e86-4e7c-931c-d13bde44dad8" providerId="AD" clId="Web-{17A9406A-A6C7-CB44-7239-C01282FAE067}" dt="2023-03-24T18:35:44.356" v="21" actId="20577"/>
        <pc:sldMkLst>
          <pc:docMk/>
          <pc:sldMk cId="885230221" sldId="300"/>
        </pc:sldMkLst>
        <pc:spChg chg="mod ord">
          <ac:chgData name="RANLY, NEIL C CIV USAF AETC AFIT/ENS" userId="S::neil.ranly.1@au.af.edu::9d39c783-1e86-4e7c-931c-d13bde44dad8" providerId="AD" clId="Web-{17A9406A-A6C7-CB44-7239-C01282FAE067}" dt="2023-03-24T18:32:09.179" v="0"/>
          <ac:spMkLst>
            <pc:docMk/>
            <pc:sldMk cId="885230221" sldId="300"/>
            <ac:spMk id="2" creationId="{00000000-0000-0000-0000-000000000000}"/>
          </ac:spMkLst>
        </pc:spChg>
        <pc:spChg chg="mod ord">
          <ac:chgData name="RANLY, NEIL C CIV USAF AETC AFIT/ENS" userId="S::neil.ranly.1@au.af.edu::9d39c783-1e86-4e7c-931c-d13bde44dad8" providerId="AD" clId="Web-{17A9406A-A6C7-CB44-7239-C01282FAE067}" dt="2023-03-24T18:35:44.356" v="21" actId="20577"/>
          <ac:spMkLst>
            <pc:docMk/>
            <pc:sldMk cId="885230221" sldId="300"/>
            <ac:spMk id="3" creationId="{00000000-0000-0000-0000-000000000000}"/>
          </ac:spMkLst>
        </pc:spChg>
      </pc:sldChg>
      <pc:sldChg chg="modSp mod modClrScheme chgLayout">
        <pc:chgData name="RANLY, NEIL C CIV USAF AETC AFIT/ENS" userId="S::neil.ranly.1@au.af.edu::9d39c783-1e86-4e7c-931c-d13bde44dad8" providerId="AD" clId="Web-{17A9406A-A6C7-CB44-7239-C01282FAE067}" dt="2023-03-24T19:03:16.191" v="503" actId="20577"/>
        <pc:sldMkLst>
          <pc:docMk/>
          <pc:sldMk cId="1036756557" sldId="301"/>
        </pc:sldMkLst>
        <pc:spChg chg="mod ord">
          <ac:chgData name="RANLY, NEIL C CIV USAF AETC AFIT/ENS" userId="S::neil.ranly.1@au.af.edu::9d39c783-1e86-4e7c-931c-d13bde44dad8" providerId="AD" clId="Web-{17A9406A-A6C7-CB44-7239-C01282FAE067}" dt="2023-03-24T18:32:09.179" v="0"/>
          <ac:spMkLst>
            <pc:docMk/>
            <pc:sldMk cId="1036756557" sldId="301"/>
            <ac:spMk id="2" creationId="{00000000-0000-0000-0000-000000000000}"/>
          </ac:spMkLst>
        </pc:spChg>
        <pc:spChg chg="mod ord">
          <ac:chgData name="RANLY, NEIL C CIV USAF AETC AFIT/ENS" userId="S::neil.ranly.1@au.af.edu::9d39c783-1e86-4e7c-931c-d13bde44dad8" providerId="AD" clId="Web-{17A9406A-A6C7-CB44-7239-C01282FAE067}" dt="2023-03-24T19:03:16.191" v="503" actId="20577"/>
          <ac:spMkLst>
            <pc:docMk/>
            <pc:sldMk cId="1036756557" sldId="301"/>
            <ac:spMk id="3" creationId="{00000000-0000-0000-0000-000000000000}"/>
          </ac:spMkLst>
        </pc:spChg>
        <pc:spChg chg="mod">
          <ac:chgData name="RANLY, NEIL C CIV USAF AETC AFIT/ENS" userId="S::neil.ranly.1@au.af.edu::9d39c783-1e86-4e7c-931c-d13bde44dad8" providerId="AD" clId="Web-{17A9406A-A6C7-CB44-7239-C01282FAE067}" dt="2023-03-24T18:59:38.889" v="423" actId="1076"/>
          <ac:spMkLst>
            <pc:docMk/>
            <pc:sldMk cId="1036756557" sldId="301"/>
            <ac:spMk id="4" creationId="{00000000-0000-0000-0000-000000000000}"/>
          </ac:spMkLst>
        </pc:spChg>
        <pc:spChg chg="mod">
          <ac:chgData name="RANLY, NEIL C CIV USAF AETC AFIT/ENS" userId="S::neil.ranly.1@au.af.edu::9d39c783-1e86-4e7c-931c-d13bde44dad8" providerId="AD" clId="Web-{17A9406A-A6C7-CB44-7239-C01282FAE067}" dt="2023-03-24T18:59:40.889" v="424" actId="1076"/>
          <ac:spMkLst>
            <pc:docMk/>
            <pc:sldMk cId="1036756557" sldId="301"/>
            <ac:spMk id="8" creationId="{A8BBF9E3-316D-5EF4-08A0-5CE51EAE082B}"/>
          </ac:spMkLst>
        </pc:spChg>
        <pc:spChg chg="mod ord">
          <ac:chgData name="RANLY, NEIL C CIV USAF AETC AFIT/ENS" userId="S::neil.ranly.1@au.af.edu::9d39c783-1e86-4e7c-931c-d13bde44dad8" providerId="AD" clId="Web-{17A9406A-A6C7-CB44-7239-C01282FAE067}" dt="2023-03-24T18:32:09.179" v="0"/>
          <ac:spMkLst>
            <pc:docMk/>
            <pc:sldMk cId="1036756557" sldId="301"/>
            <ac:spMk id="9" creationId="{53F68E5C-CE25-4684-43F5-5C94C916C8C1}"/>
          </ac:spMkLst>
        </pc:spChg>
        <pc:picChg chg="mod">
          <ac:chgData name="RANLY, NEIL C CIV USAF AETC AFIT/ENS" userId="S::neil.ranly.1@au.af.edu::9d39c783-1e86-4e7c-931c-d13bde44dad8" providerId="AD" clId="Web-{17A9406A-A6C7-CB44-7239-C01282FAE067}" dt="2023-03-24T18:59:38.342" v="422" actId="1076"/>
          <ac:picMkLst>
            <pc:docMk/>
            <pc:sldMk cId="1036756557" sldId="301"/>
            <ac:picMk id="6" creationId="{B74ACF92-7303-9EC4-7535-AD35F3DCF5C0}"/>
          </ac:picMkLst>
        </pc:picChg>
      </pc:sldChg>
      <pc:sldChg chg="delSp modSp mod modClrScheme chgLayout">
        <pc:chgData name="RANLY, NEIL C CIV USAF AETC AFIT/ENS" userId="S::neil.ranly.1@au.af.edu::9d39c783-1e86-4e7c-931c-d13bde44dad8" providerId="AD" clId="Web-{17A9406A-A6C7-CB44-7239-C01282FAE067}" dt="2023-03-24T19:03:27.253" v="518" actId="20577"/>
        <pc:sldMkLst>
          <pc:docMk/>
          <pc:sldMk cId="3693396250" sldId="303"/>
        </pc:sldMkLst>
        <pc:spChg chg="mod ord">
          <ac:chgData name="RANLY, NEIL C CIV USAF AETC AFIT/ENS" userId="S::neil.ranly.1@au.af.edu::9d39c783-1e86-4e7c-931c-d13bde44dad8" providerId="AD" clId="Web-{17A9406A-A6C7-CB44-7239-C01282FAE067}" dt="2023-03-24T18:32:09.179" v="0"/>
          <ac:spMkLst>
            <pc:docMk/>
            <pc:sldMk cId="3693396250" sldId="303"/>
            <ac:spMk id="2" creationId="{00000000-0000-0000-0000-000000000000}"/>
          </ac:spMkLst>
        </pc:spChg>
        <pc:spChg chg="mod ord">
          <ac:chgData name="RANLY, NEIL C CIV USAF AETC AFIT/ENS" userId="S::neil.ranly.1@au.af.edu::9d39c783-1e86-4e7c-931c-d13bde44dad8" providerId="AD" clId="Web-{17A9406A-A6C7-CB44-7239-C01282FAE067}" dt="2023-03-24T19:03:27.253" v="518" actId="20577"/>
          <ac:spMkLst>
            <pc:docMk/>
            <pc:sldMk cId="3693396250" sldId="303"/>
            <ac:spMk id="3" creationId="{00000000-0000-0000-0000-000000000000}"/>
          </ac:spMkLst>
        </pc:spChg>
        <pc:spChg chg="del mod">
          <ac:chgData name="RANLY, NEIL C CIV USAF AETC AFIT/ENS" userId="S::neil.ranly.1@au.af.edu::9d39c783-1e86-4e7c-931c-d13bde44dad8" providerId="AD" clId="Web-{17A9406A-A6C7-CB44-7239-C01282FAE067}" dt="2023-03-24T19:01:21.922" v="457"/>
          <ac:spMkLst>
            <pc:docMk/>
            <pc:sldMk cId="3693396250" sldId="303"/>
            <ac:spMk id="4" creationId="{00000000-0000-0000-0000-000000000000}"/>
          </ac:spMkLst>
        </pc:spChg>
        <pc:spChg chg="del">
          <ac:chgData name="RANLY, NEIL C CIV USAF AETC AFIT/ENS" userId="S::neil.ranly.1@au.af.edu::9d39c783-1e86-4e7c-931c-d13bde44dad8" providerId="AD" clId="Web-{17A9406A-A6C7-CB44-7239-C01282FAE067}" dt="2023-03-24T19:01:18.594" v="455"/>
          <ac:spMkLst>
            <pc:docMk/>
            <pc:sldMk cId="3693396250" sldId="303"/>
            <ac:spMk id="8" creationId="{A8BBF9E3-316D-5EF4-08A0-5CE51EAE082B}"/>
          </ac:spMkLst>
        </pc:spChg>
        <pc:spChg chg="mod ord">
          <ac:chgData name="RANLY, NEIL C CIV USAF AETC AFIT/ENS" userId="S::neil.ranly.1@au.af.edu::9d39c783-1e86-4e7c-931c-d13bde44dad8" providerId="AD" clId="Web-{17A9406A-A6C7-CB44-7239-C01282FAE067}" dt="2023-03-24T18:32:09.179" v="0"/>
          <ac:spMkLst>
            <pc:docMk/>
            <pc:sldMk cId="3693396250" sldId="303"/>
            <ac:spMk id="9" creationId="{53F68E5C-CE25-4684-43F5-5C94C916C8C1}"/>
          </ac:spMkLst>
        </pc:spChg>
        <pc:picChg chg="del">
          <ac:chgData name="RANLY, NEIL C CIV USAF AETC AFIT/ENS" userId="S::neil.ranly.1@au.af.edu::9d39c783-1e86-4e7c-931c-d13bde44dad8" providerId="AD" clId="Web-{17A9406A-A6C7-CB44-7239-C01282FAE067}" dt="2023-03-24T19:01:18.594" v="455"/>
          <ac:picMkLst>
            <pc:docMk/>
            <pc:sldMk cId="3693396250" sldId="303"/>
            <ac:picMk id="6" creationId="{B74ACF92-7303-9EC4-7535-AD35F3DCF5C0}"/>
          </ac:picMkLst>
        </pc:picChg>
      </pc:sldChg>
      <pc:sldChg chg="delSp modSp mod modClrScheme chgLayout">
        <pc:chgData name="RANLY, NEIL C CIV USAF AETC AFIT/ENS" userId="S::neil.ranly.1@au.af.edu::9d39c783-1e86-4e7c-931c-d13bde44dad8" providerId="AD" clId="Web-{17A9406A-A6C7-CB44-7239-C01282FAE067}" dt="2023-03-24T19:03:31.019" v="521" actId="20577"/>
        <pc:sldMkLst>
          <pc:docMk/>
          <pc:sldMk cId="1284300196" sldId="304"/>
        </pc:sldMkLst>
        <pc:spChg chg="mod ord">
          <ac:chgData name="RANLY, NEIL C CIV USAF AETC AFIT/ENS" userId="S::neil.ranly.1@au.af.edu::9d39c783-1e86-4e7c-931c-d13bde44dad8" providerId="AD" clId="Web-{17A9406A-A6C7-CB44-7239-C01282FAE067}" dt="2023-03-24T18:32:09.179" v="0"/>
          <ac:spMkLst>
            <pc:docMk/>
            <pc:sldMk cId="1284300196" sldId="304"/>
            <ac:spMk id="2" creationId="{00000000-0000-0000-0000-000000000000}"/>
          </ac:spMkLst>
        </pc:spChg>
        <pc:spChg chg="mod ord">
          <ac:chgData name="RANLY, NEIL C CIV USAF AETC AFIT/ENS" userId="S::neil.ranly.1@au.af.edu::9d39c783-1e86-4e7c-931c-d13bde44dad8" providerId="AD" clId="Web-{17A9406A-A6C7-CB44-7239-C01282FAE067}" dt="2023-03-24T19:03:31.019" v="521" actId="20577"/>
          <ac:spMkLst>
            <pc:docMk/>
            <pc:sldMk cId="1284300196" sldId="304"/>
            <ac:spMk id="3" creationId="{00000000-0000-0000-0000-000000000000}"/>
          </ac:spMkLst>
        </pc:spChg>
        <pc:spChg chg="del">
          <ac:chgData name="RANLY, NEIL C CIV USAF AETC AFIT/ENS" userId="S::neil.ranly.1@au.af.edu::9d39c783-1e86-4e7c-931c-d13bde44dad8" providerId="AD" clId="Web-{17A9406A-A6C7-CB44-7239-C01282FAE067}" dt="2023-03-24T19:01:26.876" v="459"/>
          <ac:spMkLst>
            <pc:docMk/>
            <pc:sldMk cId="1284300196" sldId="304"/>
            <ac:spMk id="4" creationId="{00000000-0000-0000-0000-000000000000}"/>
          </ac:spMkLst>
        </pc:spChg>
        <pc:spChg chg="del">
          <ac:chgData name="RANLY, NEIL C CIV USAF AETC AFIT/ENS" userId="S::neil.ranly.1@au.af.edu::9d39c783-1e86-4e7c-931c-d13bde44dad8" providerId="AD" clId="Web-{17A9406A-A6C7-CB44-7239-C01282FAE067}" dt="2023-03-24T19:01:26.032" v="458"/>
          <ac:spMkLst>
            <pc:docMk/>
            <pc:sldMk cId="1284300196" sldId="304"/>
            <ac:spMk id="8" creationId="{A8BBF9E3-316D-5EF4-08A0-5CE51EAE082B}"/>
          </ac:spMkLst>
        </pc:spChg>
        <pc:spChg chg="mod ord">
          <ac:chgData name="RANLY, NEIL C CIV USAF AETC AFIT/ENS" userId="S::neil.ranly.1@au.af.edu::9d39c783-1e86-4e7c-931c-d13bde44dad8" providerId="AD" clId="Web-{17A9406A-A6C7-CB44-7239-C01282FAE067}" dt="2023-03-24T18:32:09.179" v="0"/>
          <ac:spMkLst>
            <pc:docMk/>
            <pc:sldMk cId="1284300196" sldId="304"/>
            <ac:spMk id="9" creationId="{53F68E5C-CE25-4684-43F5-5C94C916C8C1}"/>
          </ac:spMkLst>
        </pc:spChg>
        <pc:picChg chg="del">
          <ac:chgData name="RANLY, NEIL C CIV USAF AETC AFIT/ENS" userId="S::neil.ranly.1@au.af.edu::9d39c783-1e86-4e7c-931c-d13bde44dad8" providerId="AD" clId="Web-{17A9406A-A6C7-CB44-7239-C01282FAE067}" dt="2023-03-24T19:01:26.032" v="458"/>
          <ac:picMkLst>
            <pc:docMk/>
            <pc:sldMk cId="1284300196" sldId="304"/>
            <ac:picMk id="6" creationId="{B74ACF92-7303-9EC4-7535-AD35F3DCF5C0}"/>
          </ac:picMkLst>
        </pc:picChg>
      </pc:sldChg>
      <pc:sldChg chg="delSp modSp mod modClrScheme chgLayout">
        <pc:chgData name="RANLY, NEIL C CIV USAF AETC AFIT/ENS" userId="S::neil.ranly.1@au.af.edu::9d39c783-1e86-4e7c-931c-d13bde44dad8" providerId="AD" clId="Web-{17A9406A-A6C7-CB44-7239-C01282FAE067}" dt="2023-03-24T19:03:35.097" v="524" actId="20577"/>
        <pc:sldMkLst>
          <pc:docMk/>
          <pc:sldMk cId="1866324632" sldId="305"/>
        </pc:sldMkLst>
        <pc:spChg chg="mod ord">
          <ac:chgData name="RANLY, NEIL C CIV USAF AETC AFIT/ENS" userId="S::neil.ranly.1@au.af.edu::9d39c783-1e86-4e7c-931c-d13bde44dad8" providerId="AD" clId="Web-{17A9406A-A6C7-CB44-7239-C01282FAE067}" dt="2023-03-24T18:32:09.179" v="0"/>
          <ac:spMkLst>
            <pc:docMk/>
            <pc:sldMk cId="1866324632" sldId="305"/>
            <ac:spMk id="2" creationId="{00000000-0000-0000-0000-000000000000}"/>
          </ac:spMkLst>
        </pc:spChg>
        <pc:spChg chg="mod ord">
          <ac:chgData name="RANLY, NEIL C CIV USAF AETC AFIT/ENS" userId="S::neil.ranly.1@au.af.edu::9d39c783-1e86-4e7c-931c-d13bde44dad8" providerId="AD" clId="Web-{17A9406A-A6C7-CB44-7239-C01282FAE067}" dt="2023-03-24T19:03:35.097" v="524" actId="20577"/>
          <ac:spMkLst>
            <pc:docMk/>
            <pc:sldMk cId="1866324632" sldId="305"/>
            <ac:spMk id="3" creationId="{00000000-0000-0000-0000-000000000000}"/>
          </ac:spMkLst>
        </pc:spChg>
        <pc:spChg chg="del">
          <ac:chgData name="RANLY, NEIL C CIV USAF AETC AFIT/ENS" userId="S::neil.ranly.1@au.af.edu::9d39c783-1e86-4e7c-931c-d13bde44dad8" providerId="AD" clId="Web-{17A9406A-A6C7-CB44-7239-C01282FAE067}" dt="2023-03-24T19:01:32.001" v="461"/>
          <ac:spMkLst>
            <pc:docMk/>
            <pc:sldMk cId="1866324632" sldId="305"/>
            <ac:spMk id="4" creationId="{00000000-0000-0000-0000-000000000000}"/>
          </ac:spMkLst>
        </pc:spChg>
        <pc:spChg chg="del">
          <ac:chgData name="RANLY, NEIL C CIV USAF AETC AFIT/ENS" userId="S::neil.ranly.1@au.af.edu::9d39c783-1e86-4e7c-931c-d13bde44dad8" providerId="AD" clId="Web-{17A9406A-A6C7-CB44-7239-C01282FAE067}" dt="2023-03-24T19:01:29.844" v="460"/>
          <ac:spMkLst>
            <pc:docMk/>
            <pc:sldMk cId="1866324632" sldId="305"/>
            <ac:spMk id="8" creationId="{A8BBF9E3-316D-5EF4-08A0-5CE51EAE082B}"/>
          </ac:spMkLst>
        </pc:spChg>
        <pc:spChg chg="mod ord">
          <ac:chgData name="RANLY, NEIL C CIV USAF AETC AFIT/ENS" userId="S::neil.ranly.1@au.af.edu::9d39c783-1e86-4e7c-931c-d13bde44dad8" providerId="AD" clId="Web-{17A9406A-A6C7-CB44-7239-C01282FAE067}" dt="2023-03-24T18:32:09.179" v="0"/>
          <ac:spMkLst>
            <pc:docMk/>
            <pc:sldMk cId="1866324632" sldId="305"/>
            <ac:spMk id="9" creationId="{53F68E5C-CE25-4684-43F5-5C94C916C8C1}"/>
          </ac:spMkLst>
        </pc:spChg>
        <pc:picChg chg="del">
          <ac:chgData name="RANLY, NEIL C CIV USAF AETC AFIT/ENS" userId="S::neil.ranly.1@au.af.edu::9d39c783-1e86-4e7c-931c-d13bde44dad8" providerId="AD" clId="Web-{17A9406A-A6C7-CB44-7239-C01282FAE067}" dt="2023-03-24T19:01:29.844" v="460"/>
          <ac:picMkLst>
            <pc:docMk/>
            <pc:sldMk cId="1866324632" sldId="305"/>
            <ac:picMk id="6" creationId="{B74ACF92-7303-9EC4-7535-AD35F3DCF5C0}"/>
          </ac:picMkLst>
        </pc:picChg>
      </pc:sldChg>
      <pc:sldChg chg="delSp modSp mod modClrScheme chgLayout">
        <pc:chgData name="RANLY, NEIL C CIV USAF AETC AFIT/ENS" userId="S::neil.ranly.1@au.af.edu::9d39c783-1e86-4e7c-931c-d13bde44dad8" providerId="AD" clId="Web-{17A9406A-A6C7-CB44-7239-C01282FAE067}" dt="2023-03-24T19:03:38.894" v="527" actId="20577"/>
        <pc:sldMkLst>
          <pc:docMk/>
          <pc:sldMk cId="3165218745" sldId="306"/>
        </pc:sldMkLst>
        <pc:spChg chg="mod ord">
          <ac:chgData name="RANLY, NEIL C CIV USAF AETC AFIT/ENS" userId="S::neil.ranly.1@au.af.edu::9d39c783-1e86-4e7c-931c-d13bde44dad8" providerId="AD" clId="Web-{17A9406A-A6C7-CB44-7239-C01282FAE067}" dt="2023-03-24T18:32:09.179" v="0"/>
          <ac:spMkLst>
            <pc:docMk/>
            <pc:sldMk cId="3165218745" sldId="306"/>
            <ac:spMk id="2" creationId="{00000000-0000-0000-0000-000000000000}"/>
          </ac:spMkLst>
        </pc:spChg>
        <pc:spChg chg="mod ord">
          <ac:chgData name="RANLY, NEIL C CIV USAF AETC AFIT/ENS" userId="S::neil.ranly.1@au.af.edu::9d39c783-1e86-4e7c-931c-d13bde44dad8" providerId="AD" clId="Web-{17A9406A-A6C7-CB44-7239-C01282FAE067}" dt="2023-03-24T19:03:38.894" v="527" actId="20577"/>
          <ac:spMkLst>
            <pc:docMk/>
            <pc:sldMk cId="3165218745" sldId="306"/>
            <ac:spMk id="3" creationId="{00000000-0000-0000-0000-000000000000}"/>
          </ac:spMkLst>
        </pc:spChg>
        <pc:spChg chg="del">
          <ac:chgData name="RANLY, NEIL C CIV USAF AETC AFIT/ENS" userId="S::neil.ranly.1@au.af.edu::9d39c783-1e86-4e7c-931c-d13bde44dad8" providerId="AD" clId="Web-{17A9406A-A6C7-CB44-7239-C01282FAE067}" dt="2023-03-24T19:01:36.329" v="463"/>
          <ac:spMkLst>
            <pc:docMk/>
            <pc:sldMk cId="3165218745" sldId="306"/>
            <ac:spMk id="4" creationId="{00000000-0000-0000-0000-000000000000}"/>
          </ac:spMkLst>
        </pc:spChg>
        <pc:spChg chg="del">
          <ac:chgData name="RANLY, NEIL C CIV USAF AETC AFIT/ENS" userId="S::neil.ranly.1@au.af.edu::9d39c783-1e86-4e7c-931c-d13bde44dad8" providerId="AD" clId="Web-{17A9406A-A6C7-CB44-7239-C01282FAE067}" dt="2023-03-24T19:01:34.376" v="462"/>
          <ac:spMkLst>
            <pc:docMk/>
            <pc:sldMk cId="3165218745" sldId="306"/>
            <ac:spMk id="8" creationId="{A8BBF9E3-316D-5EF4-08A0-5CE51EAE082B}"/>
          </ac:spMkLst>
        </pc:spChg>
        <pc:spChg chg="mod ord">
          <ac:chgData name="RANLY, NEIL C CIV USAF AETC AFIT/ENS" userId="S::neil.ranly.1@au.af.edu::9d39c783-1e86-4e7c-931c-d13bde44dad8" providerId="AD" clId="Web-{17A9406A-A6C7-CB44-7239-C01282FAE067}" dt="2023-03-24T18:32:09.179" v="0"/>
          <ac:spMkLst>
            <pc:docMk/>
            <pc:sldMk cId="3165218745" sldId="306"/>
            <ac:spMk id="9" creationId="{53F68E5C-CE25-4684-43F5-5C94C916C8C1}"/>
          </ac:spMkLst>
        </pc:spChg>
        <pc:picChg chg="del">
          <ac:chgData name="RANLY, NEIL C CIV USAF AETC AFIT/ENS" userId="S::neil.ranly.1@au.af.edu::9d39c783-1e86-4e7c-931c-d13bde44dad8" providerId="AD" clId="Web-{17A9406A-A6C7-CB44-7239-C01282FAE067}" dt="2023-03-24T19:01:34.376" v="462"/>
          <ac:picMkLst>
            <pc:docMk/>
            <pc:sldMk cId="3165218745" sldId="306"/>
            <ac:picMk id="6" creationId="{B74ACF92-7303-9EC4-7535-AD35F3DCF5C0}"/>
          </ac:picMkLst>
        </pc:picChg>
      </pc:sldChg>
      <pc:sldChg chg="delSp modSp mod modClrScheme chgLayout">
        <pc:chgData name="RANLY, NEIL C CIV USAF AETC AFIT/ENS" userId="S::neil.ranly.1@au.af.edu::9d39c783-1e86-4e7c-931c-d13bde44dad8" providerId="AD" clId="Web-{17A9406A-A6C7-CB44-7239-C01282FAE067}" dt="2023-03-24T19:03:42.097" v="530" actId="20577"/>
        <pc:sldMkLst>
          <pc:docMk/>
          <pc:sldMk cId="3618195096" sldId="307"/>
        </pc:sldMkLst>
        <pc:spChg chg="mod ord">
          <ac:chgData name="RANLY, NEIL C CIV USAF AETC AFIT/ENS" userId="S::neil.ranly.1@au.af.edu::9d39c783-1e86-4e7c-931c-d13bde44dad8" providerId="AD" clId="Web-{17A9406A-A6C7-CB44-7239-C01282FAE067}" dt="2023-03-24T18:32:09.179" v="0"/>
          <ac:spMkLst>
            <pc:docMk/>
            <pc:sldMk cId="3618195096" sldId="307"/>
            <ac:spMk id="2" creationId="{00000000-0000-0000-0000-000000000000}"/>
          </ac:spMkLst>
        </pc:spChg>
        <pc:spChg chg="mod ord">
          <ac:chgData name="RANLY, NEIL C CIV USAF AETC AFIT/ENS" userId="S::neil.ranly.1@au.af.edu::9d39c783-1e86-4e7c-931c-d13bde44dad8" providerId="AD" clId="Web-{17A9406A-A6C7-CB44-7239-C01282FAE067}" dt="2023-03-24T19:03:42.097" v="530" actId="20577"/>
          <ac:spMkLst>
            <pc:docMk/>
            <pc:sldMk cId="3618195096" sldId="307"/>
            <ac:spMk id="3" creationId="{00000000-0000-0000-0000-000000000000}"/>
          </ac:spMkLst>
        </pc:spChg>
        <pc:spChg chg="del">
          <ac:chgData name="RANLY, NEIL C CIV USAF AETC AFIT/ENS" userId="S::neil.ranly.1@au.af.edu::9d39c783-1e86-4e7c-931c-d13bde44dad8" providerId="AD" clId="Web-{17A9406A-A6C7-CB44-7239-C01282FAE067}" dt="2023-03-24T19:01:40.141" v="466"/>
          <ac:spMkLst>
            <pc:docMk/>
            <pc:sldMk cId="3618195096" sldId="307"/>
            <ac:spMk id="4" creationId="{00000000-0000-0000-0000-000000000000}"/>
          </ac:spMkLst>
        </pc:spChg>
        <pc:spChg chg="del">
          <ac:chgData name="RANLY, NEIL C CIV USAF AETC AFIT/ENS" userId="S::neil.ranly.1@au.af.edu::9d39c783-1e86-4e7c-931c-d13bde44dad8" providerId="AD" clId="Web-{17A9406A-A6C7-CB44-7239-C01282FAE067}" dt="2023-03-24T19:01:38.720" v="465"/>
          <ac:spMkLst>
            <pc:docMk/>
            <pc:sldMk cId="3618195096" sldId="307"/>
            <ac:spMk id="8" creationId="{A8BBF9E3-316D-5EF4-08A0-5CE51EAE082B}"/>
          </ac:spMkLst>
        </pc:spChg>
        <pc:spChg chg="mod ord">
          <ac:chgData name="RANLY, NEIL C CIV USAF AETC AFIT/ENS" userId="S::neil.ranly.1@au.af.edu::9d39c783-1e86-4e7c-931c-d13bde44dad8" providerId="AD" clId="Web-{17A9406A-A6C7-CB44-7239-C01282FAE067}" dt="2023-03-24T18:32:09.179" v="0"/>
          <ac:spMkLst>
            <pc:docMk/>
            <pc:sldMk cId="3618195096" sldId="307"/>
            <ac:spMk id="9" creationId="{53F68E5C-CE25-4684-43F5-5C94C916C8C1}"/>
          </ac:spMkLst>
        </pc:spChg>
        <pc:picChg chg="del mod">
          <ac:chgData name="RANLY, NEIL C CIV USAF AETC AFIT/ENS" userId="S::neil.ranly.1@au.af.edu::9d39c783-1e86-4e7c-931c-d13bde44dad8" providerId="AD" clId="Web-{17A9406A-A6C7-CB44-7239-C01282FAE067}" dt="2023-03-24T19:01:38.720" v="465"/>
          <ac:picMkLst>
            <pc:docMk/>
            <pc:sldMk cId="3618195096" sldId="307"/>
            <ac:picMk id="6" creationId="{B74ACF92-7303-9EC4-7535-AD35F3DCF5C0}"/>
          </ac:picMkLst>
        </pc:picChg>
      </pc:sldChg>
      <pc:sldChg chg="delSp modSp mod modClrScheme chgLayout">
        <pc:chgData name="RANLY, NEIL C CIV USAF AETC AFIT/ENS" userId="S::neil.ranly.1@au.af.edu::9d39c783-1e86-4e7c-931c-d13bde44dad8" providerId="AD" clId="Web-{17A9406A-A6C7-CB44-7239-C01282FAE067}" dt="2023-03-24T19:03:46.269" v="533" actId="20577"/>
        <pc:sldMkLst>
          <pc:docMk/>
          <pc:sldMk cId="2013261188" sldId="308"/>
        </pc:sldMkLst>
        <pc:spChg chg="mod ord">
          <ac:chgData name="RANLY, NEIL C CIV USAF AETC AFIT/ENS" userId="S::neil.ranly.1@au.af.edu::9d39c783-1e86-4e7c-931c-d13bde44dad8" providerId="AD" clId="Web-{17A9406A-A6C7-CB44-7239-C01282FAE067}" dt="2023-03-24T18:32:09.179" v="0"/>
          <ac:spMkLst>
            <pc:docMk/>
            <pc:sldMk cId="2013261188" sldId="308"/>
            <ac:spMk id="2" creationId="{00000000-0000-0000-0000-000000000000}"/>
          </ac:spMkLst>
        </pc:spChg>
        <pc:spChg chg="mod ord">
          <ac:chgData name="RANLY, NEIL C CIV USAF AETC AFIT/ENS" userId="S::neil.ranly.1@au.af.edu::9d39c783-1e86-4e7c-931c-d13bde44dad8" providerId="AD" clId="Web-{17A9406A-A6C7-CB44-7239-C01282FAE067}" dt="2023-03-24T19:03:46.269" v="533" actId="20577"/>
          <ac:spMkLst>
            <pc:docMk/>
            <pc:sldMk cId="2013261188" sldId="308"/>
            <ac:spMk id="3" creationId="{00000000-0000-0000-0000-000000000000}"/>
          </ac:spMkLst>
        </pc:spChg>
        <pc:spChg chg="del">
          <ac:chgData name="RANLY, NEIL C CIV USAF AETC AFIT/ENS" userId="S::neil.ranly.1@au.af.edu::9d39c783-1e86-4e7c-931c-d13bde44dad8" providerId="AD" clId="Web-{17A9406A-A6C7-CB44-7239-C01282FAE067}" dt="2023-03-24T19:01:44.235" v="468"/>
          <ac:spMkLst>
            <pc:docMk/>
            <pc:sldMk cId="2013261188" sldId="308"/>
            <ac:spMk id="4" creationId="{00000000-0000-0000-0000-000000000000}"/>
          </ac:spMkLst>
        </pc:spChg>
        <pc:spChg chg="del">
          <ac:chgData name="RANLY, NEIL C CIV USAF AETC AFIT/ENS" userId="S::neil.ranly.1@au.af.edu::9d39c783-1e86-4e7c-931c-d13bde44dad8" providerId="AD" clId="Web-{17A9406A-A6C7-CB44-7239-C01282FAE067}" dt="2023-03-24T19:01:42.829" v="467"/>
          <ac:spMkLst>
            <pc:docMk/>
            <pc:sldMk cId="2013261188" sldId="308"/>
            <ac:spMk id="8" creationId="{A8BBF9E3-316D-5EF4-08A0-5CE51EAE082B}"/>
          </ac:spMkLst>
        </pc:spChg>
        <pc:spChg chg="mod ord">
          <ac:chgData name="RANLY, NEIL C CIV USAF AETC AFIT/ENS" userId="S::neil.ranly.1@au.af.edu::9d39c783-1e86-4e7c-931c-d13bde44dad8" providerId="AD" clId="Web-{17A9406A-A6C7-CB44-7239-C01282FAE067}" dt="2023-03-24T19:02:17.127" v="488" actId="20577"/>
          <ac:spMkLst>
            <pc:docMk/>
            <pc:sldMk cId="2013261188" sldId="308"/>
            <ac:spMk id="9" creationId="{53F68E5C-CE25-4684-43F5-5C94C916C8C1}"/>
          </ac:spMkLst>
        </pc:spChg>
        <pc:picChg chg="del">
          <ac:chgData name="RANLY, NEIL C CIV USAF AETC AFIT/ENS" userId="S::neil.ranly.1@au.af.edu::9d39c783-1e86-4e7c-931c-d13bde44dad8" providerId="AD" clId="Web-{17A9406A-A6C7-CB44-7239-C01282FAE067}" dt="2023-03-24T19:01:42.829" v="467"/>
          <ac:picMkLst>
            <pc:docMk/>
            <pc:sldMk cId="2013261188" sldId="308"/>
            <ac:picMk id="6" creationId="{B74ACF92-7303-9EC4-7535-AD35F3DCF5C0}"/>
          </ac:picMkLst>
        </pc:picChg>
      </pc:sldChg>
      <pc:sldChg chg="addSp modSp mod modClrScheme chgLayout">
        <pc:chgData name="RANLY, NEIL C CIV USAF AETC AFIT/ENS" userId="S::neil.ranly.1@au.af.edu::9d39c783-1e86-4e7c-931c-d13bde44dad8" providerId="AD" clId="Web-{17A9406A-A6C7-CB44-7239-C01282FAE067}" dt="2023-03-24T18:50:32.923" v="359" actId="1076"/>
        <pc:sldMkLst>
          <pc:docMk/>
          <pc:sldMk cId="859328369" sldId="309"/>
        </pc:sldMkLst>
        <pc:spChg chg="mod ord">
          <ac:chgData name="RANLY, NEIL C CIV USAF AETC AFIT/ENS" userId="S::neil.ranly.1@au.af.edu::9d39c783-1e86-4e7c-931c-d13bde44dad8" providerId="AD" clId="Web-{17A9406A-A6C7-CB44-7239-C01282FAE067}" dt="2023-03-24T18:32:09.179" v="0"/>
          <ac:spMkLst>
            <pc:docMk/>
            <pc:sldMk cId="859328369" sldId="309"/>
            <ac:spMk id="2" creationId="{00000000-0000-0000-0000-000000000000}"/>
          </ac:spMkLst>
        </pc:spChg>
        <pc:spChg chg="mod ord">
          <ac:chgData name="RANLY, NEIL C CIV USAF AETC AFIT/ENS" userId="S::neil.ranly.1@au.af.edu::9d39c783-1e86-4e7c-931c-d13bde44dad8" providerId="AD" clId="Web-{17A9406A-A6C7-CB44-7239-C01282FAE067}" dt="2023-03-24T18:32:09.179" v="0"/>
          <ac:spMkLst>
            <pc:docMk/>
            <pc:sldMk cId="859328369" sldId="309"/>
            <ac:spMk id="3" creationId="{00000000-0000-0000-0000-000000000000}"/>
          </ac:spMkLst>
        </pc:spChg>
        <pc:spChg chg="add mod">
          <ac:chgData name="RANLY, NEIL C CIV USAF AETC AFIT/ENS" userId="S::neil.ranly.1@au.af.edu::9d39c783-1e86-4e7c-931c-d13bde44dad8" providerId="AD" clId="Web-{17A9406A-A6C7-CB44-7239-C01282FAE067}" dt="2023-03-24T18:50:32.923" v="359" actId="1076"/>
          <ac:spMkLst>
            <pc:docMk/>
            <pc:sldMk cId="859328369" sldId="309"/>
            <ac:spMk id="5" creationId="{39B1E852-1F2D-9D65-78D3-31FACBCEF4A9}"/>
          </ac:spMkLst>
        </pc:spChg>
        <pc:spChg chg="mod">
          <ac:chgData name="RANLY, NEIL C CIV USAF AETC AFIT/ENS" userId="S::neil.ranly.1@au.af.edu::9d39c783-1e86-4e7c-931c-d13bde44dad8" providerId="AD" clId="Web-{17A9406A-A6C7-CB44-7239-C01282FAE067}" dt="2023-03-24T18:50:30.298" v="358" actId="1076"/>
          <ac:spMkLst>
            <pc:docMk/>
            <pc:sldMk cId="859328369" sldId="309"/>
            <ac:spMk id="11" creationId="{85D6B971-AB20-4440-8225-FA2C787D5058}"/>
          </ac:spMkLst>
        </pc:spChg>
      </pc:sldChg>
      <pc:sldChg chg="modSp mod modClrScheme chgLayout">
        <pc:chgData name="RANLY, NEIL C CIV USAF AETC AFIT/ENS" userId="S::neil.ranly.1@au.af.edu::9d39c783-1e86-4e7c-931c-d13bde44dad8" providerId="AD" clId="Web-{17A9406A-A6C7-CB44-7239-C01282FAE067}" dt="2023-03-24T18:44:42.977" v="139" actId="20577"/>
        <pc:sldMkLst>
          <pc:docMk/>
          <pc:sldMk cId="2478113486" sldId="310"/>
        </pc:sldMkLst>
        <pc:spChg chg="mod ord">
          <ac:chgData name="RANLY, NEIL C CIV USAF AETC AFIT/ENS" userId="S::neil.ranly.1@au.af.edu::9d39c783-1e86-4e7c-931c-d13bde44dad8" providerId="AD" clId="Web-{17A9406A-A6C7-CB44-7239-C01282FAE067}" dt="2023-03-24T18:32:09.179" v="0"/>
          <ac:spMkLst>
            <pc:docMk/>
            <pc:sldMk cId="2478113486" sldId="310"/>
            <ac:spMk id="2" creationId="{00000000-0000-0000-0000-000000000000}"/>
          </ac:spMkLst>
        </pc:spChg>
        <pc:spChg chg="mod ord">
          <ac:chgData name="RANLY, NEIL C CIV USAF AETC AFIT/ENS" userId="S::neil.ranly.1@au.af.edu::9d39c783-1e86-4e7c-931c-d13bde44dad8" providerId="AD" clId="Web-{17A9406A-A6C7-CB44-7239-C01282FAE067}" dt="2023-03-24T18:44:42.977" v="139" actId="20577"/>
          <ac:spMkLst>
            <pc:docMk/>
            <pc:sldMk cId="2478113486" sldId="310"/>
            <ac:spMk id="3" creationId="{00000000-0000-0000-0000-000000000000}"/>
          </ac:spMkLst>
        </pc:spChg>
      </pc:sldChg>
      <pc:sldChg chg="modSp mod modClrScheme chgLayout">
        <pc:chgData name="RANLY, NEIL C CIV USAF AETC AFIT/ENS" userId="S::neil.ranly.1@au.af.edu::9d39c783-1e86-4e7c-931c-d13bde44dad8" providerId="AD" clId="Web-{17A9406A-A6C7-CB44-7239-C01282FAE067}" dt="2023-03-24T18:32:09.179" v="0"/>
        <pc:sldMkLst>
          <pc:docMk/>
          <pc:sldMk cId="1845169992" sldId="311"/>
        </pc:sldMkLst>
        <pc:spChg chg="mod ord">
          <ac:chgData name="RANLY, NEIL C CIV USAF AETC AFIT/ENS" userId="S::neil.ranly.1@au.af.edu::9d39c783-1e86-4e7c-931c-d13bde44dad8" providerId="AD" clId="Web-{17A9406A-A6C7-CB44-7239-C01282FAE067}" dt="2023-03-24T18:32:09.179" v="0"/>
          <ac:spMkLst>
            <pc:docMk/>
            <pc:sldMk cId="1845169992" sldId="311"/>
            <ac:spMk id="2" creationId="{00000000-0000-0000-0000-000000000000}"/>
          </ac:spMkLst>
        </pc:spChg>
        <pc:spChg chg="mod ord">
          <ac:chgData name="RANLY, NEIL C CIV USAF AETC AFIT/ENS" userId="S::neil.ranly.1@au.af.edu::9d39c783-1e86-4e7c-931c-d13bde44dad8" providerId="AD" clId="Web-{17A9406A-A6C7-CB44-7239-C01282FAE067}" dt="2023-03-24T18:32:09.179" v="0"/>
          <ac:spMkLst>
            <pc:docMk/>
            <pc:sldMk cId="1845169992" sldId="311"/>
            <ac:spMk id="3" creationId="{00000000-0000-0000-0000-000000000000}"/>
          </ac:spMkLst>
        </pc:spChg>
      </pc:sldChg>
      <pc:sldChg chg="modSp mod modClrScheme chgLayout">
        <pc:chgData name="RANLY, NEIL C CIV USAF AETC AFIT/ENS" userId="S::neil.ranly.1@au.af.edu::9d39c783-1e86-4e7c-931c-d13bde44dad8" providerId="AD" clId="Web-{17A9406A-A6C7-CB44-7239-C01282FAE067}" dt="2023-03-24T18:59:22.029" v="416" actId="1076"/>
        <pc:sldMkLst>
          <pc:docMk/>
          <pc:sldMk cId="529701828" sldId="312"/>
        </pc:sldMkLst>
        <pc:spChg chg="mod ord">
          <ac:chgData name="RANLY, NEIL C CIV USAF AETC AFIT/ENS" userId="S::neil.ranly.1@au.af.edu::9d39c783-1e86-4e7c-931c-d13bde44dad8" providerId="AD" clId="Web-{17A9406A-A6C7-CB44-7239-C01282FAE067}" dt="2023-03-24T18:32:09.179" v="0"/>
          <ac:spMkLst>
            <pc:docMk/>
            <pc:sldMk cId="529701828" sldId="312"/>
            <ac:spMk id="2" creationId="{00000000-0000-0000-0000-000000000000}"/>
          </ac:spMkLst>
        </pc:spChg>
        <pc:spChg chg="mod ord">
          <ac:chgData name="RANLY, NEIL C CIV USAF AETC AFIT/ENS" userId="S::neil.ranly.1@au.af.edu::9d39c783-1e86-4e7c-931c-d13bde44dad8" providerId="AD" clId="Web-{17A9406A-A6C7-CB44-7239-C01282FAE067}" dt="2023-03-24T18:32:09.179" v="0"/>
          <ac:spMkLst>
            <pc:docMk/>
            <pc:sldMk cId="529701828" sldId="312"/>
            <ac:spMk id="3" creationId="{00000000-0000-0000-0000-000000000000}"/>
          </ac:spMkLst>
        </pc:spChg>
        <pc:spChg chg="mod">
          <ac:chgData name="RANLY, NEIL C CIV USAF AETC AFIT/ENS" userId="S::neil.ranly.1@au.af.edu::9d39c783-1e86-4e7c-931c-d13bde44dad8" providerId="AD" clId="Web-{17A9406A-A6C7-CB44-7239-C01282FAE067}" dt="2023-03-24T18:59:22.029" v="416" actId="1076"/>
          <ac:spMkLst>
            <pc:docMk/>
            <pc:sldMk cId="529701828" sldId="312"/>
            <ac:spMk id="7" creationId="{ADF69544-6851-A24A-A740-263D5B6FAB81}"/>
          </ac:spMkLst>
        </pc:spChg>
      </pc:sldChg>
      <pc:sldChg chg="modSp mod modClrScheme chgLayout">
        <pc:chgData name="RANLY, NEIL C CIV USAF AETC AFIT/ENS" userId="S::neil.ranly.1@au.af.edu::9d39c783-1e86-4e7c-931c-d13bde44dad8" providerId="AD" clId="Web-{17A9406A-A6C7-CB44-7239-C01282FAE067}" dt="2023-03-24T18:52:23.441" v="389" actId="20577"/>
        <pc:sldMkLst>
          <pc:docMk/>
          <pc:sldMk cId="2759567089" sldId="313"/>
        </pc:sldMkLst>
        <pc:spChg chg="mod ord">
          <ac:chgData name="RANLY, NEIL C CIV USAF AETC AFIT/ENS" userId="S::neil.ranly.1@au.af.edu::9d39c783-1e86-4e7c-931c-d13bde44dad8" providerId="AD" clId="Web-{17A9406A-A6C7-CB44-7239-C01282FAE067}" dt="2023-03-24T18:32:09.179" v="0"/>
          <ac:spMkLst>
            <pc:docMk/>
            <pc:sldMk cId="2759567089" sldId="313"/>
            <ac:spMk id="2" creationId="{00000000-0000-0000-0000-000000000000}"/>
          </ac:spMkLst>
        </pc:spChg>
        <pc:spChg chg="mod ord">
          <ac:chgData name="RANLY, NEIL C CIV USAF AETC AFIT/ENS" userId="S::neil.ranly.1@au.af.edu::9d39c783-1e86-4e7c-931c-d13bde44dad8" providerId="AD" clId="Web-{17A9406A-A6C7-CB44-7239-C01282FAE067}" dt="2023-03-24T18:52:23.441" v="389" actId="20577"/>
          <ac:spMkLst>
            <pc:docMk/>
            <pc:sldMk cId="2759567089" sldId="313"/>
            <ac:spMk id="3" creationId="{00000000-0000-0000-0000-000000000000}"/>
          </ac:spMkLst>
        </pc:spChg>
      </pc:sldChg>
      <pc:sldChg chg="modSp add replId">
        <pc:chgData name="RANLY, NEIL C CIV USAF AETC AFIT/ENS" userId="S::neil.ranly.1@au.af.edu::9d39c783-1e86-4e7c-931c-d13bde44dad8" providerId="AD" clId="Web-{17A9406A-A6C7-CB44-7239-C01282FAE067}" dt="2023-03-24T19:39:55.687" v="680" actId="14100"/>
        <pc:sldMkLst>
          <pc:docMk/>
          <pc:sldMk cId="2072543831" sldId="314"/>
        </pc:sldMkLst>
        <pc:spChg chg="mod">
          <ac:chgData name="RANLY, NEIL C CIV USAF AETC AFIT/ENS" userId="S::neil.ranly.1@au.af.edu::9d39c783-1e86-4e7c-931c-d13bde44dad8" providerId="AD" clId="Web-{17A9406A-A6C7-CB44-7239-C01282FAE067}" dt="2023-03-24T19:39:55.687" v="680" actId="14100"/>
          <ac:spMkLst>
            <pc:docMk/>
            <pc:sldMk cId="2072543831" sldId="314"/>
            <ac:spMk id="5" creationId="{39B1E852-1F2D-9D65-78D3-31FACBCEF4A9}"/>
          </ac:spMkLst>
        </pc:spChg>
      </pc:sldChg>
      <pc:sldMasterChg chg="del delSldLayout">
        <pc:chgData name="RANLY, NEIL C CIV USAF AETC AFIT/ENS" userId="S::neil.ranly.1@au.af.edu::9d39c783-1e86-4e7c-931c-d13bde44dad8" providerId="AD" clId="Web-{17A9406A-A6C7-CB44-7239-C01282FAE067}" dt="2023-03-24T18:32:09.179" v="0"/>
        <pc:sldMasterMkLst>
          <pc:docMk/>
          <pc:sldMasterMk cId="1341094675" sldId="2147483672"/>
        </pc:sldMasterMkLst>
        <pc:sldLayoutChg chg="del">
          <pc:chgData name="RANLY, NEIL C CIV USAF AETC AFIT/ENS" userId="S::neil.ranly.1@au.af.edu::9d39c783-1e86-4e7c-931c-d13bde44dad8" providerId="AD" clId="Web-{17A9406A-A6C7-CB44-7239-C01282FAE067}" dt="2023-03-24T18:32:09.179" v="0"/>
          <pc:sldLayoutMkLst>
            <pc:docMk/>
            <pc:sldMasterMk cId="1341094675" sldId="2147483672"/>
            <pc:sldLayoutMk cId="3487768671" sldId="2147483673"/>
          </pc:sldLayoutMkLst>
        </pc:sldLayoutChg>
        <pc:sldLayoutChg chg="del">
          <pc:chgData name="RANLY, NEIL C CIV USAF AETC AFIT/ENS" userId="S::neil.ranly.1@au.af.edu::9d39c783-1e86-4e7c-931c-d13bde44dad8" providerId="AD" clId="Web-{17A9406A-A6C7-CB44-7239-C01282FAE067}" dt="2023-03-24T18:32:09.179" v="0"/>
          <pc:sldLayoutMkLst>
            <pc:docMk/>
            <pc:sldMasterMk cId="1341094675" sldId="2147483672"/>
            <pc:sldLayoutMk cId="1428607202" sldId="2147483674"/>
          </pc:sldLayoutMkLst>
        </pc:sldLayoutChg>
        <pc:sldLayoutChg chg="del">
          <pc:chgData name="RANLY, NEIL C CIV USAF AETC AFIT/ENS" userId="S::neil.ranly.1@au.af.edu::9d39c783-1e86-4e7c-931c-d13bde44dad8" providerId="AD" clId="Web-{17A9406A-A6C7-CB44-7239-C01282FAE067}" dt="2023-03-24T18:32:09.179" v="0"/>
          <pc:sldLayoutMkLst>
            <pc:docMk/>
            <pc:sldMasterMk cId="1341094675" sldId="2147483672"/>
            <pc:sldLayoutMk cId="737808140" sldId="2147483675"/>
          </pc:sldLayoutMkLst>
        </pc:sldLayoutChg>
        <pc:sldLayoutChg chg="del">
          <pc:chgData name="RANLY, NEIL C CIV USAF AETC AFIT/ENS" userId="S::neil.ranly.1@au.af.edu::9d39c783-1e86-4e7c-931c-d13bde44dad8" providerId="AD" clId="Web-{17A9406A-A6C7-CB44-7239-C01282FAE067}" dt="2023-03-24T18:32:09.179" v="0"/>
          <pc:sldLayoutMkLst>
            <pc:docMk/>
            <pc:sldMasterMk cId="1341094675" sldId="2147483672"/>
            <pc:sldLayoutMk cId="593992613" sldId="2147483676"/>
          </pc:sldLayoutMkLst>
        </pc:sldLayoutChg>
        <pc:sldLayoutChg chg="del">
          <pc:chgData name="RANLY, NEIL C CIV USAF AETC AFIT/ENS" userId="S::neil.ranly.1@au.af.edu::9d39c783-1e86-4e7c-931c-d13bde44dad8" providerId="AD" clId="Web-{17A9406A-A6C7-CB44-7239-C01282FAE067}" dt="2023-03-24T18:32:09.179" v="0"/>
          <pc:sldLayoutMkLst>
            <pc:docMk/>
            <pc:sldMasterMk cId="1341094675" sldId="2147483672"/>
            <pc:sldLayoutMk cId="87523748" sldId="2147483677"/>
          </pc:sldLayoutMkLst>
        </pc:sldLayoutChg>
        <pc:sldLayoutChg chg="del">
          <pc:chgData name="RANLY, NEIL C CIV USAF AETC AFIT/ENS" userId="S::neil.ranly.1@au.af.edu::9d39c783-1e86-4e7c-931c-d13bde44dad8" providerId="AD" clId="Web-{17A9406A-A6C7-CB44-7239-C01282FAE067}" dt="2023-03-24T18:32:09.179" v="0"/>
          <pc:sldLayoutMkLst>
            <pc:docMk/>
            <pc:sldMasterMk cId="1341094675" sldId="2147483672"/>
            <pc:sldLayoutMk cId="800845889" sldId="2147483678"/>
          </pc:sldLayoutMkLst>
        </pc:sldLayoutChg>
        <pc:sldLayoutChg chg="del">
          <pc:chgData name="RANLY, NEIL C CIV USAF AETC AFIT/ENS" userId="S::neil.ranly.1@au.af.edu::9d39c783-1e86-4e7c-931c-d13bde44dad8" providerId="AD" clId="Web-{17A9406A-A6C7-CB44-7239-C01282FAE067}" dt="2023-03-24T18:32:09.179" v="0"/>
          <pc:sldLayoutMkLst>
            <pc:docMk/>
            <pc:sldMasterMk cId="1341094675" sldId="2147483672"/>
            <pc:sldLayoutMk cId="789235140" sldId="2147483679"/>
          </pc:sldLayoutMkLst>
        </pc:sldLayoutChg>
        <pc:sldLayoutChg chg="del">
          <pc:chgData name="RANLY, NEIL C CIV USAF AETC AFIT/ENS" userId="S::neil.ranly.1@au.af.edu::9d39c783-1e86-4e7c-931c-d13bde44dad8" providerId="AD" clId="Web-{17A9406A-A6C7-CB44-7239-C01282FAE067}" dt="2023-03-24T18:32:09.179" v="0"/>
          <pc:sldLayoutMkLst>
            <pc:docMk/>
            <pc:sldMasterMk cId="1341094675" sldId="2147483672"/>
            <pc:sldLayoutMk cId="3380153348" sldId="2147483680"/>
          </pc:sldLayoutMkLst>
        </pc:sldLayoutChg>
        <pc:sldLayoutChg chg="del">
          <pc:chgData name="RANLY, NEIL C CIV USAF AETC AFIT/ENS" userId="S::neil.ranly.1@au.af.edu::9d39c783-1e86-4e7c-931c-d13bde44dad8" providerId="AD" clId="Web-{17A9406A-A6C7-CB44-7239-C01282FAE067}" dt="2023-03-24T18:32:09.179" v="0"/>
          <pc:sldLayoutMkLst>
            <pc:docMk/>
            <pc:sldMasterMk cId="1341094675" sldId="2147483672"/>
            <pc:sldLayoutMk cId="796201584" sldId="2147483681"/>
          </pc:sldLayoutMkLst>
        </pc:sldLayoutChg>
        <pc:sldLayoutChg chg="del">
          <pc:chgData name="RANLY, NEIL C CIV USAF AETC AFIT/ENS" userId="S::neil.ranly.1@au.af.edu::9d39c783-1e86-4e7c-931c-d13bde44dad8" providerId="AD" clId="Web-{17A9406A-A6C7-CB44-7239-C01282FAE067}" dt="2023-03-24T18:32:09.179" v="0"/>
          <pc:sldLayoutMkLst>
            <pc:docMk/>
            <pc:sldMasterMk cId="1341094675" sldId="2147483672"/>
            <pc:sldLayoutMk cId="2363762666" sldId="2147483682"/>
          </pc:sldLayoutMkLst>
        </pc:sldLayoutChg>
        <pc:sldLayoutChg chg="del">
          <pc:chgData name="RANLY, NEIL C CIV USAF AETC AFIT/ENS" userId="S::neil.ranly.1@au.af.edu::9d39c783-1e86-4e7c-931c-d13bde44dad8" providerId="AD" clId="Web-{17A9406A-A6C7-CB44-7239-C01282FAE067}" dt="2023-03-24T18:32:09.179" v="0"/>
          <pc:sldLayoutMkLst>
            <pc:docMk/>
            <pc:sldMasterMk cId="1341094675" sldId="2147483672"/>
            <pc:sldLayoutMk cId="393044697" sldId="2147483683"/>
          </pc:sldLayoutMkLst>
        </pc:sldLayoutChg>
      </pc:sldMasterChg>
      <pc:sldMasterChg chg="add addSldLayout modSldLayout">
        <pc:chgData name="RANLY, NEIL C CIV USAF AETC AFIT/ENS" userId="S::neil.ranly.1@au.af.edu::9d39c783-1e86-4e7c-931c-d13bde44dad8" providerId="AD" clId="Web-{17A9406A-A6C7-CB44-7239-C01282FAE067}" dt="2023-03-24T18:32:09.179" v="0"/>
        <pc:sldMasterMkLst>
          <pc:docMk/>
          <pc:sldMasterMk cId="58892467" sldId="2147483684"/>
        </pc:sldMasterMkLst>
        <pc:sldLayoutChg chg="add mod replId">
          <pc:chgData name="RANLY, NEIL C CIV USAF AETC AFIT/ENS" userId="S::neil.ranly.1@au.af.edu::9d39c783-1e86-4e7c-931c-d13bde44dad8" providerId="AD" clId="Web-{17A9406A-A6C7-CB44-7239-C01282FAE067}" dt="2023-03-24T18:32:09.179" v="0"/>
          <pc:sldLayoutMkLst>
            <pc:docMk/>
            <pc:sldMasterMk cId="58892467" sldId="2147483684"/>
            <pc:sldLayoutMk cId="1011848168" sldId="2147483685"/>
          </pc:sldLayoutMkLst>
        </pc:sldLayoutChg>
        <pc:sldLayoutChg chg="add mod replId">
          <pc:chgData name="RANLY, NEIL C CIV USAF AETC AFIT/ENS" userId="S::neil.ranly.1@au.af.edu::9d39c783-1e86-4e7c-931c-d13bde44dad8" providerId="AD" clId="Web-{17A9406A-A6C7-CB44-7239-C01282FAE067}" dt="2023-03-24T18:32:09.179" v="0"/>
          <pc:sldLayoutMkLst>
            <pc:docMk/>
            <pc:sldMasterMk cId="58892467" sldId="2147483684"/>
            <pc:sldLayoutMk cId="3034137113" sldId="2147483686"/>
          </pc:sldLayoutMkLst>
        </pc:sldLayoutChg>
        <pc:sldLayoutChg chg="add mod replId">
          <pc:chgData name="RANLY, NEIL C CIV USAF AETC AFIT/ENS" userId="S::neil.ranly.1@au.af.edu::9d39c783-1e86-4e7c-931c-d13bde44dad8" providerId="AD" clId="Web-{17A9406A-A6C7-CB44-7239-C01282FAE067}" dt="2023-03-24T18:32:09.179" v="0"/>
          <pc:sldLayoutMkLst>
            <pc:docMk/>
            <pc:sldMasterMk cId="58892467" sldId="2147483684"/>
            <pc:sldLayoutMk cId="2023897044" sldId="2147483687"/>
          </pc:sldLayoutMkLst>
        </pc:sldLayoutChg>
        <pc:sldLayoutChg chg="add mod replId">
          <pc:chgData name="RANLY, NEIL C CIV USAF AETC AFIT/ENS" userId="S::neil.ranly.1@au.af.edu::9d39c783-1e86-4e7c-931c-d13bde44dad8" providerId="AD" clId="Web-{17A9406A-A6C7-CB44-7239-C01282FAE067}" dt="2023-03-24T18:32:09.179" v="0"/>
          <pc:sldLayoutMkLst>
            <pc:docMk/>
            <pc:sldMasterMk cId="58892467" sldId="2147483684"/>
            <pc:sldLayoutMk cId="663302011" sldId="2147483688"/>
          </pc:sldLayoutMkLst>
        </pc:sldLayoutChg>
        <pc:sldLayoutChg chg="add mod replId">
          <pc:chgData name="RANLY, NEIL C CIV USAF AETC AFIT/ENS" userId="S::neil.ranly.1@au.af.edu::9d39c783-1e86-4e7c-931c-d13bde44dad8" providerId="AD" clId="Web-{17A9406A-A6C7-CB44-7239-C01282FAE067}" dt="2023-03-24T18:32:09.179" v="0"/>
          <pc:sldLayoutMkLst>
            <pc:docMk/>
            <pc:sldMasterMk cId="58892467" sldId="2147483684"/>
            <pc:sldLayoutMk cId="3697545002" sldId="2147483689"/>
          </pc:sldLayoutMkLst>
        </pc:sldLayoutChg>
        <pc:sldLayoutChg chg="add mod replId">
          <pc:chgData name="RANLY, NEIL C CIV USAF AETC AFIT/ENS" userId="S::neil.ranly.1@au.af.edu::9d39c783-1e86-4e7c-931c-d13bde44dad8" providerId="AD" clId="Web-{17A9406A-A6C7-CB44-7239-C01282FAE067}" dt="2023-03-24T18:32:09.179" v="0"/>
          <pc:sldLayoutMkLst>
            <pc:docMk/>
            <pc:sldMasterMk cId="58892467" sldId="2147483684"/>
            <pc:sldLayoutMk cId="2216939326" sldId="2147483690"/>
          </pc:sldLayoutMkLst>
        </pc:sldLayoutChg>
        <pc:sldLayoutChg chg="add mod replId">
          <pc:chgData name="RANLY, NEIL C CIV USAF AETC AFIT/ENS" userId="S::neil.ranly.1@au.af.edu::9d39c783-1e86-4e7c-931c-d13bde44dad8" providerId="AD" clId="Web-{17A9406A-A6C7-CB44-7239-C01282FAE067}" dt="2023-03-24T18:32:09.179" v="0"/>
          <pc:sldLayoutMkLst>
            <pc:docMk/>
            <pc:sldMasterMk cId="58892467" sldId="2147483684"/>
            <pc:sldLayoutMk cId="1196634733" sldId="2147483691"/>
          </pc:sldLayoutMkLst>
        </pc:sldLayoutChg>
        <pc:sldLayoutChg chg="add mod replId">
          <pc:chgData name="RANLY, NEIL C CIV USAF AETC AFIT/ENS" userId="S::neil.ranly.1@au.af.edu::9d39c783-1e86-4e7c-931c-d13bde44dad8" providerId="AD" clId="Web-{17A9406A-A6C7-CB44-7239-C01282FAE067}" dt="2023-03-24T18:32:09.179" v="0"/>
          <pc:sldLayoutMkLst>
            <pc:docMk/>
            <pc:sldMasterMk cId="58892467" sldId="2147483684"/>
            <pc:sldLayoutMk cId="555207312" sldId="2147483692"/>
          </pc:sldLayoutMkLst>
        </pc:sldLayoutChg>
        <pc:sldLayoutChg chg="add mod replId">
          <pc:chgData name="RANLY, NEIL C CIV USAF AETC AFIT/ENS" userId="S::neil.ranly.1@au.af.edu::9d39c783-1e86-4e7c-931c-d13bde44dad8" providerId="AD" clId="Web-{17A9406A-A6C7-CB44-7239-C01282FAE067}" dt="2023-03-24T18:32:09.179" v="0"/>
          <pc:sldLayoutMkLst>
            <pc:docMk/>
            <pc:sldMasterMk cId="58892467" sldId="2147483684"/>
            <pc:sldLayoutMk cId="1756141816" sldId="2147483693"/>
          </pc:sldLayoutMkLst>
        </pc:sldLayoutChg>
        <pc:sldLayoutChg chg="add mod replId">
          <pc:chgData name="RANLY, NEIL C CIV USAF AETC AFIT/ENS" userId="S::neil.ranly.1@au.af.edu::9d39c783-1e86-4e7c-931c-d13bde44dad8" providerId="AD" clId="Web-{17A9406A-A6C7-CB44-7239-C01282FAE067}" dt="2023-03-24T18:32:09.179" v="0"/>
          <pc:sldLayoutMkLst>
            <pc:docMk/>
            <pc:sldMasterMk cId="58892467" sldId="2147483684"/>
            <pc:sldLayoutMk cId="2010715672" sldId="2147483694"/>
          </pc:sldLayoutMkLst>
        </pc:sldLayoutChg>
        <pc:sldLayoutChg chg="add mod replId">
          <pc:chgData name="RANLY, NEIL C CIV USAF AETC AFIT/ENS" userId="S::neil.ranly.1@au.af.edu::9d39c783-1e86-4e7c-931c-d13bde44dad8" providerId="AD" clId="Web-{17A9406A-A6C7-CB44-7239-C01282FAE067}" dt="2023-03-24T18:32:09.179" v="0"/>
          <pc:sldLayoutMkLst>
            <pc:docMk/>
            <pc:sldMasterMk cId="58892467" sldId="2147483684"/>
            <pc:sldLayoutMk cId="290268694" sldId="2147483695"/>
          </pc:sldLayoutMkLst>
        </pc:sldLayoutChg>
        <pc:sldLayoutChg chg="add mod replId">
          <pc:chgData name="RANLY, NEIL C CIV USAF AETC AFIT/ENS" userId="S::neil.ranly.1@au.af.edu::9d39c783-1e86-4e7c-931c-d13bde44dad8" providerId="AD" clId="Web-{17A9406A-A6C7-CB44-7239-C01282FAE067}" dt="2023-03-24T18:32:09.179" v="0"/>
          <pc:sldLayoutMkLst>
            <pc:docMk/>
            <pc:sldMasterMk cId="58892467" sldId="2147483684"/>
            <pc:sldLayoutMk cId="741429476" sldId="2147483696"/>
          </pc:sldLayoutMkLst>
        </pc:sldLayoutChg>
        <pc:sldLayoutChg chg="add mod replId">
          <pc:chgData name="RANLY, NEIL C CIV USAF AETC AFIT/ENS" userId="S::neil.ranly.1@au.af.edu::9d39c783-1e86-4e7c-931c-d13bde44dad8" providerId="AD" clId="Web-{17A9406A-A6C7-CB44-7239-C01282FAE067}" dt="2023-03-24T18:32:09.179" v="0"/>
          <pc:sldLayoutMkLst>
            <pc:docMk/>
            <pc:sldMasterMk cId="58892467" sldId="2147483684"/>
            <pc:sldLayoutMk cId="1503425147" sldId="2147483697"/>
          </pc:sldLayoutMkLst>
        </pc:sldLayoutChg>
        <pc:sldLayoutChg chg="add mod replId">
          <pc:chgData name="RANLY, NEIL C CIV USAF AETC AFIT/ENS" userId="S::neil.ranly.1@au.af.edu::9d39c783-1e86-4e7c-931c-d13bde44dad8" providerId="AD" clId="Web-{17A9406A-A6C7-CB44-7239-C01282FAE067}" dt="2023-03-24T18:32:09.179" v="0"/>
          <pc:sldLayoutMkLst>
            <pc:docMk/>
            <pc:sldMasterMk cId="58892467" sldId="2147483684"/>
            <pc:sldLayoutMk cId="3907290518" sldId="2147483698"/>
          </pc:sldLayoutMkLst>
        </pc:sldLayoutChg>
        <pc:sldLayoutChg chg="add mod replId">
          <pc:chgData name="RANLY, NEIL C CIV USAF AETC AFIT/ENS" userId="S::neil.ranly.1@au.af.edu::9d39c783-1e86-4e7c-931c-d13bde44dad8" providerId="AD" clId="Web-{17A9406A-A6C7-CB44-7239-C01282FAE067}" dt="2023-03-24T18:32:09.179" v="0"/>
          <pc:sldLayoutMkLst>
            <pc:docMk/>
            <pc:sldMasterMk cId="58892467" sldId="2147483684"/>
            <pc:sldLayoutMk cId="2979401183" sldId="2147483699"/>
          </pc:sldLayoutMkLst>
        </pc:sldLayoutChg>
        <pc:sldLayoutChg chg="add mod replId">
          <pc:chgData name="RANLY, NEIL C CIV USAF AETC AFIT/ENS" userId="S::neil.ranly.1@au.af.edu::9d39c783-1e86-4e7c-931c-d13bde44dad8" providerId="AD" clId="Web-{17A9406A-A6C7-CB44-7239-C01282FAE067}" dt="2023-03-24T18:32:09.179" v="0"/>
          <pc:sldLayoutMkLst>
            <pc:docMk/>
            <pc:sldMasterMk cId="58892467" sldId="2147483684"/>
            <pc:sldLayoutMk cId="3014317129" sldId="2147483700"/>
          </pc:sldLayoutMkLst>
        </pc:sldLayoutChg>
        <pc:sldLayoutChg chg="add mod replId">
          <pc:chgData name="RANLY, NEIL C CIV USAF AETC AFIT/ENS" userId="S::neil.ranly.1@au.af.edu::9d39c783-1e86-4e7c-931c-d13bde44dad8" providerId="AD" clId="Web-{17A9406A-A6C7-CB44-7239-C01282FAE067}" dt="2023-03-24T18:32:09.179" v="0"/>
          <pc:sldLayoutMkLst>
            <pc:docMk/>
            <pc:sldMasterMk cId="58892467" sldId="2147483684"/>
            <pc:sldLayoutMk cId="2505168954" sldId="2147483701"/>
          </pc:sldLayoutMkLst>
        </pc:sldLayoutChg>
      </pc:sldMasterChg>
    </pc:docChg>
  </pc:docChgLst>
  <pc:docChgLst>
    <pc:chgData name="RANLY, NEIL C CIV USAF AETC AFIT/ENS" userId="S::neil.ranly.1@au.af.edu::9d39c783-1e86-4e7c-931c-d13bde44dad8" providerId="AD" clId="Web-{D59B5BC2-64A1-F480-9047-5B79EA305394}"/>
    <pc:docChg chg="addSld delSld modSld sldOrd">
      <pc:chgData name="RANLY, NEIL C CIV USAF AETC AFIT/ENS" userId="S::neil.ranly.1@au.af.edu::9d39c783-1e86-4e7c-931c-d13bde44dad8" providerId="AD" clId="Web-{D59B5BC2-64A1-F480-9047-5B79EA305394}" dt="2023-03-20T18:06:31.086" v="602" actId="20577"/>
      <pc:docMkLst>
        <pc:docMk/>
      </pc:docMkLst>
      <pc:sldChg chg="modSp">
        <pc:chgData name="RANLY, NEIL C CIV USAF AETC AFIT/ENS" userId="S::neil.ranly.1@au.af.edu::9d39c783-1e86-4e7c-931c-d13bde44dad8" providerId="AD" clId="Web-{D59B5BC2-64A1-F480-9047-5B79EA305394}" dt="2023-03-20T17:10:17.806" v="68" actId="20577"/>
        <pc:sldMkLst>
          <pc:docMk/>
          <pc:sldMk cId="2375967857" sldId="257"/>
        </pc:sldMkLst>
        <pc:spChg chg="mod">
          <ac:chgData name="RANLY, NEIL C CIV USAF AETC AFIT/ENS" userId="S::neil.ranly.1@au.af.edu::9d39c783-1e86-4e7c-931c-d13bde44dad8" providerId="AD" clId="Web-{D59B5BC2-64A1-F480-9047-5B79EA305394}" dt="2023-03-20T17:10:17.806" v="68" actId="20577"/>
          <ac:spMkLst>
            <pc:docMk/>
            <pc:sldMk cId="2375967857" sldId="257"/>
            <ac:spMk id="2" creationId="{00000000-0000-0000-0000-000000000000}"/>
          </ac:spMkLst>
        </pc:spChg>
        <pc:spChg chg="mod">
          <ac:chgData name="RANLY, NEIL C CIV USAF AETC AFIT/ENS" userId="S::neil.ranly.1@au.af.edu::9d39c783-1e86-4e7c-931c-d13bde44dad8" providerId="AD" clId="Web-{D59B5BC2-64A1-F480-9047-5B79EA305394}" dt="2023-03-20T17:04:53.437" v="3" actId="20577"/>
          <ac:spMkLst>
            <pc:docMk/>
            <pc:sldMk cId="2375967857" sldId="257"/>
            <ac:spMk id="3" creationId="{00000000-0000-0000-0000-000000000000}"/>
          </ac:spMkLst>
        </pc:spChg>
      </pc:sldChg>
      <pc:sldChg chg="modSp">
        <pc:chgData name="RANLY, NEIL C CIV USAF AETC AFIT/ENS" userId="S::neil.ranly.1@au.af.edu::9d39c783-1e86-4e7c-931c-d13bde44dad8" providerId="AD" clId="Web-{D59B5BC2-64A1-F480-9047-5B79EA305394}" dt="2023-03-20T17:48:16.097" v="475" actId="20577"/>
        <pc:sldMkLst>
          <pc:docMk/>
          <pc:sldMk cId="1559055156" sldId="276"/>
        </pc:sldMkLst>
        <pc:spChg chg="mod">
          <ac:chgData name="RANLY, NEIL C CIV USAF AETC AFIT/ENS" userId="S::neil.ranly.1@au.af.edu::9d39c783-1e86-4e7c-931c-d13bde44dad8" providerId="AD" clId="Web-{D59B5BC2-64A1-F480-9047-5B79EA305394}" dt="2023-03-20T17:48:16.097" v="475" actId="20577"/>
          <ac:spMkLst>
            <pc:docMk/>
            <pc:sldMk cId="1559055156" sldId="276"/>
            <ac:spMk id="3" creationId="{00000000-0000-0000-0000-000000000000}"/>
          </ac:spMkLst>
        </pc:spChg>
      </pc:sldChg>
      <pc:sldChg chg="addSp delSp">
        <pc:chgData name="RANLY, NEIL C CIV USAF AETC AFIT/ENS" userId="S::neil.ranly.1@au.af.edu::9d39c783-1e86-4e7c-931c-d13bde44dad8" providerId="AD" clId="Web-{D59B5BC2-64A1-F480-9047-5B79EA305394}" dt="2023-03-20T18:01:57.280" v="484"/>
        <pc:sldMkLst>
          <pc:docMk/>
          <pc:sldMk cId="2836907345" sldId="289"/>
        </pc:sldMkLst>
        <pc:graphicFrameChg chg="add del">
          <ac:chgData name="RANLY, NEIL C CIV USAF AETC AFIT/ENS" userId="S::neil.ranly.1@au.af.edu::9d39c783-1e86-4e7c-931c-d13bde44dad8" providerId="AD" clId="Web-{D59B5BC2-64A1-F480-9047-5B79EA305394}" dt="2023-03-20T18:01:57.280" v="484"/>
          <ac:graphicFrameMkLst>
            <pc:docMk/>
            <pc:sldMk cId="2836907345" sldId="289"/>
            <ac:graphicFrameMk id="4" creationId="{00000000-0000-0000-0000-000000000000}"/>
          </ac:graphicFrameMkLst>
        </pc:graphicFrameChg>
      </pc:sldChg>
      <pc:sldChg chg="delSp modSp del">
        <pc:chgData name="RANLY, NEIL C CIV USAF AETC AFIT/ENS" userId="S::neil.ranly.1@au.af.edu::9d39c783-1e86-4e7c-931c-d13bde44dad8" providerId="AD" clId="Web-{D59B5BC2-64A1-F480-9047-5B79EA305394}" dt="2023-03-20T17:48:58.786" v="476"/>
        <pc:sldMkLst>
          <pc:docMk/>
          <pc:sldMk cId="983011148" sldId="290"/>
        </pc:sldMkLst>
        <pc:spChg chg="mod">
          <ac:chgData name="RANLY, NEIL C CIV USAF AETC AFIT/ENS" userId="S::neil.ranly.1@au.af.edu::9d39c783-1e86-4e7c-931c-d13bde44dad8" providerId="AD" clId="Web-{D59B5BC2-64A1-F480-9047-5B79EA305394}" dt="2023-03-20T17:46:30.563" v="441" actId="20577"/>
          <ac:spMkLst>
            <pc:docMk/>
            <pc:sldMk cId="983011148" sldId="290"/>
            <ac:spMk id="3" creationId="{00000000-0000-0000-0000-000000000000}"/>
          </ac:spMkLst>
        </pc:spChg>
        <pc:spChg chg="del">
          <ac:chgData name="RANLY, NEIL C CIV USAF AETC AFIT/ENS" userId="S::neil.ranly.1@au.af.edu::9d39c783-1e86-4e7c-931c-d13bde44dad8" providerId="AD" clId="Web-{D59B5BC2-64A1-F480-9047-5B79EA305394}" dt="2023-03-20T17:46:46.219" v="448"/>
          <ac:spMkLst>
            <pc:docMk/>
            <pc:sldMk cId="983011148" sldId="290"/>
            <ac:spMk id="4" creationId="{00000000-0000-0000-0000-000000000000}"/>
          </ac:spMkLst>
        </pc:spChg>
        <pc:spChg chg="del">
          <ac:chgData name="RANLY, NEIL C CIV USAF AETC AFIT/ENS" userId="S::neil.ranly.1@au.af.edu::9d39c783-1e86-4e7c-931c-d13bde44dad8" providerId="AD" clId="Web-{D59B5BC2-64A1-F480-9047-5B79EA305394}" dt="2023-03-20T17:46:46.219" v="446"/>
          <ac:spMkLst>
            <pc:docMk/>
            <pc:sldMk cId="983011148" sldId="290"/>
            <ac:spMk id="6" creationId="{E26B39DD-668F-4AB8-1EA1-C5ACDC661BA4}"/>
          </ac:spMkLst>
        </pc:spChg>
        <pc:picChg chg="del">
          <ac:chgData name="RANLY, NEIL C CIV USAF AETC AFIT/ENS" userId="S::neil.ranly.1@au.af.edu::9d39c783-1e86-4e7c-931c-d13bde44dad8" providerId="AD" clId="Web-{D59B5BC2-64A1-F480-9047-5B79EA305394}" dt="2023-03-20T17:46:46.219" v="447"/>
          <ac:picMkLst>
            <pc:docMk/>
            <pc:sldMk cId="983011148" sldId="290"/>
            <ac:picMk id="5" creationId="{4634656B-D7DC-79B9-4F95-63562192C60D}"/>
          </ac:picMkLst>
        </pc:picChg>
      </pc:sldChg>
      <pc:sldChg chg="modSp">
        <pc:chgData name="RANLY, NEIL C CIV USAF AETC AFIT/ENS" userId="S::neil.ranly.1@au.af.edu::9d39c783-1e86-4e7c-931c-d13bde44dad8" providerId="AD" clId="Web-{D59B5BC2-64A1-F480-9047-5B79EA305394}" dt="2023-03-20T17:39:19.565" v="402" actId="1076"/>
        <pc:sldMkLst>
          <pc:docMk/>
          <pc:sldMk cId="3836365723" sldId="291"/>
        </pc:sldMkLst>
        <pc:spChg chg="mod">
          <ac:chgData name="RANLY, NEIL C CIV USAF AETC AFIT/ENS" userId="S::neil.ranly.1@au.af.edu::9d39c783-1e86-4e7c-931c-d13bde44dad8" providerId="AD" clId="Web-{D59B5BC2-64A1-F480-9047-5B79EA305394}" dt="2023-03-20T17:39:16.049" v="400" actId="20577"/>
          <ac:spMkLst>
            <pc:docMk/>
            <pc:sldMk cId="3836365723" sldId="291"/>
            <ac:spMk id="3" creationId="{00000000-0000-0000-0000-000000000000}"/>
          </ac:spMkLst>
        </pc:spChg>
        <pc:picChg chg="mod">
          <ac:chgData name="RANLY, NEIL C CIV USAF AETC AFIT/ENS" userId="S::neil.ranly.1@au.af.edu::9d39c783-1e86-4e7c-931c-d13bde44dad8" providerId="AD" clId="Web-{D59B5BC2-64A1-F480-9047-5B79EA305394}" dt="2023-03-20T17:39:18.111" v="401" actId="1076"/>
          <ac:picMkLst>
            <pc:docMk/>
            <pc:sldMk cId="3836365723" sldId="291"/>
            <ac:picMk id="19" creationId="{45945921-A8D1-8F65-96DF-055D3210CE0D}"/>
          </ac:picMkLst>
        </pc:picChg>
        <pc:picChg chg="mod">
          <ac:chgData name="RANLY, NEIL C CIV USAF AETC AFIT/ENS" userId="S::neil.ranly.1@au.af.edu::9d39c783-1e86-4e7c-931c-d13bde44dad8" providerId="AD" clId="Web-{D59B5BC2-64A1-F480-9047-5B79EA305394}" dt="2023-03-20T17:39:19.565" v="402" actId="1076"/>
          <ac:picMkLst>
            <pc:docMk/>
            <pc:sldMk cId="3836365723" sldId="291"/>
            <ac:picMk id="22" creationId="{7904599E-3DA3-1F24-291A-1BA24A509C1D}"/>
          </ac:picMkLst>
        </pc:picChg>
      </pc:sldChg>
      <pc:sldChg chg="modSp">
        <pc:chgData name="RANLY, NEIL C CIV USAF AETC AFIT/ENS" userId="S::neil.ranly.1@au.af.edu::9d39c783-1e86-4e7c-931c-d13bde44dad8" providerId="AD" clId="Web-{D59B5BC2-64A1-F480-9047-5B79EA305394}" dt="2023-03-20T17:09:53.821" v="60" actId="20577"/>
        <pc:sldMkLst>
          <pc:docMk/>
          <pc:sldMk cId="1115128651" sldId="299"/>
        </pc:sldMkLst>
        <pc:spChg chg="mod">
          <ac:chgData name="RANLY, NEIL C CIV USAF AETC AFIT/ENS" userId="S::neil.ranly.1@au.af.edu::9d39c783-1e86-4e7c-931c-d13bde44dad8" providerId="AD" clId="Web-{D59B5BC2-64A1-F480-9047-5B79EA305394}" dt="2023-03-20T17:09:53.821" v="60" actId="20577"/>
          <ac:spMkLst>
            <pc:docMk/>
            <pc:sldMk cId="1115128651" sldId="299"/>
            <ac:spMk id="3" creationId="{00000000-0000-0000-0000-000000000000}"/>
          </ac:spMkLst>
        </pc:spChg>
      </pc:sldChg>
      <pc:sldChg chg="modSp add del">
        <pc:chgData name="RANLY, NEIL C CIV USAF AETC AFIT/ENS" userId="S::neil.ranly.1@au.af.edu::9d39c783-1e86-4e7c-931c-d13bde44dad8" providerId="AD" clId="Web-{D59B5BC2-64A1-F480-9047-5B79EA305394}" dt="2023-03-20T17:11:32.621" v="83"/>
        <pc:sldMkLst>
          <pc:docMk/>
          <pc:sldMk cId="885230221" sldId="300"/>
        </pc:sldMkLst>
        <pc:spChg chg="mod">
          <ac:chgData name="RANLY, NEIL C CIV USAF AETC AFIT/ENS" userId="S::neil.ranly.1@au.af.edu::9d39c783-1e86-4e7c-931c-d13bde44dad8" providerId="AD" clId="Web-{D59B5BC2-64A1-F480-9047-5B79EA305394}" dt="2023-03-20T17:11:26.793" v="81" actId="20577"/>
          <ac:spMkLst>
            <pc:docMk/>
            <pc:sldMk cId="885230221" sldId="300"/>
            <ac:spMk id="2" creationId="{00000000-0000-0000-0000-000000000000}"/>
          </ac:spMkLst>
        </pc:spChg>
      </pc:sldChg>
      <pc:sldChg chg="modSp">
        <pc:chgData name="RANLY, NEIL C CIV USAF AETC AFIT/ENS" userId="S::neil.ranly.1@au.af.edu::9d39c783-1e86-4e7c-931c-d13bde44dad8" providerId="AD" clId="Web-{D59B5BC2-64A1-F480-9047-5B79EA305394}" dt="2023-03-20T17:49:15.568" v="482" actId="20577"/>
        <pc:sldMkLst>
          <pc:docMk/>
          <pc:sldMk cId="1036756557" sldId="301"/>
        </pc:sldMkLst>
        <pc:spChg chg="mod">
          <ac:chgData name="RANLY, NEIL C CIV USAF AETC AFIT/ENS" userId="S::neil.ranly.1@au.af.edu::9d39c783-1e86-4e7c-931c-d13bde44dad8" providerId="AD" clId="Web-{D59B5BC2-64A1-F480-9047-5B79EA305394}" dt="2023-03-20T17:49:15.568" v="482" actId="20577"/>
          <ac:spMkLst>
            <pc:docMk/>
            <pc:sldMk cId="1036756557" sldId="301"/>
            <ac:spMk id="3" creationId="{00000000-0000-0000-0000-000000000000}"/>
          </ac:spMkLst>
        </pc:spChg>
      </pc:sldChg>
      <pc:sldChg chg="modSp">
        <pc:chgData name="RANLY, NEIL C CIV USAF AETC AFIT/ENS" userId="S::neil.ranly.1@au.af.edu::9d39c783-1e86-4e7c-931c-d13bde44dad8" providerId="AD" clId="Web-{D59B5BC2-64A1-F480-9047-5B79EA305394}" dt="2023-03-20T17:45:08.326" v="439" actId="20577"/>
        <pc:sldMkLst>
          <pc:docMk/>
          <pc:sldMk cId="3693396250" sldId="303"/>
        </pc:sldMkLst>
        <pc:spChg chg="mod">
          <ac:chgData name="RANLY, NEIL C CIV USAF AETC AFIT/ENS" userId="S::neil.ranly.1@au.af.edu::9d39c783-1e86-4e7c-931c-d13bde44dad8" providerId="AD" clId="Web-{D59B5BC2-64A1-F480-9047-5B79EA305394}" dt="2023-03-20T17:45:08.326" v="439" actId="20577"/>
          <ac:spMkLst>
            <pc:docMk/>
            <pc:sldMk cId="3693396250" sldId="303"/>
            <ac:spMk id="9" creationId="{53F68E5C-CE25-4684-43F5-5C94C916C8C1}"/>
          </ac:spMkLst>
        </pc:spChg>
      </pc:sldChg>
      <pc:sldChg chg="modSp">
        <pc:chgData name="RANLY, NEIL C CIV USAF AETC AFIT/ENS" userId="S::neil.ranly.1@au.af.edu::9d39c783-1e86-4e7c-931c-d13bde44dad8" providerId="AD" clId="Web-{D59B5BC2-64A1-F480-9047-5B79EA305394}" dt="2023-03-20T17:35:31.948" v="396" actId="20577"/>
        <pc:sldMkLst>
          <pc:docMk/>
          <pc:sldMk cId="859328369" sldId="309"/>
        </pc:sldMkLst>
        <pc:spChg chg="mod">
          <ac:chgData name="RANLY, NEIL C CIV USAF AETC AFIT/ENS" userId="S::neil.ranly.1@au.af.edu::9d39c783-1e86-4e7c-931c-d13bde44dad8" providerId="AD" clId="Web-{D59B5BC2-64A1-F480-9047-5B79EA305394}" dt="2023-03-20T17:35:31.948" v="396" actId="20577"/>
          <ac:spMkLst>
            <pc:docMk/>
            <pc:sldMk cId="859328369" sldId="309"/>
            <ac:spMk id="9" creationId="{962D749F-9637-3FC5-E89C-BB535DB3E585}"/>
          </ac:spMkLst>
        </pc:spChg>
      </pc:sldChg>
      <pc:sldChg chg="modSp add replId">
        <pc:chgData name="RANLY, NEIL C CIV USAF AETC AFIT/ENS" userId="S::neil.ranly.1@au.af.edu::9d39c783-1e86-4e7c-931c-d13bde44dad8" providerId="AD" clId="Web-{D59B5BC2-64A1-F480-9047-5B79EA305394}" dt="2023-03-20T17:31:28.143" v="387" actId="20577"/>
        <pc:sldMkLst>
          <pc:docMk/>
          <pc:sldMk cId="2478113486" sldId="310"/>
        </pc:sldMkLst>
        <pc:spChg chg="mod">
          <ac:chgData name="RANLY, NEIL C CIV USAF AETC AFIT/ENS" userId="S::neil.ranly.1@au.af.edu::9d39c783-1e86-4e7c-931c-d13bde44dad8" providerId="AD" clId="Web-{D59B5BC2-64A1-F480-9047-5B79EA305394}" dt="2023-03-20T17:31:28.143" v="387" actId="20577"/>
          <ac:spMkLst>
            <pc:docMk/>
            <pc:sldMk cId="2478113486" sldId="310"/>
            <ac:spMk id="3" creationId="{00000000-0000-0000-0000-000000000000}"/>
          </ac:spMkLst>
        </pc:spChg>
      </pc:sldChg>
      <pc:sldChg chg="add del replId">
        <pc:chgData name="RANLY, NEIL C CIV USAF AETC AFIT/ENS" userId="S::neil.ranly.1@au.af.edu::9d39c783-1e86-4e7c-931c-d13bde44dad8" providerId="AD" clId="Web-{D59B5BC2-64A1-F480-9047-5B79EA305394}" dt="2023-03-20T17:11:12.027" v="74"/>
        <pc:sldMkLst>
          <pc:docMk/>
          <pc:sldMk cId="3853678263" sldId="310"/>
        </pc:sldMkLst>
      </pc:sldChg>
      <pc:sldChg chg="modSp add replId">
        <pc:chgData name="RANLY, NEIL C CIV USAF AETC AFIT/ENS" userId="S::neil.ranly.1@au.af.edu::9d39c783-1e86-4e7c-931c-d13bde44dad8" providerId="AD" clId="Web-{D59B5BC2-64A1-F480-9047-5B79EA305394}" dt="2023-03-20T17:24:02.442" v="326" actId="20577"/>
        <pc:sldMkLst>
          <pc:docMk/>
          <pc:sldMk cId="1845169992" sldId="311"/>
        </pc:sldMkLst>
        <pc:spChg chg="mod">
          <ac:chgData name="RANLY, NEIL C CIV USAF AETC AFIT/ENS" userId="S::neil.ranly.1@au.af.edu::9d39c783-1e86-4e7c-931c-d13bde44dad8" providerId="AD" clId="Web-{D59B5BC2-64A1-F480-9047-5B79EA305394}" dt="2023-03-20T17:24:02.442" v="326" actId="20577"/>
          <ac:spMkLst>
            <pc:docMk/>
            <pc:sldMk cId="1845169992" sldId="311"/>
            <ac:spMk id="3" creationId="{00000000-0000-0000-0000-000000000000}"/>
          </ac:spMkLst>
        </pc:spChg>
      </pc:sldChg>
      <pc:sldChg chg="modSp add del replId">
        <pc:chgData name="RANLY, NEIL C CIV USAF AETC AFIT/ENS" userId="S::neil.ranly.1@au.af.edu::9d39c783-1e86-4e7c-931c-d13bde44dad8" providerId="AD" clId="Web-{D59B5BC2-64A1-F480-9047-5B79EA305394}" dt="2023-03-20T17:15:22.222" v="130"/>
        <pc:sldMkLst>
          <pc:docMk/>
          <pc:sldMk cId="2290979033" sldId="311"/>
        </pc:sldMkLst>
        <pc:spChg chg="mod">
          <ac:chgData name="RANLY, NEIL C CIV USAF AETC AFIT/ENS" userId="S::neil.ranly.1@au.af.edu::9d39c783-1e86-4e7c-931c-d13bde44dad8" providerId="AD" clId="Web-{D59B5BC2-64A1-F480-9047-5B79EA305394}" dt="2023-03-20T17:15:17.691" v="129" actId="20577"/>
          <ac:spMkLst>
            <pc:docMk/>
            <pc:sldMk cId="2290979033" sldId="311"/>
            <ac:spMk id="3" creationId="{00000000-0000-0000-0000-000000000000}"/>
          </ac:spMkLst>
        </pc:spChg>
      </pc:sldChg>
      <pc:sldChg chg="addSp delSp modSp add replId">
        <pc:chgData name="RANLY, NEIL C CIV USAF AETC AFIT/ENS" userId="S::neil.ranly.1@au.af.edu::9d39c783-1e86-4e7c-931c-d13bde44dad8" providerId="AD" clId="Web-{D59B5BC2-64A1-F480-9047-5B79EA305394}" dt="2023-03-20T17:48:06.206" v="473" actId="20577"/>
        <pc:sldMkLst>
          <pc:docMk/>
          <pc:sldMk cId="529701828" sldId="312"/>
        </pc:sldMkLst>
        <pc:spChg chg="mod">
          <ac:chgData name="RANLY, NEIL C CIV USAF AETC AFIT/ENS" userId="S::neil.ranly.1@au.af.edu::9d39c783-1e86-4e7c-931c-d13bde44dad8" providerId="AD" clId="Web-{D59B5BC2-64A1-F480-9047-5B79EA305394}" dt="2023-03-20T17:48:06.206" v="473" actId="20577"/>
          <ac:spMkLst>
            <pc:docMk/>
            <pc:sldMk cId="529701828" sldId="312"/>
            <ac:spMk id="3" creationId="{00000000-0000-0000-0000-000000000000}"/>
          </ac:spMkLst>
        </pc:spChg>
        <pc:spChg chg="add mod">
          <ac:chgData name="RANLY, NEIL C CIV USAF AETC AFIT/ENS" userId="S::neil.ranly.1@au.af.edu::9d39c783-1e86-4e7c-931c-d13bde44dad8" providerId="AD" clId="Web-{D59B5BC2-64A1-F480-9047-5B79EA305394}" dt="2023-03-20T17:47:05.111" v="460" actId="1076"/>
          <ac:spMkLst>
            <pc:docMk/>
            <pc:sldMk cId="529701828" sldId="312"/>
            <ac:spMk id="5" creationId="{F25EBF1B-AE6F-44DC-2BDD-6288EAA69DDA}"/>
          </ac:spMkLst>
        </pc:spChg>
        <pc:spChg chg="add mod">
          <ac:chgData name="RANLY, NEIL C CIV USAF AETC AFIT/ENS" userId="S::neil.ranly.1@au.af.edu::9d39c783-1e86-4e7c-931c-d13bde44dad8" providerId="AD" clId="Web-{D59B5BC2-64A1-F480-9047-5B79EA305394}" dt="2023-03-20T17:46:59.220" v="457" actId="1076"/>
          <ac:spMkLst>
            <pc:docMk/>
            <pc:sldMk cId="529701828" sldId="312"/>
            <ac:spMk id="7" creationId="{ADF69544-6851-A24A-A740-263D5B6FAB81}"/>
          </ac:spMkLst>
        </pc:spChg>
        <pc:picChg chg="del mod">
          <ac:chgData name="RANLY, NEIL C CIV USAF AETC AFIT/ENS" userId="S::neil.ranly.1@au.af.edu::9d39c783-1e86-4e7c-931c-d13bde44dad8" providerId="AD" clId="Web-{D59B5BC2-64A1-F480-9047-5B79EA305394}" dt="2023-03-20T17:46:41.063" v="445"/>
          <ac:picMkLst>
            <pc:docMk/>
            <pc:sldMk cId="529701828" sldId="312"/>
            <ac:picMk id="4" creationId="{B34F5030-C2AB-42E0-6D7F-8BA85E4F70C8}"/>
          </ac:picMkLst>
        </pc:picChg>
        <pc:picChg chg="add mod">
          <ac:chgData name="RANLY, NEIL C CIV USAF AETC AFIT/ENS" userId="S::neil.ranly.1@au.af.edu::9d39c783-1e86-4e7c-931c-d13bde44dad8" providerId="AD" clId="Web-{D59B5BC2-64A1-F480-9047-5B79EA305394}" dt="2023-03-20T17:47:02.017" v="459" actId="14100"/>
          <ac:picMkLst>
            <pc:docMk/>
            <pc:sldMk cId="529701828" sldId="312"/>
            <ac:picMk id="6" creationId="{4FA55726-EE8E-A633-3220-234A94DB6AC5}"/>
          </ac:picMkLst>
        </pc:picChg>
      </pc:sldChg>
      <pc:sldChg chg="modSp add ord replId">
        <pc:chgData name="RANLY, NEIL C CIV USAF AETC AFIT/ENS" userId="S::neil.ranly.1@au.af.edu::9d39c783-1e86-4e7c-931c-d13bde44dad8" providerId="AD" clId="Web-{D59B5BC2-64A1-F480-9047-5B79EA305394}" dt="2023-03-20T18:06:31.086" v="602" actId="20577"/>
        <pc:sldMkLst>
          <pc:docMk/>
          <pc:sldMk cId="2759567089" sldId="313"/>
        </pc:sldMkLst>
        <pc:spChg chg="mod">
          <ac:chgData name="RANLY, NEIL C CIV USAF AETC AFIT/ENS" userId="S::neil.ranly.1@au.af.edu::9d39c783-1e86-4e7c-931c-d13bde44dad8" providerId="AD" clId="Web-{D59B5BC2-64A1-F480-9047-5B79EA305394}" dt="2023-03-20T18:06:31.086" v="602" actId="20577"/>
          <ac:spMkLst>
            <pc:docMk/>
            <pc:sldMk cId="2759567089" sldId="313"/>
            <ac:spMk id="3" creationId="{00000000-0000-0000-0000-000000000000}"/>
          </ac:spMkLst>
        </pc:spChg>
      </pc:sldChg>
    </pc:docChg>
  </pc:docChgLst>
  <pc:docChgLst>
    <pc:chgData name="RANLY, NEIL C CIV USAF AETC AFIT/ENS" userId="S::neil.ranly.1@au.af.edu::9d39c783-1e86-4e7c-931c-d13bde44dad8" providerId="AD" clId="Web-{40214508-7BE3-7797-B4F4-5FEE5540034E}"/>
    <pc:docChg chg="addSld modSld sldOrd">
      <pc:chgData name="RANLY, NEIL C CIV USAF AETC AFIT/ENS" userId="S::neil.ranly.1@au.af.edu::9d39c783-1e86-4e7c-931c-d13bde44dad8" providerId="AD" clId="Web-{40214508-7BE3-7797-B4F4-5FEE5540034E}" dt="2024-01-03T14:57:37.311" v="569" actId="20577"/>
      <pc:docMkLst>
        <pc:docMk/>
      </pc:docMkLst>
      <pc:sldChg chg="modSp">
        <pc:chgData name="RANLY, NEIL C CIV USAF AETC AFIT/ENS" userId="S::neil.ranly.1@au.af.edu::9d39c783-1e86-4e7c-931c-d13bde44dad8" providerId="AD" clId="Web-{40214508-7BE3-7797-B4F4-5FEE5540034E}" dt="2024-01-03T14:22:39.647" v="1" actId="20577"/>
        <pc:sldMkLst>
          <pc:docMk/>
          <pc:sldMk cId="1027027184" sldId="256"/>
        </pc:sldMkLst>
        <pc:spChg chg="mod">
          <ac:chgData name="RANLY, NEIL C CIV USAF AETC AFIT/ENS" userId="S::neil.ranly.1@au.af.edu::9d39c783-1e86-4e7c-931c-d13bde44dad8" providerId="AD" clId="Web-{40214508-7BE3-7797-B4F4-5FEE5540034E}" dt="2024-01-03T14:22:39.647" v="1" actId="20577"/>
          <ac:spMkLst>
            <pc:docMk/>
            <pc:sldMk cId="1027027184" sldId="256"/>
            <ac:spMk id="2" creationId="{00000000-0000-0000-0000-000000000000}"/>
          </ac:spMkLst>
        </pc:spChg>
      </pc:sldChg>
      <pc:sldChg chg="modSp">
        <pc:chgData name="RANLY, NEIL C CIV USAF AETC AFIT/ENS" userId="S::neil.ranly.1@au.af.edu::9d39c783-1e86-4e7c-931c-d13bde44dad8" providerId="AD" clId="Web-{40214508-7BE3-7797-B4F4-5FEE5540034E}" dt="2024-01-03T14:31:58.533" v="4" actId="20577"/>
        <pc:sldMkLst>
          <pc:docMk/>
          <pc:sldMk cId="2376490185" sldId="277"/>
        </pc:sldMkLst>
        <pc:spChg chg="mod">
          <ac:chgData name="RANLY, NEIL C CIV USAF AETC AFIT/ENS" userId="S::neil.ranly.1@au.af.edu::9d39c783-1e86-4e7c-931c-d13bde44dad8" providerId="AD" clId="Web-{40214508-7BE3-7797-B4F4-5FEE5540034E}" dt="2024-01-03T14:31:58.533" v="4" actId="20577"/>
          <ac:spMkLst>
            <pc:docMk/>
            <pc:sldMk cId="2376490185" sldId="277"/>
            <ac:spMk id="3" creationId="{00000000-0000-0000-0000-000000000000}"/>
          </ac:spMkLst>
        </pc:spChg>
      </pc:sldChg>
      <pc:sldChg chg="modNotes">
        <pc:chgData name="RANLY, NEIL C CIV USAF AETC AFIT/ENS" userId="S::neil.ranly.1@au.af.edu::9d39c783-1e86-4e7c-931c-d13bde44dad8" providerId="AD" clId="Web-{40214508-7BE3-7797-B4F4-5FEE5540034E}" dt="2024-01-03T14:43:15.733" v="237"/>
        <pc:sldMkLst>
          <pc:docMk/>
          <pc:sldMk cId="169413992" sldId="285"/>
        </pc:sldMkLst>
      </pc:sldChg>
      <pc:sldChg chg="ord modNotes">
        <pc:chgData name="RANLY, NEIL C CIV USAF AETC AFIT/ENS" userId="S::neil.ranly.1@au.af.edu::9d39c783-1e86-4e7c-931c-d13bde44dad8" providerId="AD" clId="Web-{40214508-7BE3-7797-B4F4-5FEE5540034E}" dt="2024-01-03T14:50:00.881" v="401"/>
        <pc:sldMkLst>
          <pc:docMk/>
          <pc:sldMk cId="4214996919" sldId="288"/>
        </pc:sldMkLst>
      </pc:sldChg>
      <pc:sldChg chg="modNotes">
        <pc:chgData name="RANLY, NEIL C CIV USAF AETC AFIT/ENS" userId="S::neil.ranly.1@au.af.edu::9d39c783-1e86-4e7c-931c-d13bde44dad8" providerId="AD" clId="Web-{40214508-7BE3-7797-B4F4-5FEE5540034E}" dt="2024-01-03T14:45:09.375" v="304"/>
        <pc:sldMkLst>
          <pc:docMk/>
          <pc:sldMk cId="2836907345" sldId="289"/>
        </pc:sldMkLst>
      </pc:sldChg>
      <pc:sldChg chg="ord">
        <pc:chgData name="RANLY, NEIL C CIV USAF AETC AFIT/ENS" userId="S::neil.ranly.1@au.af.edu::9d39c783-1e86-4e7c-931c-d13bde44dad8" providerId="AD" clId="Web-{40214508-7BE3-7797-B4F4-5FEE5540034E}" dt="2024-01-03T14:50:04.365" v="402"/>
        <pc:sldMkLst>
          <pc:docMk/>
          <pc:sldMk cId="859328369" sldId="309"/>
        </pc:sldMkLst>
      </pc:sldChg>
      <pc:sldChg chg="modSp">
        <pc:chgData name="RANLY, NEIL C CIV USAF AETC AFIT/ENS" userId="S::neil.ranly.1@au.af.edu::9d39c783-1e86-4e7c-931c-d13bde44dad8" providerId="AD" clId="Web-{40214508-7BE3-7797-B4F4-5FEE5540034E}" dt="2024-01-03T14:49:49.912" v="400" actId="20577"/>
        <pc:sldMkLst>
          <pc:docMk/>
          <pc:sldMk cId="2478113486" sldId="310"/>
        </pc:sldMkLst>
        <pc:spChg chg="mod">
          <ac:chgData name="RANLY, NEIL C CIV USAF AETC AFIT/ENS" userId="S::neil.ranly.1@au.af.edu::9d39c783-1e86-4e7c-931c-d13bde44dad8" providerId="AD" clId="Web-{40214508-7BE3-7797-B4F4-5FEE5540034E}" dt="2024-01-03T14:49:49.912" v="400" actId="20577"/>
          <ac:spMkLst>
            <pc:docMk/>
            <pc:sldMk cId="2478113486" sldId="310"/>
            <ac:spMk id="3" creationId="{00000000-0000-0000-0000-000000000000}"/>
          </ac:spMkLst>
        </pc:spChg>
      </pc:sldChg>
      <pc:sldChg chg="add">
        <pc:chgData name="RANLY, NEIL C CIV USAF AETC AFIT/ENS" userId="S::neil.ranly.1@au.af.edu::9d39c783-1e86-4e7c-931c-d13bde44dad8" providerId="AD" clId="Web-{40214508-7BE3-7797-B4F4-5FEE5540034E}" dt="2024-01-03T14:23:52.524" v="2"/>
        <pc:sldMkLst>
          <pc:docMk/>
          <pc:sldMk cId="177657830" sldId="316"/>
        </pc:sldMkLst>
      </pc:sldChg>
      <pc:sldChg chg="delSp modSp new mod modClrScheme chgLayout">
        <pc:chgData name="RANLY, NEIL C CIV USAF AETC AFIT/ENS" userId="S::neil.ranly.1@au.af.edu::9d39c783-1e86-4e7c-931c-d13bde44dad8" providerId="AD" clId="Web-{40214508-7BE3-7797-B4F4-5FEE5540034E}" dt="2024-01-03T14:57:37.311" v="569" actId="20577"/>
        <pc:sldMkLst>
          <pc:docMk/>
          <pc:sldMk cId="1148783670" sldId="317"/>
        </pc:sldMkLst>
        <pc:spChg chg="mod ord">
          <ac:chgData name="RANLY, NEIL C CIV USAF AETC AFIT/ENS" userId="S::neil.ranly.1@au.af.edu::9d39c783-1e86-4e7c-931c-d13bde44dad8" providerId="AD" clId="Web-{40214508-7BE3-7797-B4F4-5FEE5540034E}" dt="2024-01-03T14:53:28.838" v="408" actId="20577"/>
          <ac:spMkLst>
            <pc:docMk/>
            <pc:sldMk cId="1148783670" sldId="317"/>
            <ac:spMk id="2" creationId="{6B3934A4-231C-2E51-AB78-1859BCD93F80}"/>
          </ac:spMkLst>
        </pc:spChg>
        <pc:spChg chg="mod ord">
          <ac:chgData name="RANLY, NEIL C CIV USAF AETC AFIT/ENS" userId="S::neil.ranly.1@au.af.edu::9d39c783-1e86-4e7c-931c-d13bde44dad8" providerId="AD" clId="Web-{40214508-7BE3-7797-B4F4-5FEE5540034E}" dt="2024-01-03T14:57:37.311" v="569" actId="20577"/>
          <ac:spMkLst>
            <pc:docMk/>
            <pc:sldMk cId="1148783670" sldId="317"/>
            <ac:spMk id="3" creationId="{61C2E2C1-C08E-B2B2-AEB3-D31C74C8EE0F}"/>
          </ac:spMkLst>
        </pc:spChg>
        <pc:spChg chg="del">
          <ac:chgData name="RANLY, NEIL C CIV USAF AETC AFIT/ENS" userId="S::neil.ranly.1@au.af.edu::9d39c783-1e86-4e7c-931c-d13bde44dad8" providerId="AD" clId="Web-{40214508-7BE3-7797-B4F4-5FEE5540034E}" dt="2024-01-03T14:53:19.150" v="404"/>
          <ac:spMkLst>
            <pc:docMk/>
            <pc:sldMk cId="1148783670" sldId="317"/>
            <ac:spMk id="4" creationId="{46151D37-86DB-E185-7000-FAD9335F0A37}"/>
          </ac:spMkLst>
        </pc:spChg>
      </pc:sldChg>
    </pc:docChg>
  </pc:docChgLst>
  <pc:docChgLst>
    <pc:chgData name="RANLY, NEIL C CIV USAF AETC AFIT/ENS" userId="9d39c783-1e86-4e7c-931c-d13bde44dad8" providerId="ADAL" clId="{2A5686F5-9980-974D-AF86-B1BB2FC548B1}"/>
    <pc:docChg chg="undo custSel addSld modSld">
      <pc:chgData name="RANLY, NEIL C CIV USAF AETC AFIT/ENS" userId="9d39c783-1e86-4e7c-931c-d13bde44dad8" providerId="ADAL" clId="{2A5686F5-9980-974D-AF86-B1BB2FC548B1}" dt="2023-03-27T17:56:44.264" v="503" actId="1037"/>
      <pc:docMkLst>
        <pc:docMk/>
      </pc:docMkLst>
      <pc:sldChg chg="modSp">
        <pc:chgData name="RANLY, NEIL C CIV USAF AETC AFIT/ENS" userId="9d39c783-1e86-4e7c-931c-d13bde44dad8" providerId="ADAL" clId="{2A5686F5-9980-974D-AF86-B1BB2FC548B1}" dt="2023-03-27T16:37:33.705" v="11" actId="20577"/>
        <pc:sldMkLst>
          <pc:docMk/>
          <pc:sldMk cId="2375967857" sldId="257"/>
        </pc:sldMkLst>
        <pc:spChg chg="mod">
          <ac:chgData name="RANLY, NEIL C CIV USAF AETC AFIT/ENS" userId="9d39c783-1e86-4e7c-931c-d13bde44dad8" providerId="ADAL" clId="{2A5686F5-9980-974D-AF86-B1BB2FC548B1}" dt="2023-03-27T16:37:33.705" v="11" actId="20577"/>
          <ac:spMkLst>
            <pc:docMk/>
            <pc:sldMk cId="2375967857" sldId="257"/>
            <ac:spMk id="3" creationId="{00000000-0000-0000-0000-000000000000}"/>
          </ac:spMkLst>
        </pc:spChg>
      </pc:sldChg>
      <pc:sldChg chg="modSp mod">
        <pc:chgData name="RANLY, NEIL C CIV USAF AETC AFIT/ENS" userId="9d39c783-1e86-4e7c-931c-d13bde44dad8" providerId="ADAL" clId="{2A5686F5-9980-974D-AF86-B1BB2FC548B1}" dt="2023-03-27T17:56:44.264" v="503" actId="1037"/>
        <pc:sldMkLst>
          <pc:docMk/>
          <pc:sldMk cId="169413992" sldId="285"/>
        </pc:sldMkLst>
        <pc:spChg chg="mod">
          <ac:chgData name="RANLY, NEIL C CIV USAF AETC AFIT/ENS" userId="9d39c783-1e86-4e7c-931c-d13bde44dad8" providerId="ADAL" clId="{2A5686F5-9980-974D-AF86-B1BB2FC548B1}" dt="2023-03-27T17:56:44.264" v="503" actId="1037"/>
          <ac:spMkLst>
            <pc:docMk/>
            <pc:sldMk cId="169413992" sldId="285"/>
            <ac:spMk id="13" creationId="{00000000-0000-0000-0000-000000000000}"/>
          </ac:spMkLst>
        </pc:spChg>
      </pc:sldChg>
      <pc:sldChg chg="modSp mod">
        <pc:chgData name="RANLY, NEIL C CIV USAF AETC AFIT/ENS" userId="9d39c783-1e86-4e7c-931c-d13bde44dad8" providerId="ADAL" clId="{2A5686F5-9980-974D-AF86-B1BB2FC548B1}" dt="2023-03-27T16:42:05.399" v="113" actId="20577"/>
        <pc:sldMkLst>
          <pc:docMk/>
          <pc:sldMk cId="4214996919" sldId="288"/>
        </pc:sldMkLst>
        <pc:spChg chg="mod">
          <ac:chgData name="RANLY, NEIL C CIV USAF AETC AFIT/ENS" userId="9d39c783-1e86-4e7c-931c-d13bde44dad8" providerId="ADAL" clId="{2A5686F5-9980-974D-AF86-B1BB2FC548B1}" dt="2023-03-27T16:42:05.399" v="113" actId="20577"/>
          <ac:spMkLst>
            <pc:docMk/>
            <pc:sldMk cId="4214996919" sldId="288"/>
            <ac:spMk id="4" creationId="{00000000-0000-0000-0000-000000000000}"/>
          </ac:spMkLst>
        </pc:spChg>
      </pc:sldChg>
      <pc:sldChg chg="modSp mod">
        <pc:chgData name="RANLY, NEIL C CIV USAF AETC AFIT/ENS" userId="9d39c783-1e86-4e7c-931c-d13bde44dad8" providerId="ADAL" clId="{2A5686F5-9980-974D-AF86-B1BB2FC548B1}" dt="2023-03-27T16:37:32.727" v="1" actId="27636"/>
        <pc:sldMkLst>
          <pc:docMk/>
          <pc:sldMk cId="3836365723" sldId="291"/>
        </pc:sldMkLst>
        <pc:spChg chg="mod">
          <ac:chgData name="RANLY, NEIL C CIV USAF AETC AFIT/ENS" userId="9d39c783-1e86-4e7c-931c-d13bde44dad8" providerId="ADAL" clId="{2A5686F5-9980-974D-AF86-B1BB2FC548B1}" dt="2023-03-27T16:37:32.727" v="1" actId="27636"/>
          <ac:spMkLst>
            <pc:docMk/>
            <pc:sldMk cId="3836365723" sldId="291"/>
            <ac:spMk id="3" creationId="{00000000-0000-0000-0000-000000000000}"/>
          </ac:spMkLst>
        </pc:spChg>
      </pc:sldChg>
      <pc:sldChg chg="modSp mod">
        <pc:chgData name="RANLY, NEIL C CIV USAF AETC AFIT/ENS" userId="9d39c783-1e86-4e7c-931c-d13bde44dad8" providerId="ADAL" clId="{2A5686F5-9980-974D-AF86-B1BB2FC548B1}" dt="2023-03-27T16:37:32.763" v="4" actId="27636"/>
        <pc:sldMkLst>
          <pc:docMk/>
          <pc:sldMk cId="863846516" sldId="294"/>
        </pc:sldMkLst>
        <pc:spChg chg="mod">
          <ac:chgData name="RANLY, NEIL C CIV USAF AETC AFIT/ENS" userId="9d39c783-1e86-4e7c-931c-d13bde44dad8" providerId="ADAL" clId="{2A5686F5-9980-974D-AF86-B1BB2FC548B1}" dt="2023-03-27T16:37:32.763" v="4" actId="27636"/>
          <ac:spMkLst>
            <pc:docMk/>
            <pc:sldMk cId="863846516" sldId="294"/>
            <ac:spMk id="3" creationId="{00000000-0000-0000-0000-000000000000}"/>
          </ac:spMkLst>
        </pc:spChg>
      </pc:sldChg>
      <pc:sldChg chg="modSp mod">
        <pc:chgData name="RANLY, NEIL C CIV USAF AETC AFIT/ENS" userId="9d39c783-1e86-4e7c-931c-d13bde44dad8" providerId="ADAL" clId="{2A5686F5-9980-974D-AF86-B1BB2FC548B1}" dt="2023-03-27T16:37:32.753" v="3" actId="27636"/>
        <pc:sldMkLst>
          <pc:docMk/>
          <pc:sldMk cId="807717669" sldId="295"/>
        </pc:sldMkLst>
        <pc:spChg chg="mod">
          <ac:chgData name="RANLY, NEIL C CIV USAF AETC AFIT/ENS" userId="9d39c783-1e86-4e7c-931c-d13bde44dad8" providerId="ADAL" clId="{2A5686F5-9980-974D-AF86-B1BB2FC548B1}" dt="2023-03-27T16:37:32.753" v="3" actId="27636"/>
          <ac:spMkLst>
            <pc:docMk/>
            <pc:sldMk cId="807717669" sldId="295"/>
            <ac:spMk id="3" creationId="{00000000-0000-0000-0000-000000000000}"/>
          </ac:spMkLst>
        </pc:spChg>
      </pc:sldChg>
      <pc:sldChg chg="modSp">
        <pc:chgData name="RANLY, NEIL C CIV USAF AETC AFIT/ENS" userId="9d39c783-1e86-4e7c-931c-d13bde44dad8" providerId="ADAL" clId="{2A5686F5-9980-974D-AF86-B1BB2FC548B1}" dt="2023-03-27T16:40:32.149" v="56" actId="20577"/>
        <pc:sldMkLst>
          <pc:docMk/>
          <pc:sldMk cId="2286002484" sldId="298"/>
        </pc:sldMkLst>
        <pc:spChg chg="mod">
          <ac:chgData name="RANLY, NEIL C CIV USAF AETC AFIT/ENS" userId="9d39c783-1e86-4e7c-931c-d13bde44dad8" providerId="ADAL" clId="{2A5686F5-9980-974D-AF86-B1BB2FC548B1}" dt="2023-03-27T16:40:32.149" v="56" actId="20577"/>
          <ac:spMkLst>
            <pc:docMk/>
            <pc:sldMk cId="2286002484" sldId="298"/>
            <ac:spMk id="3" creationId="{00000000-0000-0000-0000-000000000000}"/>
          </ac:spMkLst>
        </pc:spChg>
      </pc:sldChg>
      <pc:sldChg chg="modSp">
        <pc:chgData name="RANLY, NEIL C CIV USAF AETC AFIT/ENS" userId="9d39c783-1e86-4e7c-931c-d13bde44dad8" providerId="ADAL" clId="{2A5686F5-9980-974D-AF86-B1BB2FC548B1}" dt="2023-03-27T16:38:50.992" v="41" actId="20577"/>
        <pc:sldMkLst>
          <pc:docMk/>
          <pc:sldMk cId="885230221" sldId="300"/>
        </pc:sldMkLst>
        <pc:spChg chg="mod">
          <ac:chgData name="RANLY, NEIL C CIV USAF AETC AFIT/ENS" userId="9d39c783-1e86-4e7c-931c-d13bde44dad8" providerId="ADAL" clId="{2A5686F5-9980-974D-AF86-B1BB2FC548B1}" dt="2023-03-27T16:38:50.992" v="41" actId="20577"/>
          <ac:spMkLst>
            <pc:docMk/>
            <pc:sldMk cId="885230221" sldId="300"/>
            <ac:spMk id="3" creationId="{00000000-0000-0000-0000-000000000000}"/>
          </ac:spMkLst>
        </pc:spChg>
      </pc:sldChg>
      <pc:sldChg chg="modSp mod">
        <pc:chgData name="RANLY, NEIL C CIV USAF AETC AFIT/ENS" userId="9d39c783-1e86-4e7c-931c-d13bde44dad8" providerId="ADAL" clId="{2A5686F5-9980-974D-AF86-B1BB2FC548B1}" dt="2023-03-27T17:52:06.090" v="326" actId="20577"/>
        <pc:sldMkLst>
          <pc:docMk/>
          <pc:sldMk cId="1036756557" sldId="301"/>
        </pc:sldMkLst>
        <pc:spChg chg="mod">
          <ac:chgData name="RANLY, NEIL C CIV USAF AETC AFIT/ENS" userId="9d39c783-1e86-4e7c-931c-d13bde44dad8" providerId="ADAL" clId="{2A5686F5-9980-974D-AF86-B1BB2FC548B1}" dt="2023-03-27T17:52:06.090" v="326" actId="20577"/>
          <ac:spMkLst>
            <pc:docMk/>
            <pc:sldMk cId="1036756557" sldId="301"/>
            <ac:spMk id="3" creationId="{00000000-0000-0000-0000-000000000000}"/>
          </ac:spMkLst>
        </pc:spChg>
      </pc:sldChg>
      <pc:sldChg chg="modSp mod">
        <pc:chgData name="RANLY, NEIL C CIV USAF AETC AFIT/ENS" userId="9d39c783-1e86-4e7c-931c-d13bde44dad8" providerId="ADAL" clId="{2A5686F5-9980-974D-AF86-B1BB2FC548B1}" dt="2023-03-27T17:51:01.109" v="311"/>
        <pc:sldMkLst>
          <pc:docMk/>
          <pc:sldMk cId="3693396250" sldId="303"/>
        </pc:sldMkLst>
        <pc:spChg chg="mod">
          <ac:chgData name="RANLY, NEIL C CIV USAF AETC AFIT/ENS" userId="9d39c783-1e86-4e7c-931c-d13bde44dad8" providerId="ADAL" clId="{2A5686F5-9980-974D-AF86-B1BB2FC548B1}" dt="2023-03-27T17:51:01.109" v="311"/>
          <ac:spMkLst>
            <pc:docMk/>
            <pc:sldMk cId="3693396250" sldId="303"/>
            <ac:spMk id="3" creationId="{00000000-0000-0000-0000-000000000000}"/>
          </ac:spMkLst>
        </pc:spChg>
      </pc:sldChg>
      <pc:sldChg chg="modSp mod">
        <pc:chgData name="RANLY, NEIL C CIV USAF AETC AFIT/ENS" userId="9d39c783-1e86-4e7c-931c-d13bde44dad8" providerId="ADAL" clId="{2A5686F5-9980-974D-AF86-B1BB2FC548B1}" dt="2023-03-27T17:51:14.900" v="313"/>
        <pc:sldMkLst>
          <pc:docMk/>
          <pc:sldMk cId="1284300196" sldId="304"/>
        </pc:sldMkLst>
        <pc:spChg chg="mod">
          <ac:chgData name="RANLY, NEIL C CIV USAF AETC AFIT/ENS" userId="9d39c783-1e86-4e7c-931c-d13bde44dad8" providerId="ADAL" clId="{2A5686F5-9980-974D-AF86-B1BB2FC548B1}" dt="2023-03-27T17:51:14.900" v="313"/>
          <ac:spMkLst>
            <pc:docMk/>
            <pc:sldMk cId="1284300196" sldId="304"/>
            <ac:spMk id="3" creationId="{00000000-0000-0000-0000-000000000000}"/>
          </ac:spMkLst>
        </pc:spChg>
      </pc:sldChg>
      <pc:sldChg chg="modSp mod">
        <pc:chgData name="RANLY, NEIL C CIV USAF AETC AFIT/ENS" userId="9d39c783-1e86-4e7c-931c-d13bde44dad8" providerId="ADAL" clId="{2A5686F5-9980-974D-AF86-B1BB2FC548B1}" dt="2023-03-27T17:51:23.779" v="315"/>
        <pc:sldMkLst>
          <pc:docMk/>
          <pc:sldMk cId="1866324632" sldId="305"/>
        </pc:sldMkLst>
        <pc:spChg chg="mod">
          <ac:chgData name="RANLY, NEIL C CIV USAF AETC AFIT/ENS" userId="9d39c783-1e86-4e7c-931c-d13bde44dad8" providerId="ADAL" clId="{2A5686F5-9980-974D-AF86-B1BB2FC548B1}" dt="2023-03-27T17:51:23.779" v="315"/>
          <ac:spMkLst>
            <pc:docMk/>
            <pc:sldMk cId="1866324632" sldId="305"/>
            <ac:spMk id="3" creationId="{00000000-0000-0000-0000-000000000000}"/>
          </ac:spMkLst>
        </pc:spChg>
      </pc:sldChg>
      <pc:sldChg chg="modSp mod">
        <pc:chgData name="RANLY, NEIL C CIV USAF AETC AFIT/ENS" userId="9d39c783-1e86-4e7c-931c-d13bde44dad8" providerId="ADAL" clId="{2A5686F5-9980-974D-AF86-B1BB2FC548B1}" dt="2023-03-27T17:51:32.599" v="317"/>
        <pc:sldMkLst>
          <pc:docMk/>
          <pc:sldMk cId="3165218745" sldId="306"/>
        </pc:sldMkLst>
        <pc:spChg chg="mod">
          <ac:chgData name="RANLY, NEIL C CIV USAF AETC AFIT/ENS" userId="9d39c783-1e86-4e7c-931c-d13bde44dad8" providerId="ADAL" clId="{2A5686F5-9980-974D-AF86-B1BB2FC548B1}" dt="2023-03-27T17:51:32.599" v="317"/>
          <ac:spMkLst>
            <pc:docMk/>
            <pc:sldMk cId="3165218745" sldId="306"/>
            <ac:spMk id="3" creationId="{00000000-0000-0000-0000-000000000000}"/>
          </ac:spMkLst>
        </pc:spChg>
      </pc:sldChg>
      <pc:sldChg chg="modSp mod">
        <pc:chgData name="RANLY, NEIL C CIV USAF AETC AFIT/ENS" userId="9d39c783-1e86-4e7c-931c-d13bde44dad8" providerId="ADAL" clId="{2A5686F5-9980-974D-AF86-B1BB2FC548B1}" dt="2023-03-27T17:55:50.857" v="493" actId="20577"/>
        <pc:sldMkLst>
          <pc:docMk/>
          <pc:sldMk cId="3618195096" sldId="307"/>
        </pc:sldMkLst>
        <pc:spChg chg="mod">
          <ac:chgData name="RANLY, NEIL C CIV USAF AETC AFIT/ENS" userId="9d39c783-1e86-4e7c-931c-d13bde44dad8" providerId="ADAL" clId="{2A5686F5-9980-974D-AF86-B1BB2FC548B1}" dt="2023-03-27T17:51:40.190" v="319"/>
          <ac:spMkLst>
            <pc:docMk/>
            <pc:sldMk cId="3618195096" sldId="307"/>
            <ac:spMk id="3" creationId="{00000000-0000-0000-0000-000000000000}"/>
          </ac:spMkLst>
        </pc:spChg>
        <pc:spChg chg="mod">
          <ac:chgData name="RANLY, NEIL C CIV USAF AETC AFIT/ENS" userId="9d39c783-1e86-4e7c-931c-d13bde44dad8" providerId="ADAL" clId="{2A5686F5-9980-974D-AF86-B1BB2FC548B1}" dt="2023-03-27T17:55:50.857" v="493" actId="20577"/>
          <ac:spMkLst>
            <pc:docMk/>
            <pc:sldMk cId="3618195096" sldId="307"/>
            <ac:spMk id="9" creationId="{53F68E5C-CE25-4684-43F5-5C94C916C8C1}"/>
          </ac:spMkLst>
        </pc:spChg>
      </pc:sldChg>
      <pc:sldChg chg="modSp mod">
        <pc:chgData name="RANLY, NEIL C CIV USAF AETC AFIT/ENS" userId="9d39c783-1e86-4e7c-931c-d13bde44dad8" providerId="ADAL" clId="{2A5686F5-9980-974D-AF86-B1BB2FC548B1}" dt="2023-03-27T17:51:52.473" v="321"/>
        <pc:sldMkLst>
          <pc:docMk/>
          <pc:sldMk cId="2013261188" sldId="308"/>
        </pc:sldMkLst>
        <pc:spChg chg="mod">
          <ac:chgData name="RANLY, NEIL C CIV USAF AETC AFIT/ENS" userId="9d39c783-1e86-4e7c-931c-d13bde44dad8" providerId="ADAL" clId="{2A5686F5-9980-974D-AF86-B1BB2FC548B1}" dt="2023-03-27T17:51:52.473" v="321"/>
          <ac:spMkLst>
            <pc:docMk/>
            <pc:sldMk cId="2013261188" sldId="308"/>
            <ac:spMk id="3" creationId="{00000000-0000-0000-0000-000000000000}"/>
          </ac:spMkLst>
        </pc:spChg>
      </pc:sldChg>
      <pc:sldChg chg="addSp delSp modSp add mod">
        <pc:chgData name="RANLY, NEIL C CIV USAF AETC AFIT/ENS" userId="9d39c783-1e86-4e7c-931c-d13bde44dad8" providerId="ADAL" clId="{2A5686F5-9980-974D-AF86-B1BB2FC548B1}" dt="2023-03-27T16:51:39.104" v="242" actId="14100"/>
        <pc:sldMkLst>
          <pc:docMk/>
          <pc:sldMk cId="791906606" sldId="315"/>
        </pc:sldMkLst>
        <pc:spChg chg="mod">
          <ac:chgData name="RANLY, NEIL C CIV USAF AETC AFIT/ENS" userId="9d39c783-1e86-4e7c-931c-d13bde44dad8" providerId="ADAL" clId="{2A5686F5-9980-974D-AF86-B1BB2FC548B1}" dt="2023-03-27T16:51:29.850" v="239" actId="20577"/>
          <ac:spMkLst>
            <pc:docMk/>
            <pc:sldMk cId="791906606" sldId="315"/>
            <ac:spMk id="3" creationId="{00000000-0000-0000-0000-000000000000}"/>
          </ac:spMkLst>
        </pc:spChg>
        <pc:spChg chg="del mod">
          <ac:chgData name="RANLY, NEIL C CIV USAF AETC AFIT/ENS" userId="9d39c783-1e86-4e7c-931c-d13bde44dad8" providerId="ADAL" clId="{2A5686F5-9980-974D-AF86-B1BB2FC548B1}" dt="2023-03-27T16:51:32.155" v="240" actId="478"/>
          <ac:spMkLst>
            <pc:docMk/>
            <pc:sldMk cId="791906606" sldId="315"/>
            <ac:spMk id="5" creationId="{F25EBF1B-AE6F-44DC-2BDD-6288EAA69DDA}"/>
          </ac:spMkLst>
        </pc:spChg>
        <pc:spChg chg="del">
          <ac:chgData name="RANLY, NEIL C CIV USAF AETC AFIT/ENS" userId="9d39c783-1e86-4e7c-931c-d13bde44dad8" providerId="ADAL" clId="{2A5686F5-9980-974D-AF86-B1BB2FC548B1}" dt="2023-03-27T16:51:21.923" v="237" actId="478"/>
          <ac:spMkLst>
            <pc:docMk/>
            <pc:sldMk cId="791906606" sldId="315"/>
            <ac:spMk id="7" creationId="{ADF69544-6851-A24A-A740-263D5B6FAB81}"/>
          </ac:spMkLst>
        </pc:spChg>
        <pc:spChg chg="add mod">
          <ac:chgData name="RANLY, NEIL C CIV USAF AETC AFIT/ENS" userId="9d39c783-1e86-4e7c-931c-d13bde44dad8" providerId="ADAL" clId="{2A5686F5-9980-974D-AF86-B1BB2FC548B1}" dt="2023-03-27T16:51:39.104" v="242" actId="14100"/>
          <ac:spMkLst>
            <pc:docMk/>
            <pc:sldMk cId="791906606" sldId="315"/>
            <ac:spMk id="8" creationId="{3125EDB8-65E1-09C0-0E12-8EB3E1F8328C}"/>
          </ac:spMkLst>
        </pc:spChg>
        <pc:picChg chg="del">
          <ac:chgData name="RANLY, NEIL C CIV USAF AETC AFIT/ENS" userId="9d39c783-1e86-4e7c-931c-d13bde44dad8" providerId="ADAL" clId="{2A5686F5-9980-974D-AF86-B1BB2FC548B1}" dt="2023-03-27T16:51:21.923" v="237" actId="478"/>
          <ac:picMkLst>
            <pc:docMk/>
            <pc:sldMk cId="791906606" sldId="315"/>
            <ac:picMk id="6" creationId="{4FA55726-EE8E-A633-3220-234A94DB6AC5}"/>
          </ac:picMkLst>
        </pc:picChg>
      </pc:sldChg>
    </pc:docChg>
  </pc:docChgLst>
  <pc:docChgLst>
    <pc:chgData name="RANLY, NEIL C CIV USAF AETC AFIT/ENS" userId="S::neil.ranly.1@au.af.edu::9d39c783-1e86-4e7c-931c-d13bde44dad8" providerId="AD" clId="Web-{71120E4A-B840-1E54-445F-208B65E25921}"/>
    <pc:docChg chg="modSld sldOrd">
      <pc:chgData name="RANLY, NEIL C CIV USAF AETC AFIT/ENS" userId="S::neil.ranly.1@au.af.edu::9d39c783-1e86-4e7c-931c-d13bde44dad8" providerId="AD" clId="Web-{71120E4A-B840-1E54-445F-208B65E25921}" dt="2023-12-27T18:18:06.525" v="65" actId="20577"/>
      <pc:docMkLst>
        <pc:docMk/>
      </pc:docMkLst>
      <pc:sldChg chg="modSp ord">
        <pc:chgData name="RANLY, NEIL C CIV USAF AETC AFIT/ENS" userId="S::neil.ranly.1@au.af.edu::9d39c783-1e86-4e7c-931c-d13bde44dad8" providerId="AD" clId="Web-{71120E4A-B840-1E54-445F-208B65E25921}" dt="2023-12-27T18:15:35.241" v="57" actId="20577"/>
        <pc:sldMkLst>
          <pc:docMk/>
          <pc:sldMk cId="2375967857" sldId="257"/>
        </pc:sldMkLst>
        <pc:spChg chg="mod">
          <ac:chgData name="RANLY, NEIL C CIV USAF AETC AFIT/ENS" userId="S::neil.ranly.1@au.af.edu::9d39c783-1e86-4e7c-931c-d13bde44dad8" providerId="AD" clId="Web-{71120E4A-B840-1E54-445F-208B65E25921}" dt="2023-12-27T18:15:35.241" v="57" actId="20577"/>
          <ac:spMkLst>
            <pc:docMk/>
            <pc:sldMk cId="2375967857" sldId="257"/>
            <ac:spMk id="3" creationId="{00000000-0000-0000-0000-000000000000}"/>
          </ac:spMkLst>
        </pc:spChg>
      </pc:sldChg>
      <pc:sldChg chg="modSp">
        <pc:chgData name="RANLY, NEIL C CIV USAF AETC AFIT/ENS" userId="S::neil.ranly.1@au.af.edu::9d39c783-1e86-4e7c-931c-d13bde44dad8" providerId="AD" clId="Web-{71120E4A-B840-1E54-445F-208B65E25921}" dt="2023-12-27T18:18:06.525" v="65" actId="20577"/>
        <pc:sldMkLst>
          <pc:docMk/>
          <pc:sldMk cId="2478113486" sldId="310"/>
        </pc:sldMkLst>
        <pc:spChg chg="mod">
          <ac:chgData name="RANLY, NEIL C CIV USAF AETC AFIT/ENS" userId="S::neil.ranly.1@au.af.edu::9d39c783-1e86-4e7c-931c-d13bde44dad8" providerId="AD" clId="Web-{71120E4A-B840-1E54-445F-208B65E25921}" dt="2023-12-27T18:18:06.525" v="65" actId="20577"/>
          <ac:spMkLst>
            <pc:docMk/>
            <pc:sldMk cId="2478113486" sldId="310"/>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A1FA8A-5D36-4F42-9C9C-DB10DE6E1FA4}" type="doc">
      <dgm:prSet loTypeId="urn:microsoft.com/office/officeart/2005/8/layout/pyramid1" loCatId="pyramid" qsTypeId="urn:microsoft.com/office/officeart/2005/8/quickstyle/simple1" qsCatId="simple" csTypeId="urn:microsoft.com/office/officeart/2005/8/colors/accent1_2" csCatId="accent1" phldr="1"/>
      <dgm:spPr/>
    </dgm:pt>
    <dgm:pt modelId="{FF12D4A4-00FE-406B-B4B5-7120F10E5891}">
      <dgm:prSet phldrT="[Text]"/>
      <dgm:spPr/>
      <dgm:t>
        <a:bodyPr/>
        <a:lstStyle/>
        <a:p>
          <a:endParaRPr lang="en-US" dirty="0"/>
        </a:p>
      </dgm:t>
    </dgm:pt>
    <dgm:pt modelId="{57C3C9CA-5471-47DA-B899-4BED009C7AAD}" type="parTrans" cxnId="{F7947F89-6289-4E3A-8D17-7D212AE9ACA0}">
      <dgm:prSet/>
      <dgm:spPr/>
      <dgm:t>
        <a:bodyPr/>
        <a:lstStyle/>
        <a:p>
          <a:endParaRPr lang="en-US"/>
        </a:p>
      </dgm:t>
    </dgm:pt>
    <dgm:pt modelId="{60CEAF4A-0910-4F0D-9065-5AED15F8D381}" type="sibTrans" cxnId="{F7947F89-6289-4E3A-8D17-7D212AE9ACA0}">
      <dgm:prSet/>
      <dgm:spPr/>
      <dgm:t>
        <a:bodyPr/>
        <a:lstStyle/>
        <a:p>
          <a:endParaRPr lang="en-US"/>
        </a:p>
      </dgm:t>
    </dgm:pt>
    <dgm:pt modelId="{908F700F-F8E4-46DB-A803-C5C2446410C2}">
      <dgm:prSet phldrT="[Text]"/>
      <dgm:spPr/>
      <dgm:t>
        <a:bodyPr/>
        <a:lstStyle/>
        <a:p>
          <a:endParaRPr lang="en-US" dirty="0"/>
        </a:p>
      </dgm:t>
    </dgm:pt>
    <dgm:pt modelId="{05D56380-2E1A-4D6C-AC55-65719B9FEE32}" type="parTrans" cxnId="{22FF952F-32FD-4069-960D-056F4D8CC192}">
      <dgm:prSet/>
      <dgm:spPr/>
      <dgm:t>
        <a:bodyPr/>
        <a:lstStyle/>
        <a:p>
          <a:endParaRPr lang="en-US"/>
        </a:p>
      </dgm:t>
    </dgm:pt>
    <dgm:pt modelId="{36B48411-5196-48DE-A2F1-71E280B77189}" type="sibTrans" cxnId="{22FF952F-32FD-4069-960D-056F4D8CC192}">
      <dgm:prSet/>
      <dgm:spPr/>
      <dgm:t>
        <a:bodyPr/>
        <a:lstStyle/>
        <a:p>
          <a:endParaRPr lang="en-US"/>
        </a:p>
      </dgm:t>
    </dgm:pt>
    <dgm:pt modelId="{B600B624-C29A-46FC-964D-33143962F083}">
      <dgm:prSet phldrT="[Text]"/>
      <dgm:spPr/>
      <dgm:t>
        <a:bodyPr/>
        <a:lstStyle/>
        <a:p>
          <a:endParaRPr lang="en-US" dirty="0"/>
        </a:p>
      </dgm:t>
    </dgm:pt>
    <dgm:pt modelId="{DDC1C3F3-7BA5-4A4E-A1D4-74D967605CE1}" type="parTrans" cxnId="{53BE4BE3-2735-4176-8748-608533EFB35A}">
      <dgm:prSet/>
      <dgm:spPr/>
      <dgm:t>
        <a:bodyPr/>
        <a:lstStyle/>
        <a:p>
          <a:endParaRPr lang="en-US"/>
        </a:p>
      </dgm:t>
    </dgm:pt>
    <dgm:pt modelId="{BEDC3641-21BA-40F9-8106-1605CCCF2703}" type="sibTrans" cxnId="{53BE4BE3-2735-4176-8748-608533EFB35A}">
      <dgm:prSet/>
      <dgm:spPr/>
      <dgm:t>
        <a:bodyPr/>
        <a:lstStyle/>
        <a:p>
          <a:endParaRPr lang="en-US"/>
        </a:p>
      </dgm:t>
    </dgm:pt>
    <dgm:pt modelId="{85465404-AC6E-4CAE-9109-82ABD7A426CC}">
      <dgm:prSet phldrT="[Text]"/>
      <dgm:spPr/>
      <dgm:t>
        <a:bodyPr/>
        <a:lstStyle/>
        <a:p>
          <a:endParaRPr lang="en-US" dirty="0"/>
        </a:p>
      </dgm:t>
    </dgm:pt>
    <dgm:pt modelId="{67527D1B-FB76-481D-840A-594EC143F1AD}" type="parTrans" cxnId="{709011A7-81BC-4646-9868-5F247F341B63}">
      <dgm:prSet/>
      <dgm:spPr/>
      <dgm:t>
        <a:bodyPr/>
        <a:lstStyle/>
        <a:p>
          <a:endParaRPr lang="en-US"/>
        </a:p>
      </dgm:t>
    </dgm:pt>
    <dgm:pt modelId="{80325398-FC1E-4C90-B63C-0AFF9FC79CD4}" type="sibTrans" cxnId="{709011A7-81BC-4646-9868-5F247F341B63}">
      <dgm:prSet/>
      <dgm:spPr/>
      <dgm:t>
        <a:bodyPr/>
        <a:lstStyle/>
        <a:p>
          <a:endParaRPr lang="en-US"/>
        </a:p>
      </dgm:t>
    </dgm:pt>
    <dgm:pt modelId="{DC39401E-1981-4377-9750-F514E6BB535D}" type="pres">
      <dgm:prSet presAssocID="{C8A1FA8A-5D36-4F42-9C9C-DB10DE6E1FA4}" presName="Name0" presStyleCnt="0">
        <dgm:presLayoutVars>
          <dgm:dir/>
          <dgm:animLvl val="lvl"/>
          <dgm:resizeHandles val="exact"/>
        </dgm:presLayoutVars>
      </dgm:prSet>
      <dgm:spPr/>
    </dgm:pt>
    <dgm:pt modelId="{CA332499-DC45-4E31-9E5F-6F139EBE0A72}" type="pres">
      <dgm:prSet presAssocID="{FF12D4A4-00FE-406B-B4B5-7120F10E5891}" presName="Name8" presStyleCnt="0"/>
      <dgm:spPr/>
    </dgm:pt>
    <dgm:pt modelId="{B1109ED3-94FF-4B47-8B1F-CA16ECB60D86}" type="pres">
      <dgm:prSet presAssocID="{FF12D4A4-00FE-406B-B4B5-7120F10E5891}" presName="level" presStyleLbl="node1" presStyleIdx="0" presStyleCnt="4">
        <dgm:presLayoutVars>
          <dgm:chMax val="1"/>
          <dgm:bulletEnabled val="1"/>
        </dgm:presLayoutVars>
      </dgm:prSet>
      <dgm:spPr/>
    </dgm:pt>
    <dgm:pt modelId="{F2DD8999-051F-4284-9383-C5E77E61A4AC}" type="pres">
      <dgm:prSet presAssocID="{FF12D4A4-00FE-406B-B4B5-7120F10E5891}" presName="levelTx" presStyleLbl="revTx" presStyleIdx="0" presStyleCnt="0">
        <dgm:presLayoutVars>
          <dgm:chMax val="1"/>
          <dgm:bulletEnabled val="1"/>
        </dgm:presLayoutVars>
      </dgm:prSet>
      <dgm:spPr/>
    </dgm:pt>
    <dgm:pt modelId="{A7A5A1DD-89A3-4A99-8F1C-35F4A941ABBD}" type="pres">
      <dgm:prSet presAssocID="{B600B624-C29A-46FC-964D-33143962F083}" presName="Name8" presStyleCnt="0"/>
      <dgm:spPr/>
    </dgm:pt>
    <dgm:pt modelId="{26855784-8FD5-4139-9D43-881F7537C00A}" type="pres">
      <dgm:prSet presAssocID="{B600B624-C29A-46FC-964D-33143962F083}" presName="level" presStyleLbl="node1" presStyleIdx="1" presStyleCnt="4">
        <dgm:presLayoutVars>
          <dgm:chMax val="1"/>
          <dgm:bulletEnabled val="1"/>
        </dgm:presLayoutVars>
      </dgm:prSet>
      <dgm:spPr/>
    </dgm:pt>
    <dgm:pt modelId="{A2AD2414-6748-4E13-9BF8-1FAC16856B0B}" type="pres">
      <dgm:prSet presAssocID="{B600B624-C29A-46FC-964D-33143962F083}" presName="levelTx" presStyleLbl="revTx" presStyleIdx="0" presStyleCnt="0">
        <dgm:presLayoutVars>
          <dgm:chMax val="1"/>
          <dgm:bulletEnabled val="1"/>
        </dgm:presLayoutVars>
      </dgm:prSet>
      <dgm:spPr/>
    </dgm:pt>
    <dgm:pt modelId="{17FA515C-47A9-4B4E-B2D8-55F8249039CE}" type="pres">
      <dgm:prSet presAssocID="{85465404-AC6E-4CAE-9109-82ABD7A426CC}" presName="Name8" presStyleCnt="0"/>
      <dgm:spPr/>
    </dgm:pt>
    <dgm:pt modelId="{F20E8E5D-2D90-4B01-9220-16859A114DD2}" type="pres">
      <dgm:prSet presAssocID="{85465404-AC6E-4CAE-9109-82ABD7A426CC}" presName="level" presStyleLbl="node1" presStyleIdx="2" presStyleCnt="4">
        <dgm:presLayoutVars>
          <dgm:chMax val="1"/>
          <dgm:bulletEnabled val="1"/>
        </dgm:presLayoutVars>
      </dgm:prSet>
      <dgm:spPr/>
    </dgm:pt>
    <dgm:pt modelId="{54FEEF11-8A32-4CB2-A1EB-C94DB898BEA5}" type="pres">
      <dgm:prSet presAssocID="{85465404-AC6E-4CAE-9109-82ABD7A426CC}" presName="levelTx" presStyleLbl="revTx" presStyleIdx="0" presStyleCnt="0">
        <dgm:presLayoutVars>
          <dgm:chMax val="1"/>
          <dgm:bulletEnabled val="1"/>
        </dgm:presLayoutVars>
      </dgm:prSet>
      <dgm:spPr/>
    </dgm:pt>
    <dgm:pt modelId="{E431946D-7632-4A7E-B7DC-748889DE89BF}" type="pres">
      <dgm:prSet presAssocID="{908F700F-F8E4-46DB-A803-C5C2446410C2}" presName="Name8" presStyleCnt="0"/>
      <dgm:spPr/>
    </dgm:pt>
    <dgm:pt modelId="{63057CFE-846B-42B4-BC13-C6BBC5EE161F}" type="pres">
      <dgm:prSet presAssocID="{908F700F-F8E4-46DB-A803-C5C2446410C2}" presName="level" presStyleLbl="node1" presStyleIdx="3" presStyleCnt="4">
        <dgm:presLayoutVars>
          <dgm:chMax val="1"/>
          <dgm:bulletEnabled val="1"/>
        </dgm:presLayoutVars>
      </dgm:prSet>
      <dgm:spPr/>
    </dgm:pt>
    <dgm:pt modelId="{1DB2EFFD-7EA4-403B-8B9B-EC3B4D59DF20}" type="pres">
      <dgm:prSet presAssocID="{908F700F-F8E4-46DB-A803-C5C2446410C2}" presName="levelTx" presStyleLbl="revTx" presStyleIdx="0" presStyleCnt="0">
        <dgm:presLayoutVars>
          <dgm:chMax val="1"/>
          <dgm:bulletEnabled val="1"/>
        </dgm:presLayoutVars>
      </dgm:prSet>
      <dgm:spPr/>
    </dgm:pt>
  </dgm:ptLst>
  <dgm:cxnLst>
    <dgm:cxn modelId="{A06E0D2D-2C1C-4E6A-895A-3A7E4E8E4DCF}" type="presOf" srcId="{FF12D4A4-00FE-406B-B4B5-7120F10E5891}" destId="{F2DD8999-051F-4284-9383-C5E77E61A4AC}" srcOrd="1" destOrd="0" presId="urn:microsoft.com/office/officeart/2005/8/layout/pyramid1"/>
    <dgm:cxn modelId="{22FF952F-32FD-4069-960D-056F4D8CC192}" srcId="{C8A1FA8A-5D36-4F42-9C9C-DB10DE6E1FA4}" destId="{908F700F-F8E4-46DB-A803-C5C2446410C2}" srcOrd="3" destOrd="0" parTransId="{05D56380-2E1A-4D6C-AC55-65719B9FEE32}" sibTransId="{36B48411-5196-48DE-A2F1-71E280B77189}"/>
    <dgm:cxn modelId="{822AEC3B-794F-4821-8B2F-9C3E534C6766}" type="presOf" srcId="{C8A1FA8A-5D36-4F42-9C9C-DB10DE6E1FA4}" destId="{DC39401E-1981-4377-9750-F514E6BB535D}" srcOrd="0" destOrd="0" presId="urn:microsoft.com/office/officeart/2005/8/layout/pyramid1"/>
    <dgm:cxn modelId="{A016F666-0CAD-4A02-B5CE-F4F60BAE407A}" type="presOf" srcId="{B600B624-C29A-46FC-964D-33143962F083}" destId="{A2AD2414-6748-4E13-9BF8-1FAC16856B0B}" srcOrd="1" destOrd="0" presId="urn:microsoft.com/office/officeart/2005/8/layout/pyramid1"/>
    <dgm:cxn modelId="{30C75579-5BC7-4AC5-9010-D3F2BD12906D}" type="presOf" srcId="{85465404-AC6E-4CAE-9109-82ABD7A426CC}" destId="{54FEEF11-8A32-4CB2-A1EB-C94DB898BEA5}" srcOrd="1" destOrd="0" presId="urn:microsoft.com/office/officeart/2005/8/layout/pyramid1"/>
    <dgm:cxn modelId="{746C827E-9CCC-4969-BBD0-746A97421B78}" type="presOf" srcId="{85465404-AC6E-4CAE-9109-82ABD7A426CC}" destId="{F20E8E5D-2D90-4B01-9220-16859A114DD2}" srcOrd="0" destOrd="0" presId="urn:microsoft.com/office/officeart/2005/8/layout/pyramid1"/>
    <dgm:cxn modelId="{F7947F89-6289-4E3A-8D17-7D212AE9ACA0}" srcId="{C8A1FA8A-5D36-4F42-9C9C-DB10DE6E1FA4}" destId="{FF12D4A4-00FE-406B-B4B5-7120F10E5891}" srcOrd="0" destOrd="0" parTransId="{57C3C9CA-5471-47DA-B899-4BED009C7AAD}" sibTransId="{60CEAF4A-0910-4F0D-9065-5AED15F8D381}"/>
    <dgm:cxn modelId="{709011A7-81BC-4646-9868-5F247F341B63}" srcId="{C8A1FA8A-5D36-4F42-9C9C-DB10DE6E1FA4}" destId="{85465404-AC6E-4CAE-9109-82ABD7A426CC}" srcOrd="2" destOrd="0" parTransId="{67527D1B-FB76-481D-840A-594EC143F1AD}" sibTransId="{80325398-FC1E-4C90-B63C-0AFF9FC79CD4}"/>
    <dgm:cxn modelId="{04A51CB1-F648-4021-BA3A-4BE294F2D57D}" type="presOf" srcId="{908F700F-F8E4-46DB-A803-C5C2446410C2}" destId="{1DB2EFFD-7EA4-403B-8B9B-EC3B4D59DF20}" srcOrd="1" destOrd="0" presId="urn:microsoft.com/office/officeart/2005/8/layout/pyramid1"/>
    <dgm:cxn modelId="{F9A411C5-E61C-4FF3-9CC2-8C9052A95E56}" type="presOf" srcId="{B600B624-C29A-46FC-964D-33143962F083}" destId="{26855784-8FD5-4139-9D43-881F7537C00A}" srcOrd="0" destOrd="0" presId="urn:microsoft.com/office/officeart/2005/8/layout/pyramid1"/>
    <dgm:cxn modelId="{C52430CA-06F0-462B-B0D9-72FA39EB6709}" type="presOf" srcId="{FF12D4A4-00FE-406B-B4B5-7120F10E5891}" destId="{B1109ED3-94FF-4B47-8B1F-CA16ECB60D86}" srcOrd="0" destOrd="0" presId="urn:microsoft.com/office/officeart/2005/8/layout/pyramid1"/>
    <dgm:cxn modelId="{5B22B4E0-54F5-42CB-8CEA-CDF842F01E89}" type="presOf" srcId="{908F700F-F8E4-46DB-A803-C5C2446410C2}" destId="{63057CFE-846B-42B4-BC13-C6BBC5EE161F}" srcOrd="0" destOrd="0" presId="urn:microsoft.com/office/officeart/2005/8/layout/pyramid1"/>
    <dgm:cxn modelId="{53BE4BE3-2735-4176-8748-608533EFB35A}" srcId="{C8A1FA8A-5D36-4F42-9C9C-DB10DE6E1FA4}" destId="{B600B624-C29A-46FC-964D-33143962F083}" srcOrd="1" destOrd="0" parTransId="{DDC1C3F3-7BA5-4A4E-A1D4-74D967605CE1}" sibTransId="{BEDC3641-21BA-40F9-8106-1605CCCF2703}"/>
    <dgm:cxn modelId="{84D8D385-298B-492B-A975-BF272DD4208B}" type="presParOf" srcId="{DC39401E-1981-4377-9750-F514E6BB535D}" destId="{CA332499-DC45-4E31-9E5F-6F139EBE0A72}" srcOrd="0" destOrd="0" presId="urn:microsoft.com/office/officeart/2005/8/layout/pyramid1"/>
    <dgm:cxn modelId="{044EF24C-A2D2-4A5E-B8F6-14B55F8A6478}" type="presParOf" srcId="{CA332499-DC45-4E31-9E5F-6F139EBE0A72}" destId="{B1109ED3-94FF-4B47-8B1F-CA16ECB60D86}" srcOrd="0" destOrd="0" presId="urn:microsoft.com/office/officeart/2005/8/layout/pyramid1"/>
    <dgm:cxn modelId="{0A383817-B62A-49D0-9D43-748633A58E71}" type="presParOf" srcId="{CA332499-DC45-4E31-9E5F-6F139EBE0A72}" destId="{F2DD8999-051F-4284-9383-C5E77E61A4AC}" srcOrd="1" destOrd="0" presId="urn:microsoft.com/office/officeart/2005/8/layout/pyramid1"/>
    <dgm:cxn modelId="{0EE15998-D09C-4AED-9FC1-9EEF334443D9}" type="presParOf" srcId="{DC39401E-1981-4377-9750-F514E6BB535D}" destId="{A7A5A1DD-89A3-4A99-8F1C-35F4A941ABBD}" srcOrd="1" destOrd="0" presId="urn:microsoft.com/office/officeart/2005/8/layout/pyramid1"/>
    <dgm:cxn modelId="{71B44E54-399C-451C-8F53-57922F990DDA}" type="presParOf" srcId="{A7A5A1DD-89A3-4A99-8F1C-35F4A941ABBD}" destId="{26855784-8FD5-4139-9D43-881F7537C00A}" srcOrd="0" destOrd="0" presId="urn:microsoft.com/office/officeart/2005/8/layout/pyramid1"/>
    <dgm:cxn modelId="{B5CC3A19-DD32-42B9-BA3C-81598BAE6B0A}" type="presParOf" srcId="{A7A5A1DD-89A3-4A99-8F1C-35F4A941ABBD}" destId="{A2AD2414-6748-4E13-9BF8-1FAC16856B0B}" srcOrd="1" destOrd="0" presId="urn:microsoft.com/office/officeart/2005/8/layout/pyramid1"/>
    <dgm:cxn modelId="{E35EF64B-D112-45D3-8F88-7A68FCFFE38D}" type="presParOf" srcId="{DC39401E-1981-4377-9750-F514E6BB535D}" destId="{17FA515C-47A9-4B4E-B2D8-55F8249039CE}" srcOrd="2" destOrd="0" presId="urn:microsoft.com/office/officeart/2005/8/layout/pyramid1"/>
    <dgm:cxn modelId="{6366204A-E742-46D7-88E8-021E446F24FD}" type="presParOf" srcId="{17FA515C-47A9-4B4E-B2D8-55F8249039CE}" destId="{F20E8E5D-2D90-4B01-9220-16859A114DD2}" srcOrd="0" destOrd="0" presId="urn:microsoft.com/office/officeart/2005/8/layout/pyramid1"/>
    <dgm:cxn modelId="{CDAEF00A-97DF-4D6C-9406-92602081E65E}" type="presParOf" srcId="{17FA515C-47A9-4B4E-B2D8-55F8249039CE}" destId="{54FEEF11-8A32-4CB2-A1EB-C94DB898BEA5}" srcOrd="1" destOrd="0" presId="urn:microsoft.com/office/officeart/2005/8/layout/pyramid1"/>
    <dgm:cxn modelId="{D8EAADAD-0E98-43A6-8B5E-001483F03A4D}" type="presParOf" srcId="{DC39401E-1981-4377-9750-F514E6BB535D}" destId="{E431946D-7632-4A7E-B7DC-748889DE89BF}" srcOrd="3" destOrd="0" presId="urn:microsoft.com/office/officeart/2005/8/layout/pyramid1"/>
    <dgm:cxn modelId="{BC3FE8A4-12F7-4E33-B311-06BA2D9734E9}" type="presParOf" srcId="{E431946D-7632-4A7E-B7DC-748889DE89BF}" destId="{63057CFE-846B-42B4-BC13-C6BBC5EE161F}" srcOrd="0" destOrd="0" presId="urn:microsoft.com/office/officeart/2005/8/layout/pyramid1"/>
    <dgm:cxn modelId="{399B78FC-9284-40CD-81CF-3AF33EA62E72}" type="presParOf" srcId="{E431946D-7632-4A7E-B7DC-748889DE89BF}" destId="{1DB2EFFD-7EA4-403B-8B9B-EC3B4D59DF20}"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8A1FA8A-5D36-4F42-9C9C-DB10DE6E1FA4}" type="doc">
      <dgm:prSet loTypeId="urn:microsoft.com/office/officeart/2005/8/layout/pyramid1" loCatId="pyramid" qsTypeId="urn:microsoft.com/office/officeart/2005/8/quickstyle/simple1" qsCatId="simple" csTypeId="urn:microsoft.com/office/officeart/2005/8/colors/accent1_2" csCatId="accent1" phldr="1"/>
      <dgm:spPr/>
    </dgm:pt>
    <dgm:pt modelId="{FF12D4A4-00FE-406B-B4B5-7120F10E5891}">
      <dgm:prSet phldrT="[Text]" custT="1"/>
      <dgm:spPr/>
      <dgm:t>
        <a:bodyPr/>
        <a:lstStyle/>
        <a:p>
          <a:r>
            <a:rPr lang="en-US" sz="3200" dirty="0"/>
            <a:t>Strategic</a:t>
          </a:r>
        </a:p>
      </dgm:t>
    </dgm:pt>
    <dgm:pt modelId="{57C3C9CA-5471-47DA-B899-4BED009C7AAD}" type="parTrans" cxnId="{F7947F89-6289-4E3A-8D17-7D212AE9ACA0}">
      <dgm:prSet/>
      <dgm:spPr/>
      <dgm:t>
        <a:bodyPr/>
        <a:lstStyle/>
        <a:p>
          <a:endParaRPr lang="en-US" sz="1400"/>
        </a:p>
      </dgm:t>
    </dgm:pt>
    <dgm:pt modelId="{60CEAF4A-0910-4F0D-9065-5AED15F8D381}" type="sibTrans" cxnId="{F7947F89-6289-4E3A-8D17-7D212AE9ACA0}">
      <dgm:prSet/>
      <dgm:spPr/>
      <dgm:t>
        <a:bodyPr/>
        <a:lstStyle/>
        <a:p>
          <a:endParaRPr lang="en-US" sz="1400"/>
        </a:p>
      </dgm:t>
    </dgm:pt>
    <dgm:pt modelId="{2F52803B-076F-46A9-AD41-37FAA35CB954}">
      <dgm:prSet phldrT="[Text]" custT="1"/>
      <dgm:spPr/>
      <dgm:t>
        <a:bodyPr/>
        <a:lstStyle/>
        <a:p>
          <a:r>
            <a:rPr lang="en-US" sz="3200" dirty="0"/>
            <a:t>Operational</a:t>
          </a:r>
        </a:p>
      </dgm:t>
    </dgm:pt>
    <dgm:pt modelId="{CE9CA1FE-FCC9-4D0B-A335-997660292C55}" type="parTrans" cxnId="{7EF022E6-056A-4400-AB56-6A4C22F87819}">
      <dgm:prSet/>
      <dgm:spPr/>
      <dgm:t>
        <a:bodyPr/>
        <a:lstStyle/>
        <a:p>
          <a:endParaRPr lang="en-US" sz="1400"/>
        </a:p>
      </dgm:t>
    </dgm:pt>
    <dgm:pt modelId="{E06F9913-22C7-4003-B890-3BF24ED59765}" type="sibTrans" cxnId="{7EF022E6-056A-4400-AB56-6A4C22F87819}">
      <dgm:prSet/>
      <dgm:spPr/>
      <dgm:t>
        <a:bodyPr/>
        <a:lstStyle/>
        <a:p>
          <a:endParaRPr lang="en-US" sz="1400"/>
        </a:p>
      </dgm:t>
    </dgm:pt>
    <dgm:pt modelId="{8D472E7C-BDD3-4F14-9407-25F9DAFCF7F1}">
      <dgm:prSet phldrT="[Text]" custT="1"/>
      <dgm:spPr/>
      <dgm:t>
        <a:bodyPr/>
        <a:lstStyle/>
        <a:p>
          <a:r>
            <a:rPr lang="en-US" sz="3200" dirty="0"/>
            <a:t>Tactical</a:t>
          </a:r>
        </a:p>
      </dgm:t>
    </dgm:pt>
    <dgm:pt modelId="{1B349145-E399-4A5A-BE0C-E26B7C9C7F99}" type="parTrans" cxnId="{7B2A8D45-C670-42F9-82AB-D75BC39366AE}">
      <dgm:prSet/>
      <dgm:spPr/>
      <dgm:t>
        <a:bodyPr/>
        <a:lstStyle/>
        <a:p>
          <a:endParaRPr lang="en-US" sz="1400"/>
        </a:p>
      </dgm:t>
    </dgm:pt>
    <dgm:pt modelId="{12A18C8B-2419-4508-83A5-BBE2964E1B3F}" type="sibTrans" cxnId="{7B2A8D45-C670-42F9-82AB-D75BC39366AE}">
      <dgm:prSet/>
      <dgm:spPr/>
      <dgm:t>
        <a:bodyPr/>
        <a:lstStyle/>
        <a:p>
          <a:endParaRPr lang="en-US" sz="1400"/>
        </a:p>
      </dgm:t>
    </dgm:pt>
    <dgm:pt modelId="{0F0E554D-D9F4-416C-A1AD-736A676B99AC}">
      <dgm:prSet phldrT="[Text]" custT="1"/>
      <dgm:spPr/>
      <dgm:t>
        <a:bodyPr/>
        <a:lstStyle/>
        <a:p>
          <a:r>
            <a:rPr lang="en-US" sz="3200" dirty="0"/>
            <a:t>Physics and Math</a:t>
          </a:r>
        </a:p>
      </dgm:t>
    </dgm:pt>
    <dgm:pt modelId="{1EB6BD3B-0E1F-4AC5-8292-272C8938659A}" type="parTrans" cxnId="{456C2033-12FF-4008-B530-5BEA86ED6463}">
      <dgm:prSet/>
      <dgm:spPr/>
      <dgm:t>
        <a:bodyPr/>
        <a:lstStyle/>
        <a:p>
          <a:endParaRPr lang="en-US" sz="1400"/>
        </a:p>
      </dgm:t>
    </dgm:pt>
    <dgm:pt modelId="{B9742A1C-B632-47CF-9DD8-39A5CA7482EA}" type="sibTrans" cxnId="{456C2033-12FF-4008-B530-5BEA86ED6463}">
      <dgm:prSet/>
      <dgm:spPr/>
      <dgm:t>
        <a:bodyPr/>
        <a:lstStyle/>
        <a:p>
          <a:endParaRPr lang="en-US" sz="1400"/>
        </a:p>
      </dgm:t>
    </dgm:pt>
    <dgm:pt modelId="{DC39401E-1981-4377-9750-F514E6BB535D}" type="pres">
      <dgm:prSet presAssocID="{C8A1FA8A-5D36-4F42-9C9C-DB10DE6E1FA4}" presName="Name0" presStyleCnt="0">
        <dgm:presLayoutVars>
          <dgm:dir/>
          <dgm:animLvl val="lvl"/>
          <dgm:resizeHandles val="exact"/>
        </dgm:presLayoutVars>
      </dgm:prSet>
      <dgm:spPr/>
    </dgm:pt>
    <dgm:pt modelId="{CA332499-DC45-4E31-9E5F-6F139EBE0A72}" type="pres">
      <dgm:prSet presAssocID="{FF12D4A4-00FE-406B-B4B5-7120F10E5891}" presName="Name8" presStyleCnt="0"/>
      <dgm:spPr/>
    </dgm:pt>
    <dgm:pt modelId="{B1109ED3-94FF-4B47-8B1F-CA16ECB60D86}" type="pres">
      <dgm:prSet presAssocID="{FF12D4A4-00FE-406B-B4B5-7120F10E5891}" presName="level" presStyleLbl="node1" presStyleIdx="0" presStyleCnt="4">
        <dgm:presLayoutVars>
          <dgm:chMax val="1"/>
          <dgm:bulletEnabled val="1"/>
        </dgm:presLayoutVars>
      </dgm:prSet>
      <dgm:spPr/>
    </dgm:pt>
    <dgm:pt modelId="{F2DD8999-051F-4284-9383-C5E77E61A4AC}" type="pres">
      <dgm:prSet presAssocID="{FF12D4A4-00FE-406B-B4B5-7120F10E5891}" presName="levelTx" presStyleLbl="revTx" presStyleIdx="0" presStyleCnt="0">
        <dgm:presLayoutVars>
          <dgm:chMax val="1"/>
          <dgm:bulletEnabled val="1"/>
        </dgm:presLayoutVars>
      </dgm:prSet>
      <dgm:spPr/>
    </dgm:pt>
    <dgm:pt modelId="{F7C0ABE3-CD82-411B-88A6-468D0CE2CB86}" type="pres">
      <dgm:prSet presAssocID="{2F52803B-076F-46A9-AD41-37FAA35CB954}" presName="Name8" presStyleCnt="0"/>
      <dgm:spPr/>
    </dgm:pt>
    <dgm:pt modelId="{500B5F8F-8747-4281-9A97-189D1DD20CCB}" type="pres">
      <dgm:prSet presAssocID="{2F52803B-076F-46A9-AD41-37FAA35CB954}" presName="level" presStyleLbl="node1" presStyleIdx="1" presStyleCnt="4">
        <dgm:presLayoutVars>
          <dgm:chMax val="1"/>
          <dgm:bulletEnabled val="1"/>
        </dgm:presLayoutVars>
      </dgm:prSet>
      <dgm:spPr/>
    </dgm:pt>
    <dgm:pt modelId="{FA159405-E104-48EA-92C1-AC4A08EDA330}" type="pres">
      <dgm:prSet presAssocID="{2F52803B-076F-46A9-AD41-37FAA35CB954}" presName="levelTx" presStyleLbl="revTx" presStyleIdx="0" presStyleCnt="0">
        <dgm:presLayoutVars>
          <dgm:chMax val="1"/>
          <dgm:bulletEnabled val="1"/>
        </dgm:presLayoutVars>
      </dgm:prSet>
      <dgm:spPr/>
    </dgm:pt>
    <dgm:pt modelId="{D014F05B-AA87-43D9-800F-5E86C44628D3}" type="pres">
      <dgm:prSet presAssocID="{8D472E7C-BDD3-4F14-9407-25F9DAFCF7F1}" presName="Name8" presStyleCnt="0"/>
      <dgm:spPr/>
    </dgm:pt>
    <dgm:pt modelId="{6632FBD2-B715-4505-A616-C4D88FE4DF80}" type="pres">
      <dgm:prSet presAssocID="{8D472E7C-BDD3-4F14-9407-25F9DAFCF7F1}" presName="level" presStyleLbl="node1" presStyleIdx="2" presStyleCnt="4">
        <dgm:presLayoutVars>
          <dgm:chMax val="1"/>
          <dgm:bulletEnabled val="1"/>
        </dgm:presLayoutVars>
      </dgm:prSet>
      <dgm:spPr/>
    </dgm:pt>
    <dgm:pt modelId="{1DFC93A0-C365-4F09-9C50-BC8DB9BE5DFD}" type="pres">
      <dgm:prSet presAssocID="{8D472E7C-BDD3-4F14-9407-25F9DAFCF7F1}" presName="levelTx" presStyleLbl="revTx" presStyleIdx="0" presStyleCnt="0">
        <dgm:presLayoutVars>
          <dgm:chMax val="1"/>
          <dgm:bulletEnabled val="1"/>
        </dgm:presLayoutVars>
      </dgm:prSet>
      <dgm:spPr/>
    </dgm:pt>
    <dgm:pt modelId="{71960DE1-FCD0-463E-85F1-6BFEED626411}" type="pres">
      <dgm:prSet presAssocID="{0F0E554D-D9F4-416C-A1AD-736A676B99AC}" presName="Name8" presStyleCnt="0"/>
      <dgm:spPr/>
    </dgm:pt>
    <dgm:pt modelId="{BE4AF26D-7CAC-4114-B8B3-E3E91754F26D}" type="pres">
      <dgm:prSet presAssocID="{0F0E554D-D9F4-416C-A1AD-736A676B99AC}" presName="level" presStyleLbl="node1" presStyleIdx="3" presStyleCnt="4">
        <dgm:presLayoutVars>
          <dgm:chMax val="1"/>
          <dgm:bulletEnabled val="1"/>
        </dgm:presLayoutVars>
      </dgm:prSet>
      <dgm:spPr/>
    </dgm:pt>
    <dgm:pt modelId="{E6AE31DE-CB40-4F28-876C-767E7D90FE9A}" type="pres">
      <dgm:prSet presAssocID="{0F0E554D-D9F4-416C-A1AD-736A676B99AC}" presName="levelTx" presStyleLbl="revTx" presStyleIdx="0" presStyleCnt="0">
        <dgm:presLayoutVars>
          <dgm:chMax val="1"/>
          <dgm:bulletEnabled val="1"/>
        </dgm:presLayoutVars>
      </dgm:prSet>
      <dgm:spPr/>
    </dgm:pt>
  </dgm:ptLst>
  <dgm:cxnLst>
    <dgm:cxn modelId="{0E7C0420-124B-40D9-A762-C6DE5DB233B6}" type="presOf" srcId="{0F0E554D-D9F4-416C-A1AD-736A676B99AC}" destId="{BE4AF26D-7CAC-4114-B8B3-E3E91754F26D}" srcOrd="0" destOrd="0" presId="urn:microsoft.com/office/officeart/2005/8/layout/pyramid1"/>
    <dgm:cxn modelId="{10878624-211B-4E21-91F7-BE57D065F833}" type="presOf" srcId="{8D472E7C-BDD3-4F14-9407-25F9DAFCF7F1}" destId="{1DFC93A0-C365-4F09-9C50-BC8DB9BE5DFD}" srcOrd="1" destOrd="0" presId="urn:microsoft.com/office/officeart/2005/8/layout/pyramid1"/>
    <dgm:cxn modelId="{3F011829-CB0A-41BF-B5FF-AC7674C8619E}" type="presOf" srcId="{8D472E7C-BDD3-4F14-9407-25F9DAFCF7F1}" destId="{6632FBD2-B715-4505-A616-C4D88FE4DF80}" srcOrd="0" destOrd="0" presId="urn:microsoft.com/office/officeart/2005/8/layout/pyramid1"/>
    <dgm:cxn modelId="{A06E0D2D-2C1C-4E6A-895A-3A7E4E8E4DCF}" type="presOf" srcId="{FF12D4A4-00FE-406B-B4B5-7120F10E5891}" destId="{F2DD8999-051F-4284-9383-C5E77E61A4AC}" srcOrd="1" destOrd="0" presId="urn:microsoft.com/office/officeart/2005/8/layout/pyramid1"/>
    <dgm:cxn modelId="{456C2033-12FF-4008-B530-5BEA86ED6463}" srcId="{C8A1FA8A-5D36-4F42-9C9C-DB10DE6E1FA4}" destId="{0F0E554D-D9F4-416C-A1AD-736A676B99AC}" srcOrd="3" destOrd="0" parTransId="{1EB6BD3B-0E1F-4AC5-8292-272C8938659A}" sibTransId="{B9742A1C-B632-47CF-9DD8-39A5CA7482EA}"/>
    <dgm:cxn modelId="{822AEC3B-794F-4821-8B2F-9C3E534C6766}" type="presOf" srcId="{C8A1FA8A-5D36-4F42-9C9C-DB10DE6E1FA4}" destId="{DC39401E-1981-4377-9750-F514E6BB535D}" srcOrd="0" destOrd="0" presId="urn:microsoft.com/office/officeart/2005/8/layout/pyramid1"/>
    <dgm:cxn modelId="{7B2A8D45-C670-42F9-82AB-D75BC39366AE}" srcId="{C8A1FA8A-5D36-4F42-9C9C-DB10DE6E1FA4}" destId="{8D472E7C-BDD3-4F14-9407-25F9DAFCF7F1}" srcOrd="2" destOrd="0" parTransId="{1B349145-E399-4A5A-BE0C-E26B7C9C7F99}" sibTransId="{12A18C8B-2419-4508-83A5-BBE2964E1B3F}"/>
    <dgm:cxn modelId="{F7947F89-6289-4E3A-8D17-7D212AE9ACA0}" srcId="{C8A1FA8A-5D36-4F42-9C9C-DB10DE6E1FA4}" destId="{FF12D4A4-00FE-406B-B4B5-7120F10E5891}" srcOrd="0" destOrd="0" parTransId="{57C3C9CA-5471-47DA-B899-4BED009C7AAD}" sibTransId="{60CEAF4A-0910-4F0D-9065-5AED15F8D381}"/>
    <dgm:cxn modelId="{FD80E590-A745-4186-8593-89F57A3237D2}" type="presOf" srcId="{2F52803B-076F-46A9-AD41-37FAA35CB954}" destId="{500B5F8F-8747-4281-9A97-189D1DD20CCB}" srcOrd="0" destOrd="0" presId="urn:microsoft.com/office/officeart/2005/8/layout/pyramid1"/>
    <dgm:cxn modelId="{F8BF82BC-377E-40BF-BCFA-30573D27F945}" type="presOf" srcId="{2F52803B-076F-46A9-AD41-37FAA35CB954}" destId="{FA159405-E104-48EA-92C1-AC4A08EDA330}" srcOrd="1" destOrd="0" presId="urn:microsoft.com/office/officeart/2005/8/layout/pyramid1"/>
    <dgm:cxn modelId="{C52430CA-06F0-462B-B0D9-72FA39EB6709}" type="presOf" srcId="{FF12D4A4-00FE-406B-B4B5-7120F10E5891}" destId="{B1109ED3-94FF-4B47-8B1F-CA16ECB60D86}" srcOrd="0" destOrd="0" presId="urn:microsoft.com/office/officeart/2005/8/layout/pyramid1"/>
    <dgm:cxn modelId="{7EF022E6-056A-4400-AB56-6A4C22F87819}" srcId="{C8A1FA8A-5D36-4F42-9C9C-DB10DE6E1FA4}" destId="{2F52803B-076F-46A9-AD41-37FAA35CB954}" srcOrd="1" destOrd="0" parTransId="{CE9CA1FE-FCC9-4D0B-A335-997660292C55}" sibTransId="{E06F9913-22C7-4003-B890-3BF24ED59765}"/>
    <dgm:cxn modelId="{F4158AF5-FF5C-42AE-8728-E67C04D51CEA}" type="presOf" srcId="{0F0E554D-D9F4-416C-A1AD-736A676B99AC}" destId="{E6AE31DE-CB40-4F28-876C-767E7D90FE9A}" srcOrd="1" destOrd="0" presId="urn:microsoft.com/office/officeart/2005/8/layout/pyramid1"/>
    <dgm:cxn modelId="{84D8D385-298B-492B-A975-BF272DD4208B}" type="presParOf" srcId="{DC39401E-1981-4377-9750-F514E6BB535D}" destId="{CA332499-DC45-4E31-9E5F-6F139EBE0A72}" srcOrd="0" destOrd="0" presId="urn:microsoft.com/office/officeart/2005/8/layout/pyramid1"/>
    <dgm:cxn modelId="{044EF24C-A2D2-4A5E-B8F6-14B55F8A6478}" type="presParOf" srcId="{CA332499-DC45-4E31-9E5F-6F139EBE0A72}" destId="{B1109ED3-94FF-4B47-8B1F-CA16ECB60D86}" srcOrd="0" destOrd="0" presId="urn:microsoft.com/office/officeart/2005/8/layout/pyramid1"/>
    <dgm:cxn modelId="{0A383817-B62A-49D0-9D43-748633A58E71}" type="presParOf" srcId="{CA332499-DC45-4E31-9E5F-6F139EBE0A72}" destId="{F2DD8999-051F-4284-9383-C5E77E61A4AC}" srcOrd="1" destOrd="0" presId="urn:microsoft.com/office/officeart/2005/8/layout/pyramid1"/>
    <dgm:cxn modelId="{DB91ABC8-C914-41EB-93FA-AE761A900547}" type="presParOf" srcId="{DC39401E-1981-4377-9750-F514E6BB535D}" destId="{F7C0ABE3-CD82-411B-88A6-468D0CE2CB86}" srcOrd="1" destOrd="0" presId="urn:microsoft.com/office/officeart/2005/8/layout/pyramid1"/>
    <dgm:cxn modelId="{64993F71-7658-4213-A72F-7ACDFF6C46DC}" type="presParOf" srcId="{F7C0ABE3-CD82-411B-88A6-468D0CE2CB86}" destId="{500B5F8F-8747-4281-9A97-189D1DD20CCB}" srcOrd="0" destOrd="0" presId="urn:microsoft.com/office/officeart/2005/8/layout/pyramid1"/>
    <dgm:cxn modelId="{7FB03AC3-381C-46BF-A3ED-3E6D3971717D}" type="presParOf" srcId="{F7C0ABE3-CD82-411B-88A6-468D0CE2CB86}" destId="{FA159405-E104-48EA-92C1-AC4A08EDA330}" srcOrd="1" destOrd="0" presId="urn:microsoft.com/office/officeart/2005/8/layout/pyramid1"/>
    <dgm:cxn modelId="{BD0D33D2-EFEA-4524-94DE-7E3097FF6E8D}" type="presParOf" srcId="{DC39401E-1981-4377-9750-F514E6BB535D}" destId="{D014F05B-AA87-43D9-800F-5E86C44628D3}" srcOrd="2" destOrd="0" presId="urn:microsoft.com/office/officeart/2005/8/layout/pyramid1"/>
    <dgm:cxn modelId="{1DBA2B52-60CC-4CC2-A421-947C5BF7710D}" type="presParOf" srcId="{D014F05B-AA87-43D9-800F-5E86C44628D3}" destId="{6632FBD2-B715-4505-A616-C4D88FE4DF80}" srcOrd="0" destOrd="0" presId="urn:microsoft.com/office/officeart/2005/8/layout/pyramid1"/>
    <dgm:cxn modelId="{9E5FFD0B-A045-4280-9A8F-E5513957FA02}" type="presParOf" srcId="{D014F05B-AA87-43D9-800F-5E86C44628D3}" destId="{1DFC93A0-C365-4F09-9C50-BC8DB9BE5DFD}" srcOrd="1" destOrd="0" presId="urn:microsoft.com/office/officeart/2005/8/layout/pyramid1"/>
    <dgm:cxn modelId="{E0373E13-51F3-4B4B-B2E2-3130BB7556BB}" type="presParOf" srcId="{DC39401E-1981-4377-9750-F514E6BB535D}" destId="{71960DE1-FCD0-463E-85F1-6BFEED626411}" srcOrd="3" destOrd="0" presId="urn:microsoft.com/office/officeart/2005/8/layout/pyramid1"/>
    <dgm:cxn modelId="{43709EA9-9113-4116-A9B4-533F7087DBF5}" type="presParOf" srcId="{71960DE1-FCD0-463E-85F1-6BFEED626411}" destId="{BE4AF26D-7CAC-4114-B8B3-E3E91754F26D}" srcOrd="0" destOrd="0" presId="urn:microsoft.com/office/officeart/2005/8/layout/pyramid1"/>
    <dgm:cxn modelId="{60C340AD-94EC-46A6-BCD6-3AE0BB2131AA}" type="presParOf" srcId="{71960DE1-FCD0-463E-85F1-6BFEED626411}" destId="{E6AE31DE-CB40-4F28-876C-767E7D90FE9A}" srcOrd="1" destOrd="0" presId="urn:microsoft.com/office/officeart/2005/8/layout/pyramid1"/>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A1FA8A-5D36-4F42-9C9C-DB10DE6E1FA4}" type="doc">
      <dgm:prSet loTypeId="urn:microsoft.com/office/officeart/2005/8/layout/pyramid1" loCatId="pyramid" qsTypeId="urn:microsoft.com/office/officeart/2005/8/quickstyle/simple1" qsCatId="simple" csTypeId="urn:microsoft.com/office/officeart/2005/8/colors/accent1_2" csCatId="accent1" phldr="1"/>
      <dgm:spPr/>
    </dgm:pt>
    <dgm:pt modelId="{FF12D4A4-00FE-406B-B4B5-7120F10E5891}">
      <dgm:prSet phldrT="[Text]" custT="1"/>
      <dgm:spPr/>
      <dgm:t>
        <a:bodyPr/>
        <a:lstStyle/>
        <a:p>
          <a:endParaRPr lang="en-US" sz="3200" dirty="0"/>
        </a:p>
      </dgm:t>
    </dgm:pt>
    <dgm:pt modelId="{57C3C9CA-5471-47DA-B899-4BED009C7AAD}" type="parTrans" cxnId="{F7947F89-6289-4E3A-8D17-7D212AE9ACA0}">
      <dgm:prSet/>
      <dgm:spPr/>
      <dgm:t>
        <a:bodyPr/>
        <a:lstStyle/>
        <a:p>
          <a:endParaRPr lang="en-US" sz="1400"/>
        </a:p>
      </dgm:t>
    </dgm:pt>
    <dgm:pt modelId="{60CEAF4A-0910-4F0D-9065-5AED15F8D381}" type="sibTrans" cxnId="{F7947F89-6289-4E3A-8D17-7D212AE9ACA0}">
      <dgm:prSet/>
      <dgm:spPr/>
      <dgm:t>
        <a:bodyPr/>
        <a:lstStyle/>
        <a:p>
          <a:endParaRPr lang="en-US" sz="1400"/>
        </a:p>
      </dgm:t>
    </dgm:pt>
    <dgm:pt modelId="{2F52803B-076F-46A9-AD41-37FAA35CB954}">
      <dgm:prSet phldrT="[Text]" custT="1"/>
      <dgm:spPr/>
      <dgm:t>
        <a:bodyPr/>
        <a:lstStyle/>
        <a:p>
          <a:endParaRPr lang="en-US" sz="3200" dirty="0"/>
        </a:p>
      </dgm:t>
    </dgm:pt>
    <dgm:pt modelId="{CE9CA1FE-FCC9-4D0B-A335-997660292C55}" type="parTrans" cxnId="{7EF022E6-056A-4400-AB56-6A4C22F87819}">
      <dgm:prSet/>
      <dgm:spPr/>
      <dgm:t>
        <a:bodyPr/>
        <a:lstStyle/>
        <a:p>
          <a:endParaRPr lang="en-US" sz="1400"/>
        </a:p>
      </dgm:t>
    </dgm:pt>
    <dgm:pt modelId="{E06F9913-22C7-4003-B890-3BF24ED59765}" type="sibTrans" cxnId="{7EF022E6-056A-4400-AB56-6A4C22F87819}">
      <dgm:prSet/>
      <dgm:spPr/>
      <dgm:t>
        <a:bodyPr/>
        <a:lstStyle/>
        <a:p>
          <a:endParaRPr lang="en-US" sz="1400"/>
        </a:p>
      </dgm:t>
    </dgm:pt>
    <dgm:pt modelId="{8D472E7C-BDD3-4F14-9407-25F9DAFCF7F1}">
      <dgm:prSet phldrT="[Text]" custT="1"/>
      <dgm:spPr/>
      <dgm:t>
        <a:bodyPr/>
        <a:lstStyle/>
        <a:p>
          <a:endParaRPr lang="en-US" sz="3200" dirty="0"/>
        </a:p>
      </dgm:t>
    </dgm:pt>
    <dgm:pt modelId="{1B349145-E399-4A5A-BE0C-E26B7C9C7F99}" type="parTrans" cxnId="{7B2A8D45-C670-42F9-82AB-D75BC39366AE}">
      <dgm:prSet/>
      <dgm:spPr/>
      <dgm:t>
        <a:bodyPr/>
        <a:lstStyle/>
        <a:p>
          <a:endParaRPr lang="en-US" sz="1400"/>
        </a:p>
      </dgm:t>
    </dgm:pt>
    <dgm:pt modelId="{12A18C8B-2419-4508-83A5-BBE2964E1B3F}" type="sibTrans" cxnId="{7B2A8D45-C670-42F9-82AB-D75BC39366AE}">
      <dgm:prSet/>
      <dgm:spPr/>
      <dgm:t>
        <a:bodyPr/>
        <a:lstStyle/>
        <a:p>
          <a:endParaRPr lang="en-US" sz="1400"/>
        </a:p>
      </dgm:t>
    </dgm:pt>
    <dgm:pt modelId="{0F0E554D-D9F4-416C-A1AD-736A676B99AC}">
      <dgm:prSet phldrT="[Text]" custT="1"/>
      <dgm:spPr/>
      <dgm:t>
        <a:bodyPr/>
        <a:lstStyle/>
        <a:p>
          <a:endParaRPr lang="en-US" sz="3200" dirty="0"/>
        </a:p>
      </dgm:t>
    </dgm:pt>
    <dgm:pt modelId="{1EB6BD3B-0E1F-4AC5-8292-272C8938659A}" type="parTrans" cxnId="{456C2033-12FF-4008-B530-5BEA86ED6463}">
      <dgm:prSet/>
      <dgm:spPr/>
      <dgm:t>
        <a:bodyPr/>
        <a:lstStyle/>
        <a:p>
          <a:endParaRPr lang="en-US" sz="1400"/>
        </a:p>
      </dgm:t>
    </dgm:pt>
    <dgm:pt modelId="{B9742A1C-B632-47CF-9DD8-39A5CA7482EA}" type="sibTrans" cxnId="{456C2033-12FF-4008-B530-5BEA86ED6463}">
      <dgm:prSet/>
      <dgm:spPr/>
      <dgm:t>
        <a:bodyPr/>
        <a:lstStyle/>
        <a:p>
          <a:endParaRPr lang="en-US" sz="1400"/>
        </a:p>
      </dgm:t>
    </dgm:pt>
    <dgm:pt modelId="{DC39401E-1981-4377-9750-F514E6BB535D}" type="pres">
      <dgm:prSet presAssocID="{C8A1FA8A-5D36-4F42-9C9C-DB10DE6E1FA4}" presName="Name0" presStyleCnt="0">
        <dgm:presLayoutVars>
          <dgm:dir/>
          <dgm:animLvl val="lvl"/>
          <dgm:resizeHandles val="exact"/>
        </dgm:presLayoutVars>
      </dgm:prSet>
      <dgm:spPr/>
    </dgm:pt>
    <dgm:pt modelId="{CA332499-DC45-4E31-9E5F-6F139EBE0A72}" type="pres">
      <dgm:prSet presAssocID="{FF12D4A4-00FE-406B-B4B5-7120F10E5891}" presName="Name8" presStyleCnt="0"/>
      <dgm:spPr/>
    </dgm:pt>
    <dgm:pt modelId="{B1109ED3-94FF-4B47-8B1F-CA16ECB60D86}" type="pres">
      <dgm:prSet presAssocID="{FF12D4A4-00FE-406B-B4B5-7120F10E5891}" presName="level" presStyleLbl="node1" presStyleIdx="0" presStyleCnt="4">
        <dgm:presLayoutVars>
          <dgm:chMax val="1"/>
          <dgm:bulletEnabled val="1"/>
        </dgm:presLayoutVars>
      </dgm:prSet>
      <dgm:spPr/>
    </dgm:pt>
    <dgm:pt modelId="{F2DD8999-051F-4284-9383-C5E77E61A4AC}" type="pres">
      <dgm:prSet presAssocID="{FF12D4A4-00FE-406B-B4B5-7120F10E5891}" presName="levelTx" presStyleLbl="revTx" presStyleIdx="0" presStyleCnt="0">
        <dgm:presLayoutVars>
          <dgm:chMax val="1"/>
          <dgm:bulletEnabled val="1"/>
        </dgm:presLayoutVars>
      </dgm:prSet>
      <dgm:spPr/>
    </dgm:pt>
    <dgm:pt modelId="{F7C0ABE3-CD82-411B-88A6-468D0CE2CB86}" type="pres">
      <dgm:prSet presAssocID="{2F52803B-076F-46A9-AD41-37FAA35CB954}" presName="Name8" presStyleCnt="0"/>
      <dgm:spPr/>
    </dgm:pt>
    <dgm:pt modelId="{500B5F8F-8747-4281-9A97-189D1DD20CCB}" type="pres">
      <dgm:prSet presAssocID="{2F52803B-076F-46A9-AD41-37FAA35CB954}" presName="level" presStyleLbl="node1" presStyleIdx="1" presStyleCnt="4">
        <dgm:presLayoutVars>
          <dgm:chMax val="1"/>
          <dgm:bulletEnabled val="1"/>
        </dgm:presLayoutVars>
      </dgm:prSet>
      <dgm:spPr/>
    </dgm:pt>
    <dgm:pt modelId="{FA159405-E104-48EA-92C1-AC4A08EDA330}" type="pres">
      <dgm:prSet presAssocID="{2F52803B-076F-46A9-AD41-37FAA35CB954}" presName="levelTx" presStyleLbl="revTx" presStyleIdx="0" presStyleCnt="0">
        <dgm:presLayoutVars>
          <dgm:chMax val="1"/>
          <dgm:bulletEnabled val="1"/>
        </dgm:presLayoutVars>
      </dgm:prSet>
      <dgm:spPr/>
    </dgm:pt>
    <dgm:pt modelId="{D014F05B-AA87-43D9-800F-5E86C44628D3}" type="pres">
      <dgm:prSet presAssocID="{8D472E7C-BDD3-4F14-9407-25F9DAFCF7F1}" presName="Name8" presStyleCnt="0"/>
      <dgm:spPr/>
    </dgm:pt>
    <dgm:pt modelId="{6632FBD2-B715-4505-A616-C4D88FE4DF80}" type="pres">
      <dgm:prSet presAssocID="{8D472E7C-BDD3-4F14-9407-25F9DAFCF7F1}" presName="level" presStyleLbl="node1" presStyleIdx="2" presStyleCnt="4">
        <dgm:presLayoutVars>
          <dgm:chMax val="1"/>
          <dgm:bulletEnabled val="1"/>
        </dgm:presLayoutVars>
      </dgm:prSet>
      <dgm:spPr/>
    </dgm:pt>
    <dgm:pt modelId="{1DFC93A0-C365-4F09-9C50-BC8DB9BE5DFD}" type="pres">
      <dgm:prSet presAssocID="{8D472E7C-BDD3-4F14-9407-25F9DAFCF7F1}" presName="levelTx" presStyleLbl="revTx" presStyleIdx="0" presStyleCnt="0">
        <dgm:presLayoutVars>
          <dgm:chMax val="1"/>
          <dgm:bulletEnabled val="1"/>
        </dgm:presLayoutVars>
      </dgm:prSet>
      <dgm:spPr/>
    </dgm:pt>
    <dgm:pt modelId="{71960DE1-FCD0-463E-85F1-6BFEED626411}" type="pres">
      <dgm:prSet presAssocID="{0F0E554D-D9F4-416C-A1AD-736A676B99AC}" presName="Name8" presStyleCnt="0"/>
      <dgm:spPr/>
    </dgm:pt>
    <dgm:pt modelId="{BE4AF26D-7CAC-4114-B8B3-E3E91754F26D}" type="pres">
      <dgm:prSet presAssocID="{0F0E554D-D9F4-416C-A1AD-736A676B99AC}" presName="level" presStyleLbl="node1" presStyleIdx="3" presStyleCnt="4">
        <dgm:presLayoutVars>
          <dgm:chMax val="1"/>
          <dgm:bulletEnabled val="1"/>
        </dgm:presLayoutVars>
      </dgm:prSet>
      <dgm:spPr/>
    </dgm:pt>
    <dgm:pt modelId="{E6AE31DE-CB40-4F28-876C-767E7D90FE9A}" type="pres">
      <dgm:prSet presAssocID="{0F0E554D-D9F4-416C-A1AD-736A676B99AC}" presName="levelTx" presStyleLbl="revTx" presStyleIdx="0" presStyleCnt="0">
        <dgm:presLayoutVars>
          <dgm:chMax val="1"/>
          <dgm:bulletEnabled val="1"/>
        </dgm:presLayoutVars>
      </dgm:prSet>
      <dgm:spPr/>
    </dgm:pt>
  </dgm:ptLst>
  <dgm:cxnLst>
    <dgm:cxn modelId="{0E7C0420-124B-40D9-A762-C6DE5DB233B6}" type="presOf" srcId="{0F0E554D-D9F4-416C-A1AD-736A676B99AC}" destId="{BE4AF26D-7CAC-4114-B8B3-E3E91754F26D}" srcOrd="0" destOrd="0" presId="urn:microsoft.com/office/officeart/2005/8/layout/pyramid1"/>
    <dgm:cxn modelId="{10878624-211B-4E21-91F7-BE57D065F833}" type="presOf" srcId="{8D472E7C-BDD3-4F14-9407-25F9DAFCF7F1}" destId="{1DFC93A0-C365-4F09-9C50-BC8DB9BE5DFD}" srcOrd="1" destOrd="0" presId="urn:microsoft.com/office/officeart/2005/8/layout/pyramid1"/>
    <dgm:cxn modelId="{3F011829-CB0A-41BF-B5FF-AC7674C8619E}" type="presOf" srcId="{8D472E7C-BDD3-4F14-9407-25F9DAFCF7F1}" destId="{6632FBD2-B715-4505-A616-C4D88FE4DF80}" srcOrd="0" destOrd="0" presId="urn:microsoft.com/office/officeart/2005/8/layout/pyramid1"/>
    <dgm:cxn modelId="{A06E0D2D-2C1C-4E6A-895A-3A7E4E8E4DCF}" type="presOf" srcId="{FF12D4A4-00FE-406B-B4B5-7120F10E5891}" destId="{F2DD8999-051F-4284-9383-C5E77E61A4AC}" srcOrd="1" destOrd="0" presId="urn:microsoft.com/office/officeart/2005/8/layout/pyramid1"/>
    <dgm:cxn modelId="{456C2033-12FF-4008-B530-5BEA86ED6463}" srcId="{C8A1FA8A-5D36-4F42-9C9C-DB10DE6E1FA4}" destId="{0F0E554D-D9F4-416C-A1AD-736A676B99AC}" srcOrd="3" destOrd="0" parTransId="{1EB6BD3B-0E1F-4AC5-8292-272C8938659A}" sibTransId="{B9742A1C-B632-47CF-9DD8-39A5CA7482EA}"/>
    <dgm:cxn modelId="{822AEC3B-794F-4821-8B2F-9C3E534C6766}" type="presOf" srcId="{C8A1FA8A-5D36-4F42-9C9C-DB10DE6E1FA4}" destId="{DC39401E-1981-4377-9750-F514E6BB535D}" srcOrd="0" destOrd="0" presId="urn:microsoft.com/office/officeart/2005/8/layout/pyramid1"/>
    <dgm:cxn modelId="{7B2A8D45-C670-42F9-82AB-D75BC39366AE}" srcId="{C8A1FA8A-5D36-4F42-9C9C-DB10DE6E1FA4}" destId="{8D472E7C-BDD3-4F14-9407-25F9DAFCF7F1}" srcOrd="2" destOrd="0" parTransId="{1B349145-E399-4A5A-BE0C-E26B7C9C7F99}" sibTransId="{12A18C8B-2419-4508-83A5-BBE2964E1B3F}"/>
    <dgm:cxn modelId="{F7947F89-6289-4E3A-8D17-7D212AE9ACA0}" srcId="{C8A1FA8A-5D36-4F42-9C9C-DB10DE6E1FA4}" destId="{FF12D4A4-00FE-406B-B4B5-7120F10E5891}" srcOrd="0" destOrd="0" parTransId="{57C3C9CA-5471-47DA-B899-4BED009C7AAD}" sibTransId="{60CEAF4A-0910-4F0D-9065-5AED15F8D381}"/>
    <dgm:cxn modelId="{FD80E590-A745-4186-8593-89F57A3237D2}" type="presOf" srcId="{2F52803B-076F-46A9-AD41-37FAA35CB954}" destId="{500B5F8F-8747-4281-9A97-189D1DD20CCB}" srcOrd="0" destOrd="0" presId="urn:microsoft.com/office/officeart/2005/8/layout/pyramid1"/>
    <dgm:cxn modelId="{F8BF82BC-377E-40BF-BCFA-30573D27F945}" type="presOf" srcId="{2F52803B-076F-46A9-AD41-37FAA35CB954}" destId="{FA159405-E104-48EA-92C1-AC4A08EDA330}" srcOrd="1" destOrd="0" presId="urn:microsoft.com/office/officeart/2005/8/layout/pyramid1"/>
    <dgm:cxn modelId="{C52430CA-06F0-462B-B0D9-72FA39EB6709}" type="presOf" srcId="{FF12D4A4-00FE-406B-B4B5-7120F10E5891}" destId="{B1109ED3-94FF-4B47-8B1F-CA16ECB60D86}" srcOrd="0" destOrd="0" presId="urn:microsoft.com/office/officeart/2005/8/layout/pyramid1"/>
    <dgm:cxn modelId="{7EF022E6-056A-4400-AB56-6A4C22F87819}" srcId="{C8A1FA8A-5D36-4F42-9C9C-DB10DE6E1FA4}" destId="{2F52803B-076F-46A9-AD41-37FAA35CB954}" srcOrd="1" destOrd="0" parTransId="{CE9CA1FE-FCC9-4D0B-A335-997660292C55}" sibTransId="{E06F9913-22C7-4003-B890-3BF24ED59765}"/>
    <dgm:cxn modelId="{F4158AF5-FF5C-42AE-8728-E67C04D51CEA}" type="presOf" srcId="{0F0E554D-D9F4-416C-A1AD-736A676B99AC}" destId="{E6AE31DE-CB40-4F28-876C-767E7D90FE9A}" srcOrd="1" destOrd="0" presId="urn:microsoft.com/office/officeart/2005/8/layout/pyramid1"/>
    <dgm:cxn modelId="{84D8D385-298B-492B-A975-BF272DD4208B}" type="presParOf" srcId="{DC39401E-1981-4377-9750-F514E6BB535D}" destId="{CA332499-DC45-4E31-9E5F-6F139EBE0A72}" srcOrd="0" destOrd="0" presId="urn:microsoft.com/office/officeart/2005/8/layout/pyramid1"/>
    <dgm:cxn modelId="{044EF24C-A2D2-4A5E-B8F6-14B55F8A6478}" type="presParOf" srcId="{CA332499-DC45-4E31-9E5F-6F139EBE0A72}" destId="{B1109ED3-94FF-4B47-8B1F-CA16ECB60D86}" srcOrd="0" destOrd="0" presId="urn:microsoft.com/office/officeart/2005/8/layout/pyramid1"/>
    <dgm:cxn modelId="{0A383817-B62A-49D0-9D43-748633A58E71}" type="presParOf" srcId="{CA332499-DC45-4E31-9E5F-6F139EBE0A72}" destId="{F2DD8999-051F-4284-9383-C5E77E61A4AC}" srcOrd="1" destOrd="0" presId="urn:microsoft.com/office/officeart/2005/8/layout/pyramid1"/>
    <dgm:cxn modelId="{DB91ABC8-C914-41EB-93FA-AE761A900547}" type="presParOf" srcId="{DC39401E-1981-4377-9750-F514E6BB535D}" destId="{F7C0ABE3-CD82-411B-88A6-468D0CE2CB86}" srcOrd="1" destOrd="0" presId="urn:microsoft.com/office/officeart/2005/8/layout/pyramid1"/>
    <dgm:cxn modelId="{64993F71-7658-4213-A72F-7ACDFF6C46DC}" type="presParOf" srcId="{F7C0ABE3-CD82-411B-88A6-468D0CE2CB86}" destId="{500B5F8F-8747-4281-9A97-189D1DD20CCB}" srcOrd="0" destOrd="0" presId="urn:microsoft.com/office/officeart/2005/8/layout/pyramid1"/>
    <dgm:cxn modelId="{7FB03AC3-381C-46BF-A3ED-3E6D3971717D}" type="presParOf" srcId="{F7C0ABE3-CD82-411B-88A6-468D0CE2CB86}" destId="{FA159405-E104-48EA-92C1-AC4A08EDA330}" srcOrd="1" destOrd="0" presId="urn:microsoft.com/office/officeart/2005/8/layout/pyramid1"/>
    <dgm:cxn modelId="{BD0D33D2-EFEA-4524-94DE-7E3097FF6E8D}" type="presParOf" srcId="{DC39401E-1981-4377-9750-F514E6BB535D}" destId="{D014F05B-AA87-43D9-800F-5E86C44628D3}" srcOrd="2" destOrd="0" presId="urn:microsoft.com/office/officeart/2005/8/layout/pyramid1"/>
    <dgm:cxn modelId="{1DBA2B52-60CC-4CC2-A421-947C5BF7710D}" type="presParOf" srcId="{D014F05B-AA87-43D9-800F-5E86C44628D3}" destId="{6632FBD2-B715-4505-A616-C4D88FE4DF80}" srcOrd="0" destOrd="0" presId="urn:microsoft.com/office/officeart/2005/8/layout/pyramid1"/>
    <dgm:cxn modelId="{9E5FFD0B-A045-4280-9A8F-E5513957FA02}" type="presParOf" srcId="{D014F05B-AA87-43D9-800F-5E86C44628D3}" destId="{1DFC93A0-C365-4F09-9C50-BC8DB9BE5DFD}" srcOrd="1" destOrd="0" presId="urn:microsoft.com/office/officeart/2005/8/layout/pyramid1"/>
    <dgm:cxn modelId="{E0373E13-51F3-4B4B-B2E2-3130BB7556BB}" type="presParOf" srcId="{DC39401E-1981-4377-9750-F514E6BB535D}" destId="{71960DE1-FCD0-463E-85F1-6BFEED626411}" srcOrd="3" destOrd="0" presId="urn:microsoft.com/office/officeart/2005/8/layout/pyramid1"/>
    <dgm:cxn modelId="{43709EA9-9113-4116-A9B4-533F7087DBF5}" type="presParOf" srcId="{71960DE1-FCD0-463E-85F1-6BFEED626411}" destId="{BE4AF26D-7CAC-4114-B8B3-E3E91754F26D}" srcOrd="0" destOrd="0" presId="urn:microsoft.com/office/officeart/2005/8/layout/pyramid1"/>
    <dgm:cxn modelId="{60C340AD-94EC-46A6-BCD6-3AE0BB2131AA}" type="presParOf" srcId="{71960DE1-FCD0-463E-85F1-6BFEED626411}" destId="{E6AE31DE-CB40-4F28-876C-767E7D90FE9A}" srcOrd="1" destOrd="0" presId="urn:microsoft.com/office/officeart/2005/8/layout/pyramid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A1FA8A-5D36-4F42-9C9C-DB10DE6E1FA4}" type="doc">
      <dgm:prSet loTypeId="urn:microsoft.com/office/officeart/2005/8/layout/pyramid1" loCatId="pyramid" qsTypeId="urn:microsoft.com/office/officeart/2005/8/quickstyle/simple1" qsCatId="simple" csTypeId="urn:microsoft.com/office/officeart/2005/8/colors/accent1_2" csCatId="accent1" phldr="1"/>
      <dgm:spPr/>
    </dgm:pt>
    <dgm:pt modelId="{FF12D4A4-00FE-406B-B4B5-7120F10E5891}">
      <dgm:prSet phldrT="[Text]"/>
      <dgm:spPr/>
      <dgm:t>
        <a:bodyPr/>
        <a:lstStyle/>
        <a:p>
          <a:endParaRPr lang="en-US" dirty="0"/>
        </a:p>
      </dgm:t>
    </dgm:pt>
    <dgm:pt modelId="{57C3C9CA-5471-47DA-B899-4BED009C7AAD}" type="parTrans" cxnId="{F7947F89-6289-4E3A-8D17-7D212AE9ACA0}">
      <dgm:prSet/>
      <dgm:spPr/>
      <dgm:t>
        <a:bodyPr/>
        <a:lstStyle/>
        <a:p>
          <a:endParaRPr lang="en-US"/>
        </a:p>
      </dgm:t>
    </dgm:pt>
    <dgm:pt modelId="{60CEAF4A-0910-4F0D-9065-5AED15F8D381}" type="sibTrans" cxnId="{F7947F89-6289-4E3A-8D17-7D212AE9ACA0}">
      <dgm:prSet/>
      <dgm:spPr/>
      <dgm:t>
        <a:bodyPr/>
        <a:lstStyle/>
        <a:p>
          <a:endParaRPr lang="en-US"/>
        </a:p>
      </dgm:t>
    </dgm:pt>
    <dgm:pt modelId="{908F700F-F8E4-46DB-A803-C5C2446410C2}">
      <dgm:prSet phldrT="[Text]"/>
      <dgm:spPr/>
      <dgm:t>
        <a:bodyPr/>
        <a:lstStyle/>
        <a:p>
          <a:endParaRPr lang="en-US" dirty="0"/>
        </a:p>
      </dgm:t>
    </dgm:pt>
    <dgm:pt modelId="{05D56380-2E1A-4D6C-AC55-65719B9FEE32}" type="parTrans" cxnId="{22FF952F-32FD-4069-960D-056F4D8CC192}">
      <dgm:prSet/>
      <dgm:spPr/>
      <dgm:t>
        <a:bodyPr/>
        <a:lstStyle/>
        <a:p>
          <a:endParaRPr lang="en-US"/>
        </a:p>
      </dgm:t>
    </dgm:pt>
    <dgm:pt modelId="{36B48411-5196-48DE-A2F1-71E280B77189}" type="sibTrans" cxnId="{22FF952F-32FD-4069-960D-056F4D8CC192}">
      <dgm:prSet/>
      <dgm:spPr/>
      <dgm:t>
        <a:bodyPr/>
        <a:lstStyle/>
        <a:p>
          <a:endParaRPr lang="en-US"/>
        </a:p>
      </dgm:t>
    </dgm:pt>
    <dgm:pt modelId="{B600B624-C29A-46FC-964D-33143962F083}">
      <dgm:prSet phldrT="[Text]"/>
      <dgm:spPr/>
      <dgm:t>
        <a:bodyPr/>
        <a:lstStyle/>
        <a:p>
          <a:endParaRPr lang="en-US" dirty="0"/>
        </a:p>
      </dgm:t>
    </dgm:pt>
    <dgm:pt modelId="{DDC1C3F3-7BA5-4A4E-A1D4-74D967605CE1}" type="parTrans" cxnId="{53BE4BE3-2735-4176-8748-608533EFB35A}">
      <dgm:prSet/>
      <dgm:spPr/>
      <dgm:t>
        <a:bodyPr/>
        <a:lstStyle/>
        <a:p>
          <a:endParaRPr lang="en-US"/>
        </a:p>
      </dgm:t>
    </dgm:pt>
    <dgm:pt modelId="{BEDC3641-21BA-40F9-8106-1605CCCF2703}" type="sibTrans" cxnId="{53BE4BE3-2735-4176-8748-608533EFB35A}">
      <dgm:prSet/>
      <dgm:spPr/>
      <dgm:t>
        <a:bodyPr/>
        <a:lstStyle/>
        <a:p>
          <a:endParaRPr lang="en-US"/>
        </a:p>
      </dgm:t>
    </dgm:pt>
    <dgm:pt modelId="{85465404-AC6E-4CAE-9109-82ABD7A426CC}">
      <dgm:prSet phldrT="[Text]"/>
      <dgm:spPr/>
      <dgm:t>
        <a:bodyPr/>
        <a:lstStyle/>
        <a:p>
          <a:endParaRPr lang="en-US" dirty="0"/>
        </a:p>
      </dgm:t>
    </dgm:pt>
    <dgm:pt modelId="{67527D1B-FB76-481D-840A-594EC143F1AD}" type="parTrans" cxnId="{709011A7-81BC-4646-9868-5F247F341B63}">
      <dgm:prSet/>
      <dgm:spPr/>
      <dgm:t>
        <a:bodyPr/>
        <a:lstStyle/>
        <a:p>
          <a:endParaRPr lang="en-US"/>
        </a:p>
      </dgm:t>
    </dgm:pt>
    <dgm:pt modelId="{80325398-FC1E-4C90-B63C-0AFF9FC79CD4}" type="sibTrans" cxnId="{709011A7-81BC-4646-9868-5F247F341B63}">
      <dgm:prSet/>
      <dgm:spPr/>
      <dgm:t>
        <a:bodyPr/>
        <a:lstStyle/>
        <a:p>
          <a:endParaRPr lang="en-US"/>
        </a:p>
      </dgm:t>
    </dgm:pt>
    <dgm:pt modelId="{DC39401E-1981-4377-9750-F514E6BB535D}" type="pres">
      <dgm:prSet presAssocID="{C8A1FA8A-5D36-4F42-9C9C-DB10DE6E1FA4}" presName="Name0" presStyleCnt="0">
        <dgm:presLayoutVars>
          <dgm:dir/>
          <dgm:animLvl val="lvl"/>
          <dgm:resizeHandles val="exact"/>
        </dgm:presLayoutVars>
      </dgm:prSet>
      <dgm:spPr/>
    </dgm:pt>
    <dgm:pt modelId="{CA332499-DC45-4E31-9E5F-6F139EBE0A72}" type="pres">
      <dgm:prSet presAssocID="{FF12D4A4-00FE-406B-B4B5-7120F10E5891}" presName="Name8" presStyleCnt="0"/>
      <dgm:spPr/>
    </dgm:pt>
    <dgm:pt modelId="{B1109ED3-94FF-4B47-8B1F-CA16ECB60D86}" type="pres">
      <dgm:prSet presAssocID="{FF12D4A4-00FE-406B-B4B5-7120F10E5891}" presName="level" presStyleLbl="node1" presStyleIdx="0" presStyleCnt="4">
        <dgm:presLayoutVars>
          <dgm:chMax val="1"/>
          <dgm:bulletEnabled val="1"/>
        </dgm:presLayoutVars>
      </dgm:prSet>
      <dgm:spPr/>
    </dgm:pt>
    <dgm:pt modelId="{F2DD8999-051F-4284-9383-C5E77E61A4AC}" type="pres">
      <dgm:prSet presAssocID="{FF12D4A4-00FE-406B-B4B5-7120F10E5891}" presName="levelTx" presStyleLbl="revTx" presStyleIdx="0" presStyleCnt="0">
        <dgm:presLayoutVars>
          <dgm:chMax val="1"/>
          <dgm:bulletEnabled val="1"/>
        </dgm:presLayoutVars>
      </dgm:prSet>
      <dgm:spPr/>
    </dgm:pt>
    <dgm:pt modelId="{A7A5A1DD-89A3-4A99-8F1C-35F4A941ABBD}" type="pres">
      <dgm:prSet presAssocID="{B600B624-C29A-46FC-964D-33143962F083}" presName="Name8" presStyleCnt="0"/>
      <dgm:spPr/>
    </dgm:pt>
    <dgm:pt modelId="{26855784-8FD5-4139-9D43-881F7537C00A}" type="pres">
      <dgm:prSet presAssocID="{B600B624-C29A-46FC-964D-33143962F083}" presName="level" presStyleLbl="node1" presStyleIdx="1" presStyleCnt="4">
        <dgm:presLayoutVars>
          <dgm:chMax val="1"/>
          <dgm:bulletEnabled val="1"/>
        </dgm:presLayoutVars>
      </dgm:prSet>
      <dgm:spPr/>
    </dgm:pt>
    <dgm:pt modelId="{A2AD2414-6748-4E13-9BF8-1FAC16856B0B}" type="pres">
      <dgm:prSet presAssocID="{B600B624-C29A-46FC-964D-33143962F083}" presName="levelTx" presStyleLbl="revTx" presStyleIdx="0" presStyleCnt="0">
        <dgm:presLayoutVars>
          <dgm:chMax val="1"/>
          <dgm:bulletEnabled val="1"/>
        </dgm:presLayoutVars>
      </dgm:prSet>
      <dgm:spPr/>
    </dgm:pt>
    <dgm:pt modelId="{17FA515C-47A9-4B4E-B2D8-55F8249039CE}" type="pres">
      <dgm:prSet presAssocID="{85465404-AC6E-4CAE-9109-82ABD7A426CC}" presName="Name8" presStyleCnt="0"/>
      <dgm:spPr/>
    </dgm:pt>
    <dgm:pt modelId="{F20E8E5D-2D90-4B01-9220-16859A114DD2}" type="pres">
      <dgm:prSet presAssocID="{85465404-AC6E-4CAE-9109-82ABD7A426CC}" presName="level" presStyleLbl="node1" presStyleIdx="2" presStyleCnt="4">
        <dgm:presLayoutVars>
          <dgm:chMax val="1"/>
          <dgm:bulletEnabled val="1"/>
        </dgm:presLayoutVars>
      </dgm:prSet>
      <dgm:spPr/>
    </dgm:pt>
    <dgm:pt modelId="{54FEEF11-8A32-4CB2-A1EB-C94DB898BEA5}" type="pres">
      <dgm:prSet presAssocID="{85465404-AC6E-4CAE-9109-82ABD7A426CC}" presName="levelTx" presStyleLbl="revTx" presStyleIdx="0" presStyleCnt="0">
        <dgm:presLayoutVars>
          <dgm:chMax val="1"/>
          <dgm:bulletEnabled val="1"/>
        </dgm:presLayoutVars>
      </dgm:prSet>
      <dgm:spPr/>
    </dgm:pt>
    <dgm:pt modelId="{E431946D-7632-4A7E-B7DC-748889DE89BF}" type="pres">
      <dgm:prSet presAssocID="{908F700F-F8E4-46DB-A803-C5C2446410C2}" presName="Name8" presStyleCnt="0"/>
      <dgm:spPr/>
    </dgm:pt>
    <dgm:pt modelId="{63057CFE-846B-42B4-BC13-C6BBC5EE161F}" type="pres">
      <dgm:prSet presAssocID="{908F700F-F8E4-46DB-A803-C5C2446410C2}" presName="level" presStyleLbl="node1" presStyleIdx="3" presStyleCnt="4">
        <dgm:presLayoutVars>
          <dgm:chMax val="1"/>
          <dgm:bulletEnabled val="1"/>
        </dgm:presLayoutVars>
      </dgm:prSet>
      <dgm:spPr/>
    </dgm:pt>
    <dgm:pt modelId="{1DB2EFFD-7EA4-403B-8B9B-EC3B4D59DF20}" type="pres">
      <dgm:prSet presAssocID="{908F700F-F8E4-46DB-A803-C5C2446410C2}" presName="levelTx" presStyleLbl="revTx" presStyleIdx="0" presStyleCnt="0">
        <dgm:presLayoutVars>
          <dgm:chMax val="1"/>
          <dgm:bulletEnabled val="1"/>
        </dgm:presLayoutVars>
      </dgm:prSet>
      <dgm:spPr/>
    </dgm:pt>
  </dgm:ptLst>
  <dgm:cxnLst>
    <dgm:cxn modelId="{A06E0D2D-2C1C-4E6A-895A-3A7E4E8E4DCF}" type="presOf" srcId="{FF12D4A4-00FE-406B-B4B5-7120F10E5891}" destId="{F2DD8999-051F-4284-9383-C5E77E61A4AC}" srcOrd="1" destOrd="0" presId="urn:microsoft.com/office/officeart/2005/8/layout/pyramid1"/>
    <dgm:cxn modelId="{22FF952F-32FD-4069-960D-056F4D8CC192}" srcId="{C8A1FA8A-5D36-4F42-9C9C-DB10DE6E1FA4}" destId="{908F700F-F8E4-46DB-A803-C5C2446410C2}" srcOrd="3" destOrd="0" parTransId="{05D56380-2E1A-4D6C-AC55-65719B9FEE32}" sibTransId="{36B48411-5196-48DE-A2F1-71E280B77189}"/>
    <dgm:cxn modelId="{822AEC3B-794F-4821-8B2F-9C3E534C6766}" type="presOf" srcId="{C8A1FA8A-5D36-4F42-9C9C-DB10DE6E1FA4}" destId="{DC39401E-1981-4377-9750-F514E6BB535D}" srcOrd="0" destOrd="0" presId="urn:microsoft.com/office/officeart/2005/8/layout/pyramid1"/>
    <dgm:cxn modelId="{A016F666-0CAD-4A02-B5CE-F4F60BAE407A}" type="presOf" srcId="{B600B624-C29A-46FC-964D-33143962F083}" destId="{A2AD2414-6748-4E13-9BF8-1FAC16856B0B}" srcOrd="1" destOrd="0" presId="urn:microsoft.com/office/officeart/2005/8/layout/pyramid1"/>
    <dgm:cxn modelId="{30C75579-5BC7-4AC5-9010-D3F2BD12906D}" type="presOf" srcId="{85465404-AC6E-4CAE-9109-82ABD7A426CC}" destId="{54FEEF11-8A32-4CB2-A1EB-C94DB898BEA5}" srcOrd="1" destOrd="0" presId="urn:microsoft.com/office/officeart/2005/8/layout/pyramid1"/>
    <dgm:cxn modelId="{746C827E-9CCC-4969-BBD0-746A97421B78}" type="presOf" srcId="{85465404-AC6E-4CAE-9109-82ABD7A426CC}" destId="{F20E8E5D-2D90-4B01-9220-16859A114DD2}" srcOrd="0" destOrd="0" presId="urn:microsoft.com/office/officeart/2005/8/layout/pyramid1"/>
    <dgm:cxn modelId="{F7947F89-6289-4E3A-8D17-7D212AE9ACA0}" srcId="{C8A1FA8A-5D36-4F42-9C9C-DB10DE6E1FA4}" destId="{FF12D4A4-00FE-406B-B4B5-7120F10E5891}" srcOrd="0" destOrd="0" parTransId="{57C3C9CA-5471-47DA-B899-4BED009C7AAD}" sibTransId="{60CEAF4A-0910-4F0D-9065-5AED15F8D381}"/>
    <dgm:cxn modelId="{709011A7-81BC-4646-9868-5F247F341B63}" srcId="{C8A1FA8A-5D36-4F42-9C9C-DB10DE6E1FA4}" destId="{85465404-AC6E-4CAE-9109-82ABD7A426CC}" srcOrd="2" destOrd="0" parTransId="{67527D1B-FB76-481D-840A-594EC143F1AD}" sibTransId="{80325398-FC1E-4C90-B63C-0AFF9FC79CD4}"/>
    <dgm:cxn modelId="{04A51CB1-F648-4021-BA3A-4BE294F2D57D}" type="presOf" srcId="{908F700F-F8E4-46DB-A803-C5C2446410C2}" destId="{1DB2EFFD-7EA4-403B-8B9B-EC3B4D59DF20}" srcOrd="1" destOrd="0" presId="urn:microsoft.com/office/officeart/2005/8/layout/pyramid1"/>
    <dgm:cxn modelId="{F9A411C5-E61C-4FF3-9CC2-8C9052A95E56}" type="presOf" srcId="{B600B624-C29A-46FC-964D-33143962F083}" destId="{26855784-8FD5-4139-9D43-881F7537C00A}" srcOrd="0" destOrd="0" presId="urn:microsoft.com/office/officeart/2005/8/layout/pyramid1"/>
    <dgm:cxn modelId="{C52430CA-06F0-462B-B0D9-72FA39EB6709}" type="presOf" srcId="{FF12D4A4-00FE-406B-B4B5-7120F10E5891}" destId="{B1109ED3-94FF-4B47-8B1F-CA16ECB60D86}" srcOrd="0" destOrd="0" presId="urn:microsoft.com/office/officeart/2005/8/layout/pyramid1"/>
    <dgm:cxn modelId="{5B22B4E0-54F5-42CB-8CEA-CDF842F01E89}" type="presOf" srcId="{908F700F-F8E4-46DB-A803-C5C2446410C2}" destId="{63057CFE-846B-42B4-BC13-C6BBC5EE161F}" srcOrd="0" destOrd="0" presId="urn:microsoft.com/office/officeart/2005/8/layout/pyramid1"/>
    <dgm:cxn modelId="{53BE4BE3-2735-4176-8748-608533EFB35A}" srcId="{C8A1FA8A-5D36-4F42-9C9C-DB10DE6E1FA4}" destId="{B600B624-C29A-46FC-964D-33143962F083}" srcOrd="1" destOrd="0" parTransId="{DDC1C3F3-7BA5-4A4E-A1D4-74D967605CE1}" sibTransId="{BEDC3641-21BA-40F9-8106-1605CCCF2703}"/>
    <dgm:cxn modelId="{84D8D385-298B-492B-A975-BF272DD4208B}" type="presParOf" srcId="{DC39401E-1981-4377-9750-F514E6BB535D}" destId="{CA332499-DC45-4E31-9E5F-6F139EBE0A72}" srcOrd="0" destOrd="0" presId="urn:microsoft.com/office/officeart/2005/8/layout/pyramid1"/>
    <dgm:cxn modelId="{044EF24C-A2D2-4A5E-B8F6-14B55F8A6478}" type="presParOf" srcId="{CA332499-DC45-4E31-9E5F-6F139EBE0A72}" destId="{B1109ED3-94FF-4B47-8B1F-CA16ECB60D86}" srcOrd="0" destOrd="0" presId="urn:microsoft.com/office/officeart/2005/8/layout/pyramid1"/>
    <dgm:cxn modelId="{0A383817-B62A-49D0-9D43-748633A58E71}" type="presParOf" srcId="{CA332499-DC45-4E31-9E5F-6F139EBE0A72}" destId="{F2DD8999-051F-4284-9383-C5E77E61A4AC}" srcOrd="1" destOrd="0" presId="urn:microsoft.com/office/officeart/2005/8/layout/pyramid1"/>
    <dgm:cxn modelId="{0EE15998-D09C-4AED-9FC1-9EEF334443D9}" type="presParOf" srcId="{DC39401E-1981-4377-9750-F514E6BB535D}" destId="{A7A5A1DD-89A3-4A99-8F1C-35F4A941ABBD}" srcOrd="1" destOrd="0" presId="urn:microsoft.com/office/officeart/2005/8/layout/pyramid1"/>
    <dgm:cxn modelId="{71B44E54-399C-451C-8F53-57922F990DDA}" type="presParOf" srcId="{A7A5A1DD-89A3-4A99-8F1C-35F4A941ABBD}" destId="{26855784-8FD5-4139-9D43-881F7537C00A}" srcOrd="0" destOrd="0" presId="urn:microsoft.com/office/officeart/2005/8/layout/pyramid1"/>
    <dgm:cxn modelId="{B5CC3A19-DD32-42B9-BA3C-81598BAE6B0A}" type="presParOf" srcId="{A7A5A1DD-89A3-4A99-8F1C-35F4A941ABBD}" destId="{A2AD2414-6748-4E13-9BF8-1FAC16856B0B}" srcOrd="1" destOrd="0" presId="urn:microsoft.com/office/officeart/2005/8/layout/pyramid1"/>
    <dgm:cxn modelId="{E35EF64B-D112-45D3-8F88-7A68FCFFE38D}" type="presParOf" srcId="{DC39401E-1981-4377-9750-F514E6BB535D}" destId="{17FA515C-47A9-4B4E-B2D8-55F8249039CE}" srcOrd="2" destOrd="0" presId="urn:microsoft.com/office/officeart/2005/8/layout/pyramid1"/>
    <dgm:cxn modelId="{6366204A-E742-46D7-88E8-021E446F24FD}" type="presParOf" srcId="{17FA515C-47A9-4B4E-B2D8-55F8249039CE}" destId="{F20E8E5D-2D90-4B01-9220-16859A114DD2}" srcOrd="0" destOrd="0" presId="urn:microsoft.com/office/officeart/2005/8/layout/pyramid1"/>
    <dgm:cxn modelId="{CDAEF00A-97DF-4D6C-9406-92602081E65E}" type="presParOf" srcId="{17FA515C-47A9-4B4E-B2D8-55F8249039CE}" destId="{54FEEF11-8A32-4CB2-A1EB-C94DB898BEA5}" srcOrd="1" destOrd="0" presId="urn:microsoft.com/office/officeart/2005/8/layout/pyramid1"/>
    <dgm:cxn modelId="{D8EAADAD-0E98-43A6-8B5E-001483F03A4D}" type="presParOf" srcId="{DC39401E-1981-4377-9750-F514E6BB535D}" destId="{E431946D-7632-4A7E-B7DC-748889DE89BF}" srcOrd="3" destOrd="0" presId="urn:microsoft.com/office/officeart/2005/8/layout/pyramid1"/>
    <dgm:cxn modelId="{BC3FE8A4-12F7-4E33-B311-06BA2D9734E9}" type="presParOf" srcId="{E431946D-7632-4A7E-B7DC-748889DE89BF}" destId="{63057CFE-846B-42B4-BC13-C6BBC5EE161F}" srcOrd="0" destOrd="0" presId="urn:microsoft.com/office/officeart/2005/8/layout/pyramid1"/>
    <dgm:cxn modelId="{399B78FC-9284-40CD-81CF-3AF33EA62E72}" type="presParOf" srcId="{E431946D-7632-4A7E-B7DC-748889DE89BF}" destId="{1DB2EFFD-7EA4-403B-8B9B-EC3B4D59DF20}" srcOrd="1" destOrd="0" presId="urn:microsoft.com/office/officeart/2005/8/layout/pyramid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8A1FA8A-5D36-4F42-9C9C-DB10DE6E1FA4}" type="doc">
      <dgm:prSet loTypeId="urn:microsoft.com/office/officeart/2005/8/layout/pyramid1" loCatId="pyramid" qsTypeId="urn:microsoft.com/office/officeart/2005/8/quickstyle/simple1" qsCatId="simple" csTypeId="urn:microsoft.com/office/officeart/2005/8/colors/accent1_2" csCatId="accent1" phldr="1"/>
      <dgm:spPr/>
    </dgm:pt>
    <dgm:pt modelId="{FF12D4A4-00FE-406B-B4B5-7120F10E5891}">
      <dgm:prSet phldrT="[Text]"/>
      <dgm:spPr/>
      <dgm:t>
        <a:bodyPr/>
        <a:lstStyle/>
        <a:p>
          <a:endParaRPr lang="en-US" dirty="0"/>
        </a:p>
      </dgm:t>
    </dgm:pt>
    <dgm:pt modelId="{57C3C9CA-5471-47DA-B899-4BED009C7AAD}" type="parTrans" cxnId="{F7947F89-6289-4E3A-8D17-7D212AE9ACA0}">
      <dgm:prSet/>
      <dgm:spPr/>
      <dgm:t>
        <a:bodyPr/>
        <a:lstStyle/>
        <a:p>
          <a:endParaRPr lang="en-US"/>
        </a:p>
      </dgm:t>
    </dgm:pt>
    <dgm:pt modelId="{60CEAF4A-0910-4F0D-9065-5AED15F8D381}" type="sibTrans" cxnId="{F7947F89-6289-4E3A-8D17-7D212AE9ACA0}">
      <dgm:prSet/>
      <dgm:spPr/>
      <dgm:t>
        <a:bodyPr/>
        <a:lstStyle/>
        <a:p>
          <a:endParaRPr lang="en-US"/>
        </a:p>
      </dgm:t>
    </dgm:pt>
    <dgm:pt modelId="{908F700F-F8E4-46DB-A803-C5C2446410C2}">
      <dgm:prSet phldrT="[Text]"/>
      <dgm:spPr/>
      <dgm:t>
        <a:bodyPr/>
        <a:lstStyle/>
        <a:p>
          <a:endParaRPr lang="en-US" dirty="0"/>
        </a:p>
      </dgm:t>
    </dgm:pt>
    <dgm:pt modelId="{05D56380-2E1A-4D6C-AC55-65719B9FEE32}" type="parTrans" cxnId="{22FF952F-32FD-4069-960D-056F4D8CC192}">
      <dgm:prSet/>
      <dgm:spPr/>
      <dgm:t>
        <a:bodyPr/>
        <a:lstStyle/>
        <a:p>
          <a:endParaRPr lang="en-US"/>
        </a:p>
      </dgm:t>
    </dgm:pt>
    <dgm:pt modelId="{36B48411-5196-48DE-A2F1-71E280B77189}" type="sibTrans" cxnId="{22FF952F-32FD-4069-960D-056F4D8CC192}">
      <dgm:prSet/>
      <dgm:spPr/>
      <dgm:t>
        <a:bodyPr/>
        <a:lstStyle/>
        <a:p>
          <a:endParaRPr lang="en-US"/>
        </a:p>
      </dgm:t>
    </dgm:pt>
    <dgm:pt modelId="{B600B624-C29A-46FC-964D-33143962F083}">
      <dgm:prSet phldrT="[Text]"/>
      <dgm:spPr/>
      <dgm:t>
        <a:bodyPr/>
        <a:lstStyle/>
        <a:p>
          <a:endParaRPr lang="en-US" dirty="0"/>
        </a:p>
      </dgm:t>
    </dgm:pt>
    <dgm:pt modelId="{DDC1C3F3-7BA5-4A4E-A1D4-74D967605CE1}" type="parTrans" cxnId="{53BE4BE3-2735-4176-8748-608533EFB35A}">
      <dgm:prSet/>
      <dgm:spPr/>
      <dgm:t>
        <a:bodyPr/>
        <a:lstStyle/>
        <a:p>
          <a:endParaRPr lang="en-US"/>
        </a:p>
      </dgm:t>
    </dgm:pt>
    <dgm:pt modelId="{BEDC3641-21BA-40F9-8106-1605CCCF2703}" type="sibTrans" cxnId="{53BE4BE3-2735-4176-8748-608533EFB35A}">
      <dgm:prSet/>
      <dgm:spPr/>
      <dgm:t>
        <a:bodyPr/>
        <a:lstStyle/>
        <a:p>
          <a:endParaRPr lang="en-US"/>
        </a:p>
      </dgm:t>
    </dgm:pt>
    <dgm:pt modelId="{85465404-AC6E-4CAE-9109-82ABD7A426CC}">
      <dgm:prSet phldrT="[Text]"/>
      <dgm:spPr/>
      <dgm:t>
        <a:bodyPr/>
        <a:lstStyle/>
        <a:p>
          <a:endParaRPr lang="en-US" dirty="0"/>
        </a:p>
      </dgm:t>
    </dgm:pt>
    <dgm:pt modelId="{67527D1B-FB76-481D-840A-594EC143F1AD}" type="parTrans" cxnId="{709011A7-81BC-4646-9868-5F247F341B63}">
      <dgm:prSet/>
      <dgm:spPr/>
      <dgm:t>
        <a:bodyPr/>
        <a:lstStyle/>
        <a:p>
          <a:endParaRPr lang="en-US"/>
        </a:p>
      </dgm:t>
    </dgm:pt>
    <dgm:pt modelId="{80325398-FC1E-4C90-B63C-0AFF9FC79CD4}" type="sibTrans" cxnId="{709011A7-81BC-4646-9868-5F247F341B63}">
      <dgm:prSet/>
      <dgm:spPr/>
      <dgm:t>
        <a:bodyPr/>
        <a:lstStyle/>
        <a:p>
          <a:endParaRPr lang="en-US"/>
        </a:p>
      </dgm:t>
    </dgm:pt>
    <dgm:pt modelId="{DC39401E-1981-4377-9750-F514E6BB535D}" type="pres">
      <dgm:prSet presAssocID="{C8A1FA8A-5D36-4F42-9C9C-DB10DE6E1FA4}" presName="Name0" presStyleCnt="0">
        <dgm:presLayoutVars>
          <dgm:dir/>
          <dgm:animLvl val="lvl"/>
          <dgm:resizeHandles val="exact"/>
        </dgm:presLayoutVars>
      </dgm:prSet>
      <dgm:spPr/>
    </dgm:pt>
    <dgm:pt modelId="{CA332499-DC45-4E31-9E5F-6F139EBE0A72}" type="pres">
      <dgm:prSet presAssocID="{FF12D4A4-00FE-406B-B4B5-7120F10E5891}" presName="Name8" presStyleCnt="0"/>
      <dgm:spPr/>
    </dgm:pt>
    <dgm:pt modelId="{B1109ED3-94FF-4B47-8B1F-CA16ECB60D86}" type="pres">
      <dgm:prSet presAssocID="{FF12D4A4-00FE-406B-B4B5-7120F10E5891}" presName="level" presStyleLbl="node1" presStyleIdx="0" presStyleCnt="4">
        <dgm:presLayoutVars>
          <dgm:chMax val="1"/>
          <dgm:bulletEnabled val="1"/>
        </dgm:presLayoutVars>
      </dgm:prSet>
      <dgm:spPr/>
    </dgm:pt>
    <dgm:pt modelId="{F2DD8999-051F-4284-9383-C5E77E61A4AC}" type="pres">
      <dgm:prSet presAssocID="{FF12D4A4-00FE-406B-B4B5-7120F10E5891}" presName="levelTx" presStyleLbl="revTx" presStyleIdx="0" presStyleCnt="0">
        <dgm:presLayoutVars>
          <dgm:chMax val="1"/>
          <dgm:bulletEnabled val="1"/>
        </dgm:presLayoutVars>
      </dgm:prSet>
      <dgm:spPr/>
    </dgm:pt>
    <dgm:pt modelId="{A7A5A1DD-89A3-4A99-8F1C-35F4A941ABBD}" type="pres">
      <dgm:prSet presAssocID="{B600B624-C29A-46FC-964D-33143962F083}" presName="Name8" presStyleCnt="0"/>
      <dgm:spPr/>
    </dgm:pt>
    <dgm:pt modelId="{26855784-8FD5-4139-9D43-881F7537C00A}" type="pres">
      <dgm:prSet presAssocID="{B600B624-C29A-46FC-964D-33143962F083}" presName="level" presStyleLbl="node1" presStyleIdx="1" presStyleCnt="4">
        <dgm:presLayoutVars>
          <dgm:chMax val="1"/>
          <dgm:bulletEnabled val="1"/>
        </dgm:presLayoutVars>
      </dgm:prSet>
      <dgm:spPr/>
    </dgm:pt>
    <dgm:pt modelId="{A2AD2414-6748-4E13-9BF8-1FAC16856B0B}" type="pres">
      <dgm:prSet presAssocID="{B600B624-C29A-46FC-964D-33143962F083}" presName="levelTx" presStyleLbl="revTx" presStyleIdx="0" presStyleCnt="0">
        <dgm:presLayoutVars>
          <dgm:chMax val="1"/>
          <dgm:bulletEnabled val="1"/>
        </dgm:presLayoutVars>
      </dgm:prSet>
      <dgm:spPr/>
    </dgm:pt>
    <dgm:pt modelId="{17FA515C-47A9-4B4E-B2D8-55F8249039CE}" type="pres">
      <dgm:prSet presAssocID="{85465404-AC6E-4CAE-9109-82ABD7A426CC}" presName="Name8" presStyleCnt="0"/>
      <dgm:spPr/>
    </dgm:pt>
    <dgm:pt modelId="{F20E8E5D-2D90-4B01-9220-16859A114DD2}" type="pres">
      <dgm:prSet presAssocID="{85465404-AC6E-4CAE-9109-82ABD7A426CC}" presName="level" presStyleLbl="node1" presStyleIdx="2" presStyleCnt="4">
        <dgm:presLayoutVars>
          <dgm:chMax val="1"/>
          <dgm:bulletEnabled val="1"/>
        </dgm:presLayoutVars>
      </dgm:prSet>
      <dgm:spPr/>
    </dgm:pt>
    <dgm:pt modelId="{54FEEF11-8A32-4CB2-A1EB-C94DB898BEA5}" type="pres">
      <dgm:prSet presAssocID="{85465404-AC6E-4CAE-9109-82ABD7A426CC}" presName="levelTx" presStyleLbl="revTx" presStyleIdx="0" presStyleCnt="0">
        <dgm:presLayoutVars>
          <dgm:chMax val="1"/>
          <dgm:bulletEnabled val="1"/>
        </dgm:presLayoutVars>
      </dgm:prSet>
      <dgm:spPr/>
    </dgm:pt>
    <dgm:pt modelId="{E431946D-7632-4A7E-B7DC-748889DE89BF}" type="pres">
      <dgm:prSet presAssocID="{908F700F-F8E4-46DB-A803-C5C2446410C2}" presName="Name8" presStyleCnt="0"/>
      <dgm:spPr/>
    </dgm:pt>
    <dgm:pt modelId="{63057CFE-846B-42B4-BC13-C6BBC5EE161F}" type="pres">
      <dgm:prSet presAssocID="{908F700F-F8E4-46DB-A803-C5C2446410C2}" presName="level" presStyleLbl="node1" presStyleIdx="3" presStyleCnt="4">
        <dgm:presLayoutVars>
          <dgm:chMax val="1"/>
          <dgm:bulletEnabled val="1"/>
        </dgm:presLayoutVars>
      </dgm:prSet>
      <dgm:spPr/>
    </dgm:pt>
    <dgm:pt modelId="{1DB2EFFD-7EA4-403B-8B9B-EC3B4D59DF20}" type="pres">
      <dgm:prSet presAssocID="{908F700F-F8E4-46DB-A803-C5C2446410C2}" presName="levelTx" presStyleLbl="revTx" presStyleIdx="0" presStyleCnt="0">
        <dgm:presLayoutVars>
          <dgm:chMax val="1"/>
          <dgm:bulletEnabled val="1"/>
        </dgm:presLayoutVars>
      </dgm:prSet>
      <dgm:spPr/>
    </dgm:pt>
  </dgm:ptLst>
  <dgm:cxnLst>
    <dgm:cxn modelId="{A06E0D2D-2C1C-4E6A-895A-3A7E4E8E4DCF}" type="presOf" srcId="{FF12D4A4-00FE-406B-B4B5-7120F10E5891}" destId="{F2DD8999-051F-4284-9383-C5E77E61A4AC}" srcOrd="1" destOrd="0" presId="urn:microsoft.com/office/officeart/2005/8/layout/pyramid1"/>
    <dgm:cxn modelId="{22FF952F-32FD-4069-960D-056F4D8CC192}" srcId="{C8A1FA8A-5D36-4F42-9C9C-DB10DE6E1FA4}" destId="{908F700F-F8E4-46DB-A803-C5C2446410C2}" srcOrd="3" destOrd="0" parTransId="{05D56380-2E1A-4D6C-AC55-65719B9FEE32}" sibTransId="{36B48411-5196-48DE-A2F1-71E280B77189}"/>
    <dgm:cxn modelId="{822AEC3B-794F-4821-8B2F-9C3E534C6766}" type="presOf" srcId="{C8A1FA8A-5D36-4F42-9C9C-DB10DE6E1FA4}" destId="{DC39401E-1981-4377-9750-F514E6BB535D}" srcOrd="0" destOrd="0" presId="urn:microsoft.com/office/officeart/2005/8/layout/pyramid1"/>
    <dgm:cxn modelId="{A016F666-0CAD-4A02-B5CE-F4F60BAE407A}" type="presOf" srcId="{B600B624-C29A-46FC-964D-33143962F083}" destId="{A2AD2414-6748-4E13-9BF8-1FAC16856B0B}" srcOrd="1" destOrd="0" presId="urn:microsoft.com/office/officeart/2005/8/layout/pyramid1"/>
    <dgm:cxn modelId="{30C75579-5BC7-4AC5-9010-D3F2BD12906D}" type="presOf" srcId="{85465404-AC6E-4CAE-9109-82ABD7A426CC}" destId="{54FEEF11-8A32-4CB2-A1EB-C94DB898BEA5}" srcOrd="1" destOrd="0" presId="urn:microsoft.com/office/officeart/2005/8/layout/pyramid1"/>
    <dgm:cxn modelId="{746C827E-9CCC-4969-BBD0-746A97421B78}" type="presOf" srcId="{85465404-AC6E-4CAE-9109-82ABD7A426CC}" destId="{F20E8E5D-2D90-4B01-9220-16859A114DD2}" srcOrd="0" destOrd="0" presId="urn:microsoft.com/office/officeart/2005/8/layout/pyramid1"/>
    <dgm:cxn modelId="{F7947F89-6289-4E3A-8D17-7D212AE9ACA0}" srcId="{C8A1FA8A-5D36-4F42-9C9C-DB10DE6E1FA4}" destId="{FF12D4A4-00FE-406B-B4B5-7120F10E5891}" srcOrd="0" destOrd="0" parTransId="{57C3C9CA-5471-47DA-B899-4BED009C7AAD}" sibTransId="{60CEAF4A-0910-4F0D-9065-5AED15F8D381}"/>
    <dgm:cxn modelId="{709011A7-81BC-4646-9868-5F247F341B63}" srcId="{C8A1FA8A-5D36-4F42-9C9C-DB10DE6E1FA4}" destId="{85465404-AC6E-4CAE-9109-82ABD7A426CC}" srcOrd="2" destOrd="0" parTransId="{67527D1B-FB76-481D-840A-594EC143F1AD}" sibTransId="{80325398-FC1E-4C90-B63C-0AFF9FC79CD4}"/>
    <dgm:cxn modelId="{04A51CB1-F648-4021-BA3A-4BE294F2D57D}" type="presOf" srcId="{908F700F-F8E4-46DB-A803-C5C2446410C2}" destId="{1DB2EFFD-7EA4-403B-8B9B-EC3B4D59DF20}" srcOrd="1" destOrd="0" presId="urn:microsoft.com/office/officeart/2005/8/layout/pyramid1"/>
    <dgm:cxn modelId="{F9A411C5-E61C-4FF3-9CC2-8C9052A95E56}" type="presOf" srcId="{B600B624-C29A-46FC-964D-33143962F083}" destId="{26855784-8FD5-4139-9D43-881F7537C00A}" srcOrd="0" destOrd="0" presId="urn:microsoft.com/office/officeart/2005/8/layout/pyramid1"/>
    <dgm:cxn modelId="{C52430CA-06F0-462B-B0D9-72FA39EB6709}" type="presOf" srcId="{FF12D4A4-00FE-406B-B4B5-7120F10E5891}" destId="{B1109ED3-94FF-4B47-8B1F-CA16ECB60D86}" srcOrd="0" destOrd="0" presId="urn:microsoft.com/office/officeart/2005/8/layout/pyramid1"/>
    <dgm:cxn modelId="{5B22B4E0-54F5-42CB-8CEA-CDF842F01E89}" type="presOf" srcId="{908F700F-F8E4-46DB-A803-C5C2446410C2}" destId="{63057CFE-846B-42B4-BC13-C6BBC5EE161F}" srcOrd="0" destOrd="0" presId="urn:microsoft.com/office/officeart/2005/8/layout/pyramid1"/>
    <dgm:cxn modelId="{53BE4BE3-2735-4176-8748-608533EFB35A}" srcId="{C8A1FA8A-5D36-4F42-9C9C-DB10DE6E1FA4}" destId="{B600B624-C29A-46FC-964D-33143962F083}" srcOrd="1" destOrd="0" parTransId="{DDC1C3F3-7BA5-4A4E-A1D4-74D967605CE1}" sibTransId="{BEDC3641-21BA-40F9-8106-1605CCCF2703}"/>
    <dgm:cxn modelId="{84D8D385-298B-492B-A975-BF272DD4208B}" type="presParOf" srcId="{DC39401E-1981-4377-9750-F514E6BB535D}" destId="{CA332499-DC45-4E31-9E5F-6F139EBE0A72}" srcOrd="0" destOrd="0" presId="urn:microsoft.com/office/officeart/2005/8/layout/pyramid1"/>
    <dgm:cxn modelId="{044EF24C-A2D2-4A5E-B8F6-14B55F8A6478}" type="presParOf" srcId="{CA332499-DC45-4E31-9E5F-6F139EBE0A72}" destId="{B1109ED3-94FF-4B47-8B1F-CA16ECB60D86}" srcOrd="0" destOrd="0" presId="urn:microsoft.com/office/officeart/2005/8/layout/pyramid1"/>
    <dgm:cxn modelId="{0A383817-B62A-49D0-9D43-748633A58E71}" type="presParOf" srcId="{CA332499-DC45-4E31-9E5F-6F139EBE0A72}" destId="{F2DD8999-051F-4284-9383-C5E77E61A4AC}" srcOrd="1" destOrd="0" presId="urn:microsoft.com/office/officeart/2005/8/layout/pyramid1"/>
    <dgm:cxn modelId="{0EE15998-D09C-4AED-9FC1-9EEF334443D9}" type="presParOf" srcId="{DC39401E-1981-4377-9750-F514E6BB535D}" destId="{A7A5A1DD-89A3-4A99-8F1C-35F4A941ABBD}" srcOrd="1" destOrd="0" presId="urn:microsoft.com/office/officeart/2005/8/layout/pyramid1"/>
    <dgm:cxn modelId="{71B44E54-399C-451C-8F53-57922F990DDA}" type="presParOf" srcId="{A7A5A1DD-89A3-4A99-8F1C-35F4A941ABBD}" destId="{26855784-8FD5-4139-9D43-881F7537C00A}" srcOrd="0" destOrd="0" presId="urn:microsoft.com/office/officeart/2005/8/layout/pyramid1"/>
    <dgm:cxn modelId="{B5CC3A19-DD32-42B9-BA3C-81598BAE6B0A}" type="presParOf" srcId="{A7A5A1DD-89A3-4A99-8F1C-35F4A941ABBD}" destId="{A2AD2414-6748-4E13-9BF8-1FAC16856B0B}" srcOrd="1" destOrd="0" presId="urn:microsoft.com/office/officeart/2005/8/layout/pyramid1"/>
    <dgm:cxn modelId="{E35EF64B-D112-45D3-8F88-7A68FCFFE38D}" type="presParOf" srcId="{DC39401E-1981-4377-9750-F514E6BB535D}" destId="{17FA515C-47A9-4B4E-B2D8-55F8249039CE}" srcOrd="2" destOrd="0" presId="urn:microsoft.com/office/officeart/2005/8/layout/pyramid1"/>
    <dgm:cxn modelId="{6366204A-E742-46D7-88E8-021E446F24FD}" type="presParOf" srcId="{17FA515C-47A9-4B4E-B2D8-55F8249039CE}" destId="{F20E8E5D-2D90-4B01-9220-16859A114DD2}" srcOrd="0" destOrd="0" presId="urn:microsoft.com/office/officeart/2005/8/layout/pyramid1"/>
    <dgm:cxn modelId="{CDAEF00A-97DF-4D6C-9406-92602081E65E}" type="presParOf" srcId="{17FA515C-47A9-4B4E-B2D8-55F8249039CE}" destId="{54FEEF11-8A32-4CB2-A1EB-C94DB898BEA5}" srcOrd="1" destOrd="0" presId="urn:microsoft.com/office/officeart/2005/8/layout/pyramid1"/>
    <dgm:cxn modelId="{D8EAADAD-0E98-43A6-8B5E-001483F03A4D}" type="presParOf" srcId="{DC39401E-1981-4377-9750-F514E6BB535D}" destId="{E431946D-7632-4A7E-B7DC-748889DE89BF}" srcOrd="3" destOrd="0" presId="urn:microsoft.com/office/officeart/2005/8/layout/pyramid1"/>
    <dgm:cxn modelId="{BC3FE8A4-12F7-4E33-B311-06BA2D9734E9}" type="presParOf" srcId="{E431946D-7632-4A7E-B7DC-748889DE89BF}" destId="{63057CFE-846B-42B4-BC13-C6BBC5EE161F}" srcOrd="0" destOrd="0" presId="urn:microsoft.com/office/officeart/2005/8/layout/pyramid1"/>
    <dgm:cxn modelId="{399B78FC-9284-40CD-81CF-3AF33EA62E72}" type="presParOf" srcId="{E431946D-7632-4A7E-B7DC-748889DE89BF}" destId="{1DB2EFFD-7EA4-403B-8B9B-EC3B4D59DF20}" srcOrd="1" destOrd="0" presId="urn:microsoft.com/office/officeart/2005/8/layout/pyramid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A1FA8A-5D36-4F42-9C9C-DB10DE6E1FA4}" type="doc">
      <dgm:prSet loTypeId="urn:microsoft.com/office/officeart/2005/8/layout/pyramid1" loCatId="pyramid" qsTypeId="urn:microsoft.com/office/officeart/2005/8/quickstyle/simple1" qsCatId="simple" csTypeId="urn:microsoft.com/office/officeart/2005/8/colors/accent1_2" csCatId="accent1" phldr="1"/>
      <dgm:spPr/>
    </dgm:pt>
    <dgm:pt modelId="{FF12D4A4-00FE-406B-B4B5-7120F10E5891}">
      <dgm:prSet phldrT="[Text]" custT="1"/>
      <dgm:spPr/>
      <dgm:t>
        <a:bodyPr/>
        <a:lstStyle/>
        <a:p>
          <a:endParaRPr lang="en-US" sz="3200" dirty="0"/>
        </a:p>
      </dgm:t>
    </dgm:pt>
    <dgm:pt modelId="{57C3C9CA-5471-47DA-B899-4BED009C7AAD}" type="parTrans" cxnId="{F7947F89-6289-4E3A-8D17-7D212AE9ACA0}">
      <dgm:prSet/>
      <dgm:spPr/>
      <dgm:t>
        <a:bodyPr/>
        <a:lstStyle/>
        <a:p>
          <a:endParaRPr lang="en-US" sz="1400"/>
        </a:p>
      </dgm:t>
    </dgm:pt>
    <dgm:pt modelId="{60CEAF4A-0910-4F0D-9065-5AED15F8D381}" type="sibTrans" cxnId="{F7947F89-6289-4E3A-8D17-7D212AE9ACA0}">
      <dgm:prSet/>
      <dgm:spPr/>
      <dgm:t>
        <a:bodyPr/>
        <a:lstStyle/>
        <a:p>
          <a:endParaRPr lang="en-US" sz="1400"/>
        </a:p>
      </dgm:t>
    </dgm:pt>
    <dgm:pt modelId="{2F52803B-076F-46A9-AD41-37FAA35CB954}">
      <dgm:prSet phldrT="[Text]" custT="1"/>
      <dgm:spPr/>
      <dgm:t>
        <a:bodyPr/>
        <a:lstStyle/>
        <a:p>
          <a:endParaRPr lang="en-US" sz="3200" dirty="0"/>
        </a:p>
      </dgm:t>
    </dgm:pt>
    <dgm:pt modelId="{CE9CA1FE-FCC9-4D0B-A335-997660292C55}" type="parTrans" cxnId="{7EF022E6-056A-4400-AB56-6A4C22F87819}">
      <dgm:prSet/>
      <dgm:spPr/>
      <dgm:t>
        <a:bodyPr/>
        <a:lstStyle/>
        <a:p>
          <a:endParaRPr lang="en-US" sz="1400"/>
        </a:p>
      </dgm:t>
    </dgm:pt>
    <dgm:pt modelId="{E06F9913-22C7-4003-B890-3BF24ED59765}" type="sibTrans" cxnId="{7EF022E6-056A-4400-AB56-6A4C22F87819}">
      <dgm:prSet/>
      <dgm:spPr/>
      <dgm:t>
        <a:bodyPr/>
        <a:lstStyle/>
        <a:p>
          <a:endParaRPr lang="en-US" sz="1400"/>
        </a:p>
      </dgm:t>
    </dgm:pt>
    <dgm:pt modelId="{8D472E7C-BDD3-4F14-9407-25F9DAFCF7F1}">
      <dgm:prSet phldrT="[Text]" custT="1"/>
      <dgm:spPr/>
      <dgm:t>
        <a:bodyPr/>
        <a:lstStyle/>
        <a:p>
          <a:endParaRPr lang="en-US" sz="3200" dirty="0"/>
        </a:p>
      </dgm:t>
    </dgm:pt>
    <dgm:pt modelId="{1B349145-E399-4A5A-BE0C-E26B7C9C7F99}" type="parTrans" cxnId="{7B2A8D45-C670-42F9-82AB-D75BC39366AE}">
      <dgm:prSet/>
      <dgm:spPr/>
      <dgm:t>
        <a:bodyPr/>
        <a:lstStyle/>
        <a:p>
          <a:endParaRPr lang="en-US" sz="1400"/>
        </a:p>
      </dgm:t>
    </dgm:pt>
    <dgm:pt modelId="{12A18C8B-2419-4508-83A5-BBE2964E1B3F}" type="sibTrans" cxnId="{7B2A8D45-C670-42F9-82AB-D75BC39366AE}">
      <dgm:prSet/>
      <dgm:spPr/>
      <dgm:t>
        <a:bodyPr/>
        <a:lstStyle/>
        <a:p>
          <a:endParaRPr lang="en-US" sz="1400"/>
        </a:p>
      </dgm:t>
    </dgm:pt>
    <dgm:pt modelId="{0F0E554D-D9F4-416C-A1AD-736A676B99AC}">
      <dgm:prSet phldrT="[Text]" custT="1"/>
      <dgm:spPr/>
      <dgm:t>
        <a:bodyPr/>
        <a:lstStyle/>
        <a:p>
          <a:endParaRPr lang="en-US" sz="3200" dirty="0"/>
        </a:p>
      </dgm:t>
    </dgm:pt>
    <dgm:pt modelId="{1EB6BD3B-0E1F-4AC5-8292-272C8938659A}" type="parTrans" cxnId="{456C2033-12FF-4008-B530-5BEA86ED6463}">
      <dgm:prSet/>
      <dgm:spPr/>
      <dgm:t>
        <a:bodyPr/>
        <a:lstStyle/>
        <a:p>
          <a:endParaRPr lang="en-US" sz="1400"/>
        </a:p>
      </dgm:t>
    </dgm:pt>
    <dgm:pt modelId="{B9742A1C-B632-47CF-9DD8-39A5CA7482EA}" type="sibTrans" cxnId="{456C2033-12FF-4008-B530-5BEA86ED6463}">
      <dgm:prSet/>
      <dgm:spPr/>
      <dgm:t>
        <a:bodyPr/>
        <a:lstStyle/>
        <a:p>
          <a:endParaRPr lang="en-US" sz="1400"/>
        </a:p>
      </dgm:t>
    </dgm:pt>
    <dgm:pt modelId="{DC39401E-1981-4377-9750-F514E6BB535D}" type="pres">
      <dgm:prSet presAssocID="{C8A1FA8A-5D36-4F42-9C9C-DB10DE6E1FA4}" presName="Name0" presStyleCnt="0">
        <dgm:presLayoutVars>
          <dgm:dir/>
          <dgm:animLvl val="lvl"/>
          <dgm:resizeHandles val="exact"/>
        </dgm:presLayoutVars>
      </dgm:prSet>
      <dgm:spPr/>
    </dgm:pt>
    <dgm:pt modelId="{CA332499-DC45-4E31-9E5F-6F139EBE0A72}" type="pres">
      <dgm:prSet presAssocID="{FF12D4A4-00FE-406B-B4B5-7120F10E5891}" presName="Name8" presStyleCnt="0"/>
      <dgm:spPr/>
    </dgm:pt>
    <dgm:pt modelId="{B1109ED3-94FF-4B47-8B1F-CA16ECB60D86}" type="pres">
      <dgm:prSet presAssocID="{FF12D4A4-00FE-406B-B4B5-7120F10E5891}" presName="level" presStyleLbl="node1" presStyleIdx="0" presStyleCnt="4">
        <dgm:presLayoutVars>
          <dgm:chMax val="1"/>
          <dgm:bulletEnabled val="1"/>
        </dgm:presLayoutVars>
      </dgm:prSet>
      <dgm:spPr/>
    </dgm:pt>
    <dgm:pt modelId="{F2DD8999-051F-4284-9383-C5E77E61A4AC}" type="pres">
      <dgm:prSet presAssocID="{FF12D4A4-00FE-406B-B4B5-7120F10E5891}" presName="levelTx" presStyleLbl="revTx" presStyleIdx="0" presStyleCnt="0">
        <dgm:presLayoutVars>
          <dgm:chMax val="1"/>
          <dgm:bulletEnabled val="1"/>
        </dgm:presLayoutVars>
      </dgm:prSet>
      <dgm:spPr/>
    </dgm:pt>
    <dgm:pt modelId="{F7C0ABE3-CD82-411B-88A6-468D0CE2CB86}" type="pres">
      <dgm:prSet presAssocID="{2F52803B-076F-46A9-AD41-37FAA35CB954}" presName="Name8" presStyleCnt="0"/>
      <dgm:spPr/>
    </dgm:pt>
    <dgm:pt modelId="{500B5F8F-8747-4281-9A97-189D1DD20CCB}" type="pres">
      <dgm:prSet presAssocID="{2F52803B-076F-46A9-AD41-37FAA35CB954}" presName="level" presStyleLbl="node1" presStyleIdx="1" presStyleCnt="4">
        <dgm:presLayoutVars>
          <dgm:chMax val="1"/>
          <dgm:bulletEnabled val="1"/>
        </dgm:presLayoutVars>
      </dgm:prSet>
      <dgm:spPr/>
    </dgm:pt>
    <dgm:pt modelId="{FA159405-E104-48EA-92C1-AC4A08EDA330}" type="pres">
      <dgm:prSet presAssocID="{2F52803B-076F-46A9-AD41-37FAA35CB954}" presName="levelTx" presStyleLbl="revTx" presStyleIdx="0" presStyleCnt="0">
        <dgm:presLayoutVars>
          <dgm:chMax val="1"/>
          <dgm:bulletEnabled val="1"/>
        </dgm:presLayoutVars>
      </dgm:prSet>
      <dgm:spPr/>
    </dgm:pt>
    <dgm:pt modelId="{D014F05B-AA87-43D9-800F-5E86C44628D3}" type="pres">
      <dgm:prSet presAssocID="{8D472E7C-BDD3-4F14-9407-25F9DAFCF7F1}" presName="Name8" presStyleCnt="0"/>
      <dgm:spPr/>
    </dgm:pt>
    <dgm:pt modelId="{6632FBD2-B715-4505-A616-C4D88FE4DF80}" type="pres">
      <dgm:prSet presAssocID="{8D472E7C-BDD3-4F14-9407-25F9DAFCF7F1}" presName="level" presStyleLbl="node1" presStyleIdx="2" presStyleCnt="4">
        <dgm:presLayoutVars>
          <dgm:chMax val="1"/>
          <dgm:bulletEnabled val="1"/>
        </dgm:presLayoutVars>
      </dgm:prSet>
      <dgm:spPr/>
    </dgm:pt>
    <dgm:pt modelId="{1DFC93A0-C365-4F09-9C50-BC8DB9BE5DFD}" type="pres">
      <dgm:prSet presAssocID="{8D472E7C-BDD3-4F14-9407-25F9DAFCF7F1}" presName="levelTx" presStyleLbl="revTx" presStyleIdx="0" presStyleCnt="0">
        <dgm:presLayoutVars>
          <dgm:chMax val="1"/>
          <dgm:bulletEnabled val="1"/>
        </dgm:presLayoutVars>
      </dgm:prSet>
      <dgm:spPr/>
    </dgm:pt>
    <dgm:pt modelId="{71960DE1-FCD0-463E-85F1-6BFEED626411}" type="pres">
      <dgm:prSet presAssocID="{0F0E554D-D9F4-416C-A1AD-736A676B99AC}" presName="Name8" presStyleCnt="0"/>
      <dgm:spPr/>
    </dgm:pt>
    <dgm:pt modelId="{BE4AF26D-7CAC-4114-B8B3-E3E91754F26D}" type="pres">
      <dgm:prSet presAssocID="{0F0E554D-D9F4-416C-A1AD-736A676B99AC}" presName="level" presStyleLbl="node1" presStyleIdx="3" presStyleCnt="4">
        <dgm:presLayoutVars>
          <dgm:chMax val="1"/>
          <dgm:bulletEnabled val="1"/>
        </dgm:presLayoutVars>
      </dgm:prSet>
      <dgm:spPr/>
    </dgm:pt>
    <dgm:pt modelId="{E6AE31DE-CB40-4F28-876C-767E7D90FE9A}" type="pres">
      <dgm:prSet presAssocID="{0F0E554D-D9F4-416C-A1AD-736A676B99AC}" presName="levelTx" presStyleLbl="revTx" presStyleIdx="0" presStyleCnt="0">
        <dgm:presLayoutVars>
          <dgm:chMax val="1"/>
          <dgm:bulletEnabled val="1"/>
        </dgm:presLayoutVars>
      </dgm:prSet>
      <dgm:spPr/>
    </dgm:pt>
  </dgm:ptLst>
  <dgm:cxnLst>
    <dgm:cxn modelId="{0E7C0420-124B-40D9-A762-C6DE5DB233B6}" type="presOf" srcId="{0F0E554D-D9F4-416C-A1AD-736A676B99AC}" destId="{BE4AF26D-7CAC-4114-B8B3-E3E91754F26D}" srcOrd="0" destOrd="0" presId="urn:microsoft.com/office/officeart/2005/8/layout/pyramid1"/>
    <dgm:cxn modelId="{10878624-211B-4E21-91F7-BE57D065F833}" type="presOf" srcId="{8D472E7C-BDD3-4F14-9407-25F9DAFCF7F1}" destId="{1DFC93A0-C365-4F09-9C50-BC8DB9BE5DFD}" srcOrd="1" destOrd="0" presId="urn:microsoft.com/office/officeart/2005/8/layout/pyramid1"/>
    <dgm:cxn modelId="{3F011829-CB0A-41BF-B5FF-AC7674C8619E}" type="presOf" srcId="{8D472E7C-BDD3-4F14-9407-25F9DAFCF7F1}" destId="{6632FBD2-B715-4505-A616-C4D88FE4DF80}" srcOrd="0" destOrd="0" presId="urn:microsoft.com/office/officeart/2005/8/layout/pyramid1"/>
    <dgm:cxn modelId="{A06E0D2D-2C1C-4E6A-895A-3A7E4E8E4DCF}" type="presOf" srcId="{FF12D4A4-00FE-406B-B4B5-7120F10E5891}" destId="{F2DD8999-051F-4284-9383-C5E77E61A4AC}" srcOrd="1" destOrd="0" presId="urn:microsoft.com/office/officeart/2005/8/layout/pyramid1"/>
    <dgm:cxn modelId="{456C2033-12FF-4008-B530-5BEA86ED6463}" srcId="{C8A1FA8A-5D36-4F42-9C9C-DB10DE6E1FA4}" destId="{0F0E554D-D9F4-416C-A1AD-736A676B99AC}" srcOrd="3" destOrd="0" parTransId="{1EB6BD3B-0E1F-4AC5-8292-272C8938659A}" sibTransId="{B9742A1C-B632-47CF-9DD8-39A5CA7482EA}"/>
    <dgm:cxn modelId="{822AEC3B-794F-4821-8B2F-9C3E534C6766}" type="presOf" srcId="{C8A1FA8A-5D36-4F42-9C9C-DB10DE6E1FA4}" destId="{DC39401E-1981-4377-9750-F514E6BB535D}" srcOrd="0" destOrd="0" presId="urn:microsoft.com/office/officeart/2005/8/layout/pyramid1"/>
    <dgm:cxn modelId="{7B2A8D45-C670-42F9-82AB-D75BC39366AE}" srcId="{C8A1FA8A-5D36-4F42-9C9C-DB10DE6E1FA4}" destId="{8D472E7C-BDD3-4F14-9407-25F9DAFCF7F1}" srcOrd="2" destOrd="0" parTransId="{1B349145-E399-4A5A-BE0C-E26B7C9C7F99}" sibTransId="{12A18C8B-2419-4508-83A5-BBE2964E1B3F}"/>
    <dgm:cxn modelId="{F7947F89-6289-4E3A-8D17-7D212AE9ACA0}" srcId="{C8A1FA8A-5D36-4F42-9C9C-DB10DE6E1FA4}" destId="{FF12D4A4-00FE-406B-B4B5-7120F10E5891}" srcOrd="0" destOrd="0" parTransId="{57C3C9CA-5471-47DA-B899-4BED009C7AAD}" sibTransId="{60CEAF4A-0910-4F0D-9065-5AED15F8D381}"/>
    <dgm:cxn modelId="{FD80E590-A745-4186-8593-89F57A3237D2}" type="presOf" srcId="{2F52803B-076F-46A9-AD41-37FAA35CB954}" destId="{500B5F8F-8747-4281-9A97-189D1DD20CCB}" srcOrd="0" destOrd="0" presId="urn:microsoft.com/office/officeart/2005/8/layout/pyramid1"/>
    <dgm:cxn modelId="{F8BF82BC-377E-40BF-BCFA-30573D27F945}" type="presOf" srcId="{2F52803B-076F-46A9-AD41-37FAA35CB954}" destId="{FA159405-E104-48EA-92C1-AC4A08EDA330}" srcOrd="1" destOrd="0" presId="urn:microsoft.com/office/officeart/2005/8/layout/pyramid1"/>
    <dgm:cxn modelId="{C52430CA-06F0-462B-B0D9-72FA39EB6709}" type="presOf" srcId="{FF12D4A4-00FE-406B-B4B5-7120F10E5891}" destId="{B1109ED3-94FF-4B47-8B1F-CA16ECB60D86}" srcOrd="0" destOrd="0" presId="urn:microsoft.com/office/officeart/2005/8/layout/pyramid1"/>
    <dgm:cxn modelId="{7EF022E6-056A-4400-AB56-6A4C22F87819}" srcId="{C8A1FA8A-5D36-4F42-9C9C-DB10DE6E1FA4}" destId="{2F52803B-076F-46A9-AD41-37FAA35CB954}" srcOrd="1" destOrd="0" parTransId="{CE9CA1FE-FCC9-4D0B-A335-997660292C55}" sibTransId="{E06F9913-22C7-4003-B890-3BF24ED59765}"/>
    <dgm:cxn modelId="{F4158AF5-FF5C-42AE-8728-E67C04D51CEA}" type="presOf" srcId="{0F0E554D-D9F4-416C-A1AD-736A676B99AC}" destId="{E6AE31DE-CB40-4F28-876C-767E7D90FE9A}" srcOrd="1" destOrd="0" presId="urn:microsoft.com/office/officeart/2005/8/layout/pyramid1"/>
    <dgm:cxn modelId="{84D8D385-298B-492B-A975-BF272DD4208B}" type="presParOf" srcId="{DC39401E-1981-4377-9750-F514E6BB535D}" destId="{CA332499-DC45-4E31-9E5F-6F139EBE0A72}" srcOrd="0" destOrd="0" presId="urn:microsoft.com/office/officeart/2005/8/layout/pyramid1"/>
    <dgm:cxn modelId="{044EF24C-A2D2-4A5E-B8F6-14B55F8A6478}" type="presParOf" srcId="{CA332499-DC45-4E31-9E5F-6F139EBE0A72}" destId="{B1109ED3-94FF-4B47-8B1F-CA16ECB60D86}" srcOrd="0" destOrd="0" presId="urn:microsoft.com/office/officeart/2005/8/layout/pyramid1"/>
    <dgm:cxn modelId="{0A383817-B62A-49D0-9D43-748633A58E71}" type="presParOf" srcId="{CA332499-DC45-4E31-9E5F-6F139EBE0A72}" destId="{F2DD8999-051F-4284-9383-C5E77E61A4AC}" srcOrd="1" destOrd="0" presId="urn:microsoft.com/office/officeart/2005/8/layout/pyramid1"/>
    <dgm:cxn modelId="{DB91ABC8-C914-41EB-93FA-AE761A900547}" type="presParOf" srcId="{DC39401E-1981-4377-9750-F514E6BB535D}" destId="{F7C0ABE3-CD82-411B-88A6-468D0CE2CB86}" srcOrd="1" destOrd="0" presId="urn:microsoft.com/office/officeart/2005/8/layout/pyramid1"/>
    <dgm:cxn modelId="{64993F71-7658-4213-A72F-7ACDFF6C46DC}" type="presParOf" srcId="{F7C0ABE3-CD82-411B-88A6-468D0CE2CB86}" destId="{500B5F8F-8747-4281-9A97-189D1DD20CCB}" srcOrd="0" destOrd="0" presId="urn:microsoft.com/office/officeart/2005/8/layout/pyramid1"/>
    <dgm:cxn modelId="{7FB03AC3-381C-46BF-A3ED-3E6D3971717D}" type="presParOf" srcId="{F7C0ABE3-CD82-411B-88A6-468D0CE2CB86}" destId="{FA159405-E104-48EA-92C1-AC4A08EDA330}" srcOrd="1" destOrd="0" presId="urn:microsoft.com/office/officeart/2005/8/layout/pyramid1"/>
    <dgm:cxn modelId="{BD0D33D2-EFEA-4524-94DE-7E3097FF6E8D}" type="presParOf" srcId="{DC39401E-1981-4377-9750-F514E6BB535D}" destId="{D014F05B-AA87-43D9-800F-5E86C44628D3}" srcOrd="2" destOrd="0" presId="urn:microsoft.com/office/officeart/2005/8/layout/pyramid1"/>
    <dgm:cxn modelId="{1DBA2B52-60CC-4CC2-A421-947C5BF7710D}" type="presParOf" srcId="{D014F05B-AA87-43D9-800F-5E86C44628D3}" destId="{6632FBD2-B715-4505-A616-C4D88FE4DF80}" srcOrd="0" destOrd="0" presId="urn:microsoft.com/office/officeart/2005/8/layout/pyramid1"/>
    <dgm:cxn modelId="{9E5FFD0B-A045-4280-9A8F-E5513957FA02}" type="presParOf" srcId="{D014F05B-AA87-43D9-800F-5E86C44628D3}" destId="{1DFC93A0-C365-4F09-9C50-BC8DB9BE5DFD}" srcOrd="1" destOrd="0" presId="urn:microsoft.com/office/officeart/2005/8/layout/pyramid1"/>
    <dgm:cxn modelId="{E0373E13-51F3-4B4B-B2E2-3130BB7556BB}" type="presParOf" srcId="{DC39401E-1981-4377-9750-F514E6BB535D}" destId="{71960DE1-FCD0-463E-85F1-6BFEED626411}" srcOrd="3" destOrd="0" presId="urn:microsoft.com/office/officeart/2005/8/layout/pyramid1"/>
    <dgm:cxn modelId="{43709EA9-9113-4116-A9B4-533F7087DBF5}" type="presParOf" srcId="{71960DE1-FCD0-463E-85F1-6BFEED626411}" destId="{BE4AF26D-7CAC-4114-B8B3-E3E91754F26D}" srcOrd="0" destOrd="0" presId="urn:microsoft.com/office/officeart/2005/8/layout/pyramid1"/>
    <dgm:cxn modelId="{60C340AD-94EC-46A6-BCD6-3AE0BB2131AA}" type="presParOf" srcId="{71960DE1-FCD0-463E-85F1-6BFEED626411}" destId="{E6AE31DE-CB40-4F28-876C-767E7D90FE9A}" srcOrd="1" destOrd="0" presId="urn:microsoft.com/office/officeart/2005/8/layout/pyramid1"/>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8A1FA8A-5D36-4F42-9C9C-DB10DE6E1FA4}" type="doc">
      <dgm:prSet loTypeId="urn:microsoft.com/office/officeart/2005/8/layout/pyramid1" loCatId="pyramid" qsTypeId="urn:microsoft.com/office/officeart/2005/8/quickstyle/simple1" qsCatId="simple" csTypeId="urn:microsoft.com/office/officeart/2005/8/colors/accent1_2" csCatId="accent1" phldr="1"/>
      <dgm:spPr/>
    </dgm:pt>
    <dgm:pt modelId="{FF12D4A4-00FE-406B-B4B5-7120F10E5891}">
      <dgm:prSet phldrT="[Text]" custT="1"/>
      <dgm:spPr/>
      <dgm:t>
        <a:bodyPr/>
        <a:lstStyle/>
        <a:p>
          <a:endParaRPr lang="en-US" sz="3200" dirty="0"/>
        </a:p>
      </dgm:t>
    </dgm:pt>
    <dgm:pt modelId="{57C3C9CA-5471-47DA-B899-4BED009C7AAD}" type="parTrans" cxnId="{F7947F89-6289-4E3A-8D17-7D212AE9ACA0}">
      <dgm:prSet/>
      <dgm:spPr/>
      <dgm:t>
        <a:bodyPr/>
        <a:lstStyle/>
        <a:p>
          <a:endParaRPr lang="en-US" sz="1400"/>
        </a:p>
      </dgm:t>
    </dgm:pt>
    <dgm:pt modelId="{60CEAF4A-0910-4F0D-9065-5AED15F8D381}" type="sibTrans" cxnId="{F7947F89-6289-4E3A-8D17-7D212AE9ACA0}">
      <dgm:prSet/>
      <dgm:spPr/>
      <dgm:t>
        <a:bodyPr/>
        <a:lstStyle/>
        <a:p>
          <a:endParaRPr lang="en-US" sz="1400"/>
        </a:p>
      </dgm:t>
    </dgm:pt>
    <dgm:pt modelId="{2F52803B-076F-46A9-AD41-37FAA35CB954}">
      <dgm:prSet phldrT="[Text]" custT="1"/>
      <dgm:spPr/>
      <dgm:t>
        <a:bodyPr/>
        <a:lstStyle/>
        <a:p>
          <a:endParaRPr lang="en-US" sz="3200" dirty="0"/>
        </a:p>
      </dgm:t>
    </dgm:pt>
    <dgm:pt modelId="{CE9CA1FE-FCC9-4D0B-A335-997660292C55}" type="parTrans" cxnId="{7EF022E6-056A-4400-AB56-6A4C22F87819}">
      <dgm:prSet/>
      <dgm:spPr/>
      <dgm:t>
        <a:bodyPr/>
        <a:lstStyle/>
        <a:p>
          <a:endParaRPr lang="en-US" sz="1400"/>
        </a:p>
      </dgm:t>
    </dgm:pt>
    <dgm:pt modelId="{E06F9913-22C7-4003-B890-3BF24ED59765}" type="sibTrans" cxnId="{7EF022E6-056A-4400-AB56-6A4C22F87819}">
      <dgm:prSet/>
      <dgm:spPr/>
      <dgm:t>
        <a:bodyPr/>
        <a:lstStyle/>
        <a:p>
          <a:endParaRPr lang="en-US" sz="1400"/>
        </a:p>
      </dgm:t>
    </dgm:pt>
    <dgm:pt modelId="{8D472E7C-BDD3-4F14-9407-25F9DAFCF7F1}">
      <dgm:prSet phldrT="[Text]" custT="1"/>
      <dgm:spPr/>
      <dgm:t>
        <a:bodyPr/>
        <a:lstStyle/>
        <a:p>
          <a:endParaRPr lang="en-US" sz="3200" dirty="0"/>
        </a:p>
      </dgm:t>
    </dgm:pt>
    <dgm:pt modelId="{1B349145-E399-4A5A-BE0C-E26B7C9C7F99}" type="parTrans" cxnId="{7B2A8D45-C670-42F9-82AB-D75BC39366AE}">
      <dgm:prSet/>
      <dgm:spPr/>
      <dgm:t>
        <a:bodyPr/>
        <a:lstStyle/>
        <a:p>
          <a:endParaRPr lang="en-US" sz="1400"/>
        </a:p>
      </dgm:t>
    </dgm:pt>
    <dgm:pt modelId="{12A18C8B-2419-4508-83A5-BBE2964E1B3F}" type="sibTrans" cxnId="{7B2A8D45-C670-42F9-82AB-D75BC39366AE}">
      <dgm:prSet/>
      <dgm:spPr/>
      <dgm:t>
        <a:bodyPr/>
        <a:lstStyle/>
        <a:p>
          <a:endParaRPr lang="en-US" sz="1400"/>
        </a:p>
      </dgm:t>
    </dgm:pt>
    <dgm:pt modelId="{0F0E554D-D9F4-416C-A1AD-736A676B99AC}">
      <dgm:prSet phldrT="[Text]" custT="1"/>
      <dgm:spPr/>
      <dgm:t>
        <a:bodyPr/>
        <a:lstStyle/>
        <a:p>
          <a:endParaRPr lang="en-US" sz="3200" dirty="0"/>
        </a:p>
      </dgm:t>
    </dgm:pt>
    <dgm:pt modelId="{1EB6BD3B-0E1F-4AC5-8292-272C8938659A}" type="parTrans" cxnId="{456C2033-12FF-4008-B530-5BEA86ED6463}">
      <dgm:prSet/>
      <dgm:spPr/>
      <dgm:t>
        <a:bodyPr/>
        <a:lstStyle/>
        <a:p>
          <a:endParaRPr lang="en-US" sz="1400"/>
        </a:p>
      </dgm:t>
    </dgm:pt>
    <dgm:pt modelId="{B9742A1C-B632-47CF-9DD8-39A5CA7482EA}" type="sibTrans" cxnId="{456C2033-12FF-4008-B530-5BEA86ED6463}">
      <dgm:prSet/>
      <dgm:spPr/>
      <dgm:t>
        <a:bodyPr/>
        <a:lstStyle/>
        <a:p>
          <a:endParaRPr lang="en-US" sz="1400"/>
        </a:p>
      </dgm:t>
    </dgm:pt>
    <dgm:pt modelId="{DC39401E-1981-4377-9750-F514E6BB535D}" type="pres">
      <dgm:prSet presAssocID="{C8A1FA8A-5D36-4F42-9C9C-DB10DE6E1FA4}" presName="Name0" presStyleCnt="0">
        <dgm:presLayoutVars>
          <dgm:dir/>
          <dgm:animLvl val="lvl"/>
          <dgm:resizeHandles val="exact"/>
        </dgm:presLayoutVars>
      </dgm:prSet>
      <dgm:spPr/>
    </dgm:pt>
    <dgm:pt modelId="{CA332499-DC45-4E31-9E5F-6F139EBE0A72}" type="pres">
      <dgm:prSet presAssocID="{FF12D4A4-00FE-406B-B4B5-7120F10E5891}" presName="Name8" presStyleCnt="0"/>
      <dgm:spPr/>
    </dgm:pt>
    <dgm:pt modelId="{B1109ED3-94FF-4B47-8B1F-CA16ECB60D86}" type="pres">
      <dgm:prSet presAssocID="{FF12D4A4-00FE-406B-B4B5-7120F10E5891}" presName="level" presStyleLbl="node1" presStyleIdx="0" presStyleCnt="4">
        <dgm:presLayoutVars>
          <dgm:chMax val="1"/>
          <dgm:bulletEnabled val="1"/>
        </dgm:presLayoutVars>
      </dgm:prSet>
      <dgm:spPr/>
    </dgm:pt>
    <dgm:pt modelId="{F2DD8999-051F-4284-9383-C5E77E61A4AC}" type="pres">
      <dgm:prSet presAssocID="{FF12D4A4-00FE-406B-B4B5-7120F10E5891}" presName="levelTx" presStyleLbl="revTx" presStyleIdx="0" presStyleCnt="0">
        <dgm:presLayoutVars>
          <dgm:chMax val="1"/>
          <dgm:bulletEnabled val="1"/>
        </dgm:presLayoutVars>
      </dgm:prSet>
      <dgm:spPr/>
    </dgm:pt>
    <dgm:pt modelId="{F7C0ABE3-CD82-411B-88A6-468D0CE2CB86}" type="pres">
      <dgm:prSet presAssocID="{2F52803B-076F-46A9-AD41-37FAA35CB954}" presName="Name8" presStyleCnt="0"/>
      <dgm:spPr/>
    </dgm:pt>
    <dgm:pt modelId="{500B5F8F-8747-4281-9A97-189D1DD20CCB}" type="pres">
      <dgm:prSet presAssocID="{2F52803B-076F-46A9-AD41-37FAA35CB954}" presName="level" presStyleLbl="node1" presStyleIdx="1" presStyleCnt="4">
        <dgm:presLayoutVars>
          <dgm:chMax val="1"/>
          <dgm:bulletEnabled val="1"/>
        </dgm:presLayoutVars>
      </dgm:prSet>
      <dgm:spPr/>
    </dgm:pt>
    <dgm:pt modelId="{FA159405-E104-48EA-92C1-AC4A08EDA330}" type="pres">
      <dgm:prSet presAssocID="{2F52803B-076F-46A9-AD41-37FAA35CB954}" presName="levelTx" presStyleLbl="revTx" presStyleIdx="0" presStyleCnt="0">
        <dgm:presLayoutVars>
          <dgm:chMax val="1"/>
          <dgm:bulletEnabled val="1"/>
        </dgm:presLayoutVars>
      </dgm:prSet>
      <dgm:spPr/>
    </dgm:pt>
    <dgm:pt modelId="{D014F05B-AA87-43D9-800F-5E86C44628D3}" type="pres">
      <dgm:prSet presAssocID="{8D472E7C-BDD3-4F14-9407-25F9DAFCF7F1}" presName="Name8" presStyleCnt="0"/>
      <dgm:spPr/>
    </dgm:pt>
    <dgm:pt modelId="{6632FBD2-B715-4505-A616-C4D88FE4DF80}" type="pres">
      <dgm:prSet presAssocID="{8D472E7C-BDD3-4F14-9407-25F9DAFCF7F1}" presName="level" presStyleLbl="node1" presStyleIdx="2" presStyleCnt="4">
        <dgm:presLayoutVars>
          <dgm:chMax val="1"/>
          <dgm:bulletEnabled val="1"/>
        </dgm:presLayoutVars>
      </dgm:prSet>
      <dgm:spPr/>
    </dgm:pt>
    <dgm:pt modelId="{1DFC93A0-C365-4F09-9C50-BC8DB9BE5DFD}" type="pres">
      <dgm:prSet presAssocID="{8D472E7C-BDD3-4F14-9407-25F9DAFCF7F1}" presName="levelTx" presStyleLbl="revTx" presStyleIdx="0" presStyleCnt="0">
        <dgm:presLayoutVars>
          <dgm:chMax val="1"/>
          <dgm:bulletEnabled val="1"/>
        </dgm:presLayoutVars>
      </dgm:prSet>
      <dgm:spPr/>
    </dgm:pt>
    <dgm:pt modelId="{71960DE1-FCD0-463E-85F1-6BFEED626411}" type="pres">
      <dgm:prSet presAssocID="{0F0E554D-D9F4-416C-A1AD-736A676B99AC}" presName="Name8" presStyleCnt="0"/>
      <dgm:spPr/>
    </dgm:pt>
    <dgm:pt modelId="{BE4AF26D-7CAC-4114-B8B3-E3E91754F26D}" type="pres">
      <dgm:prSet presAssocID="{0F0E554D-D9F4-416C-A1AD-736A676B99AC}" presName="level" presStyleLbl="node1" presStyleIdx="3" presStyleCnt="4">
        <dgm:presLayoutVars>
          <dgm:chMax val="1"/>
          <dgm:bulletEnabled val="1"/>
        </dgm:presLayoutVars>
      </dgm:prSet>
      <dgm:spPr/>
    </dgm:pt>
    <dgm:pt modelId="{E6AE31DE-CB40-4F28-876C-767E7D90FE9A}" type="pres">
      <dgm:prSet presAssocID="{0F0E554D-D9F4-416C-A1AD-736A676B99AC}" presName="levelTx" presStyleLbl="revTx" presStyleIdx="0" presStyleCnt="0">
        <dgm:presLayoutVars>
          <dgm:chMax val="1"/>
          <dgm:bulletEnabled val="1"/>
        </dgm:presLayoutVars>
      </dgm:prSet>
      <dgm:spPr/>
    </dgm:pt>
  </dgm:ptLst>
  <dgm:cxnLst>
    <dgm:cxn modelId="{0E7C0420-124B-40D9-A762-C6DE5DB233B6}" type="presOf" srcId="{0F0E554D-D9F4-416C-A1AD-736A676B99AC}" destId="{BE4AF26D-7CAC-4114-B8B3-E3E91754F26D}" srcOrd="0" destOrd="0" presId="urn:microsoft.com/office/officeart/2005/8/layout/pyramid1"/>
    <dgm:cxn modelId="{10878624-211B-4E21-91F7-BE57D065F833}" type="presOf" srcId="{8D472E7C-BDD3-4F14-9407-25F9DAFCF7F1}" destId="{1DFC93A0-C365-4F09-9C50-BC8DB9BE5DFD}" srcOrd="1" destOrd="0" presId="urn:microsoft.com/office/officeart/2005/8/layout/pyramid1"/>
    <dgm:cxn modelId="{3F011829-CB0A-41BF-B5FF-AC7674C8619E}" type="presOf" srcId="{8D472E7C-BDD3-4F14-9407-25F9DAFCF7F1}" destId="{6632FBD2-B715-4505-A616-C4D88FE4DF80}" srcOrd="0" destOrd="0" presId="urn:microsoft.com/office/officeart/2005/8/layout/pyramid1"/>
    <dgm:cxn modelId="{A06E0D2D-2C1C-4E6A-895A-3A7E4E8E4DCF}" type="presOf" srcId="{FF12D4A4-00FE-406B-B4B5-7120F10E5891}" destId="{F2DD8999-051F-4284-9383-C5E77E61A4AC}" srcOrd="1" destOrd="0" presId="urn:microsoft.com/office/officeart/2005/8/layout/pyramid1"/>
    <dgm:cxn modelId="{456C2033-12FF-4008-B530-5BEA86ED6463}" srcId="{C8A1FA8A-5D36-4F42-9C9C-DB10DE6E1FA4}" destId="{0F0E554D-D9F4-416C-A1AD-736A676B99AC}" srcOrd="3" destOrd="0" parTransId="{1EB6BD3B-0E1F-4AC5-8292-272C8938659A}" sibTransId="{B9742A1C-B632-47CF-9DD8-39A5CA7482EA}"/>
    <dgm:cxn modelId="{822AEC3B-794F-4821-8B2F-9C3E534C6766}" type="presOf" srcId="{C8A1FA8A-5D36-4F42-9C9C-DB10DE6E1FA4}" destId="{DC39401E-1981-4377-9750-F514E6BB535D}" srcOrd="0" destOrd="0" presId="urn:microsoft.com/office/officeart/2005/8/layout/pyramid1"/>
    <dgm:cxn modelId="{7B2A8D45-C670-42F9-82AB-D75BC39366AE}" srcId="{C8A1FA8A-5D36-4F42-9C9C-DB10DE6E1FA4}" destId="{8D472E7C-BDD3-4F14-9407-25F9DAFCF7F1}" srcOrd="2" destOrd="0" parTransId="{1B349145-E399-4A5A-BE0C-E26B7C9C7F99}" sibTransId="{12A18C8B-2419-4508-83A5-BBE2964E1B3F}"/>
    <dgm:cxn modelId="{F7947F89-6289-4E3A-8D17-7D212AE9ACA0}" srcId="{C8A1FA8A-5D36-4F42-9C9C-DB10DE6E1FA4}" destId="{FF12D4A4-00FE-406B-B4B5-7120F10E5891}" srcOrd="0" destOrd="0" parTransId="{57C3C9CA-5471-47DA-B899-4BED009C7AAD}" sibTransId="{60CEAF4A-0910-4F0D-9065-5AED15F8D381}"/>
    <dgm:cxn modelId="{FD80E590-A745-4186-8593-89F57A3237D2}" type="presOf" srcId="{2F52803B-076F-46A9-AD41-37FAA35CB954}" destId="{500B5F8F-8747-4281-9A97-189D1DD20CCB}" srcOrd="0" destOrd="0" presId="urn:microsoft.com/office/officeart/2005/8/layout/pyramid1"/>
    <dgm:cxn modelId="{F8BF82BC-377E-40BF-BCFA-30573D27F945}" type="presOf" srcId="{2F52803B-076F-46A9-AD41-37FAA35CB954}" destId="{FA159405-E104-48EA-92C1-AC4A08EDA330}" srcOrd="1" destOrd="0" presId="urn:microsoft.com/office/officeart/2005/8/layout/pyramid1"/>
    <dgm:cxn modelId="{C52430CA-06F0-462B-B0D9-72FA39EB6709}" type="presOf" srcId="{FF12D4A4-00FE-406B-B4B5-7120F10E5891}" destId="{B1109ED3-94FF-4B47-8B1F-CA16ECB60D86}" srcOrd="0" destOrd="0" presId="urn:microsoft.com/office/officeart/2005/8/layout/pyramid1"/>
    <dgm:cxn modelId="{7EF022E6-056A-4400-AB56-6A4C22F87819}" srcId="{C8A1FA8A-5D36-4F42-9C9C-DB10DE6E1FA4}" destId="{2F52803B-076F-46A9-AD41-37FAA35CB954}" srcOrd="1" destOrd="0" parTransId="{CE9CA1FE-FCC9-4D0B-A335-997660292C55}" sibTransId="{E06F9913-22C7-4003-B890-3BF24ED59765}"/>
    <dgm:cxn modelId="{F4158AF5-FF5C-42AE-8728-E67C04D51CEA}" type="presOf" srcId="{0F0E554D-D9F4-416C-A1AD-736A676B99AC}" destId="{E6AE31DE-CB40-4F28-876C-767E7D90FE9A}" srcOrd="1" destOrd="0" presId="urn:microsoft.com/office/officeart/2005/8/layout/pyramid1"/>
    <dgm:cxn modelId="{84D8D385-298B-492B-A975-BF272DD4208B}" type="presParOf" srcId="{DC39401E-1981-4377-9750-F514E6BB535D}" destId="{CA332499-DC45-4E31-9E5F-6F139EBE0A72}" srcOrd="0" destOrd="0" presId="urn:microsoft.com/office/officeart/2005/8/layout/pyramid1"/>
    <dgm:cxn modelId="{044EF24C-A2D2-4A5E-B8F6-14B55F8A6478}" type="presParOf" srcId="{CA332499-DC45-4E31-9E5F-6F139EBE0A72}" destId="{B1109ED3-94FF-4B47-8B1F-CA16ECB60D86}" srcOrd="0" destOrd="0" presId="urn:microsoft.com/office/officeart/2005/8/layout/pyramid1"/>
    <dgm:cxn modelId="{0A383817-B62A-49D0-9D43-748633A58E71}" type="presParOf" srcId="{CA332499-DC45-4E31-9E5F-6F139EBE0A72}" destId="{F2DD8999-051F-4284-9383-C5E77E61A4AC}" srcOrd="1" destOrd="0" presId="urn:microsoft.com/office/officeart/2005/8/layout/pyramid1"/>
    <dgm:cxn modelId="{DB91ABC8-C914-41EB-93FA-AE761A900547}" type="presParOf" srcId="{DC39401E-1981-4377-9750-F514E6BB535D}" destId="{F7C0ABE3-CD82-411B-88A6-468D0CE2CB86}" srcOrd="1" destOrd="0" presId="urn:microsoft.com/office/officeart/2005/8/layout/pyramid1"/>
    <dgm:cxn modelId="{64993F71-7658-4213-A72F-7ACDFF6C46DC}" type="presParOf" srcId="{F7C0ABE3-CD82-411B-88A6-468D0CE2CB86}" destId="{500B5F8F-8747-4281-9A97-189D1DD20CCB}" srcOrd="0" destOrd="0" presId="urn:microsoft.com/office/officeart/2005/8/layout/pyramid1"/>
    <dgm:cxn modelId="{7FB03AC3-381C-46BF-A3ED-3E6D3971717D}" type="presParOf" srcId="{F7C0ABE3-CD82-411B-88A6-468D0CE2CB86}" destId="{FA159405-E104-48EA-92C1-AC4A08EDA330}" srcOrd="1" destOrd="0" presId="urn:microsoft.com/office/officeart/2005/8/layout/pyramid1"/>
    <dgm:cxn modelId="{BD0D33D2-EFEA-4524-94DE-7E3097FF6E8D}" type="presParOf" srcId="{DC39401E-1981-4377-9750-F514E6BB535D}" destId="{D014F05B-AA87-43D9-800F-5E86C44628D3}" srcOrd="2" destOrd="0" presId="urn:microsoft.com/office/officeart/2005/8/layout/pyramid1"/>
    <dgm:cxn modelId="{1DBA2B52-60CC-4CC2-A421-947C5BF7710D}" type="presParOf" srcId="{D014F05B-AA87-43D9-800F-5E86C44628D3}" destId="{6632FBD2-B715-4505-A616-C4D88FE4DF80}" srcOrd="0" destOrd="0" presId="urn:microsoft.com/office/officeart/2005/8/layout/pyramid1"/>
    <dgm:cxn modelId="{9E5FFD0B-A045-4280-9A8F-E5513957FA02}" type="presParOf" srcId="{D014F05B-AA87-43D9-800F-5E86C44628D3}" destId="{1DFC93A0-C365-4F09-9C50-BC8DB9BE5DFD}" srcOrd="1" destOrd="0" presId="urn:microsoft.com/office/officeart/2005/8/layout/pyramid1"/>
    <dgm:cxn modelId="{E0373E13-51F3-4B4B-B2E2-3130BB7556BB}" type="presParOf" srcId="{DC39401E-1981-4377-9750-F514E6BB535D}" destId="{71960DE1-FCD0-463E-85F1-6BFEED626411}" srcOrd="3" destOrd="0" presId="urn:microsoft.com/office/officeart/2005/8/layout/pyramid1"/>
    <dgm:cxn modelId="{43709EA9-9113-4116-A9B4-533F7087DBF5}" type="presParOf" srcId="{71960DE1-FCD0-463E-85F1-6BFEED626411}" destId="{BE4AF26D-7CAC-4114-B8B3-E3E91754F26D}" srcOrd="0" destOrd="0" presId="urn:microsoft.com/office/officeart/2005/8/layout/pyramid1"/>
    <dgm:cxn modelId="{60C340AD-94EC-46A6-BCD6-3AE0BB2131AA}" type="presParOf" srcId="{71960DE1-FCD0-463E-85F1-6BFEED626411}" destId="{E6AE31DE-CB40-4F28-876C-767E7D90FE9A}"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8A1FA8A-5D36-4F42-9C9C-DB10DE6E1FA4}" type="doc">
      <dgm:prSet loTypeId="urn:microsoft.com/office/officeart/2005/8/layout/pyramid1" loCatId="pyramid" qsTypeId="urn:microsoft.com/office/officeart/2005/8/quickstyle/simple1" qsCatId="simple" csTypeId="urn:microsoft.com/office/officeart/2005/8/colors/accent1_2" csCatId="accent1" phldr="1"/>
      <dgm:spPr/>
    </dgm:pt>
    <dgm:pt modelId="{FF12D4A4-00FE-406B-B4B5-7120F10E5891}">
      <dgm:prSet phldrT="[Text]"/>
      <dgm:spPr/>
      <dgm:t>
        <a:bodyPr/>
        <a:lstStyle/>
        <a:p>
          <a:endParaRPr lang="en-US" dirty="0"/>
        </a:p>
      </dgm:t>
    </dgm:pt>
    <dgm:pt modelId="{57C3C9CA-5471-47DA-B899-4BED009C7AAD}" type="parTrans" cxnId="{F7947F89-6289-4E3A-8D17-7D212AE9ACA0}">
      <dgm:prSet/>
      <dgm:spPr/>
      <dgm:t>
        <a:bodyPr/>
        <a:lstStyle/>
        <a:p>
          <a:endParaRPr lang="en-US"/>
        </a:p>
      </dgm:t>
    </dgm:pt>
    <dgm:pt modelId="{60CEAF4A-0910-4F0D-9065-5AED15F8D381}" type="sibTrans" cxnId="{F7947F89-6289-4E3A-8D17-7D212AE9ACA0}">
      <dgm:prSet/>
      <dgm:spPr/>
      <dgm:t>
        <a:bodyPr/>
        <a:lstStyle/>
        <a:p>
          <a:endParaRPr lang="en-US"/>
        </a:p>
      </dgm:t>
    </dgm:pt>
    <dgm:pt modelId="{908F700F-F8E4-46DB-A803-C5C2446410C2}">
      <dgm:prSet phldrT="[Text]"/>
      <dgm:spPr/>
      <dgm:t>
        <a:bodyPr/>
        <a:lstStyle/>
        <a:p>
          <a:endParaRPr lang="en-US" dirty="0"/>
        </a:p>
      </dgm:t>
    </dgm:pt>
    <dgm:pt modelId="{05D56380-2E1A-4D6C-AC55-65719B9FEE32}" type="parTrans" cxnId="{22FF952F-32FD-4069-960D-056F4D8CC192}">
      <dgm:prSet/>
      <dgm:spPr/>
      <dgm:t>
        <a:bodyPr/>
        <a:lstStyle/>
        <a:p>
          <a:endParaRPr lang="en-US"/>
        </a:p>
      </dgm:t>
    </dgm:pt>
    <dgm:pt modelId="{36B48411-5196-48DE-A2F1-71E280B77189}" type="sibTrans" cxnId="{22FF952F-32FD-4069-960D-056F4D8CC192}">
      <dgm:prSet/>
      <dgm:spPr/>
      <dgm:t>
        <a:bodyPr/>
        <a:lstStyle/>
        <a:p>
          <a:endParaRPr lang="en-US"/>
        </a:p>
      </dgm:t>
    </dgm:pt>
    <dgm:pt modelId="{B600B624-C29A-46FC-964D-33143962F083}">
      <dgm:prSet phldrT="[Text]"/>
      <dgm:spPr/>
      <dgm:t>
        <a:bodyPr/>
        <a:lstStyle/>
        <a:p>
          <a:endParaRPr lang="en-US" dirty="0"/>
        </a:p>
      </dgm:t>
    </dgm:pt>
    <dgm:pt modelId="{DDC1C3F3-7BA5-4A4E-A1D4-74D967605CE1}" type="parTrans" cxnId="{53BE4BE3-2735-4176-8748-608533EFB35A}">
      <dgm:prSet/>
      <dgm:spPr/>
      <dgm:t>
        <a:bodyPr/>
        <a:lstStyle/>
        <a:p>
          <a:endParaRPr lang="en-US"/>
        </a:p>
      </dgm:t>
    </dgm:pt>
    <dgm:pt modelId="{BEDC3641-21BA-40F9-8106-1605CCCF2703}" type="sibTrans" cxnId="{53BE4BE3-2735-4176-8748-608533EFB35A}">
      <dgm:prSet/>
      <dgm:spPr/>
      <dgm:t>
        <a:bodyPr/>
        <a:lstStyle/>
        <a:p>
          <a:endParaRPr lang="en-US"/>
        </a:p>
      </dgm:t>
    </dgm:pt>
    <dgm:pt modelId="{85465404-AC6E-4CAE-9109-82ABD7A426CC}">
      <dgm:prSet phldrT="[Text]"/>
      <dgm:spPr/>
      <dgm:t>
        <a:bodyPr/>
        <a:lstStyle/>
        <a:p>
          <a:endParaRPr lang="en-US" dirty="0"/>
        </a:p>
      </dgm:t>
    </dgm:pt>
    <dgm:pt modelId="{67527D1B-FB76-481D-840A-594EC143F1AD}" type="parTrans" cxnId="{709011A7-81BC-4646-9868-5F247F341B63}">
      <dgm:prSet/>
      <dgm:spPr/>
      <dgm:t>
        <a:bodyPr/>
        <a:lstStyle/>
        <a:p>
          <a:endParaRPr lang="en-US"/>
        </a:p>
      </dgm:t>
    </dgm:pt>
    <dgm:pt modelId="{80325398-FC1E-4C90-B63C-0AFF9FC79CD4}" type="sibTrans" cxnId="{709011A7-81BC-4646-9868-5F247F341B63}">
      <dgm:prSet/>
      <dgm:spPr/>
      <dgm:t>
        <a:bodyPr/>
        <a:lstStyle/>
        <a:p>
          <a:endParaRPr lang="en-US"/>
        </a:p>
      </dgm:t>
    </dgm:pt>
    <dgm:pt modelId="{DC39401E-1981-4377-9750-F514E6BB535D}" type="pres">
      <dgm:prSet presAssocID="{C8A1FA8A-5D36-4F42-9C9C-DB10DE6E1FA4}" presName="Name0" presStyleCnt="0">
        <dgm:presLayoutVars>
          <dgm:dir/>
          <dgm:animLvl val="lvl"/>
          <dgm:resizeHandles val="exact"/>
        </dgm:presLayoutVars>
      </dgm:prSet>
      <dgm:spPr/>
    </dgm:pt>
    <dgm:pt modelId="{CA332499-DC45-4E31-9E5F-6F139EBE0A72}" type="pres">
      <dgm:prSet presAssocID="{FF12D4A4-00FE-406B-B4B5-7120F10E5891}" presName="Name8" presStyleCnt="0"/>
      <dgm:spPr/>
    </dgm:pt>
    <dgm:pt modelId="{B1109ED3-94FF-4B47-8B1F-CA16ECB60D86}" type="pres">
      <dgm:prSet presAssocID="{FF12D4A4-00FE-406B-B4B5-7120F10E5891}" presName="level" presStyleLbl="node1" presStyleIdx="0" presStyleCnt="4">
        <dgm:presLayoutVars>
          <dgm:chMax val="1"/>
          <dgm:bulletEnabled val="1"/>
        </dgm:presLayoutVars>
      </dgm:prSet>
      <dgm:spPr/>
    </dgm:pt>
    <dgm:pt modelId="{F2DD8999-051F-4284-9383-C5E77E61A4AC}" type="pres">
      <dgm:prSet presAssocID="{FF12D4A4-00FE-406B-B4B5-7120F10E5891}" presName="levelTx" presStyleLbl="revTx" presStyleIdx="0" presStyleCnt="0">
        <dgm:presLayoutVars>
          <dgm:chMax val="1"/>
          <dgm:bulletEnabled val="1"/>
        </dgm:presLayoutVars>
      </dgm:prSet>
      <dgm:spPr/>
    </dgm:pt>
    <dgm:pt modelId="{A7A5A1DD-89A3-4A99-8F1C-35F4A941ABBD}" type="pres">
      <dgm:prSet presAssocID="{B600B624-C29A-46FC-964D-33143962F083}" presName="Name8" presStyleCnt="0"/>
      <dgm:spPr/>
    </dgm:pt>
    <dgm:pt modelId="{26855784-8FD5-4139-9D43-881F7537C00A}" type="pres">
      <dgm:prSet presAssocID="{B600B624-C29A-46FC-964D-33143962F083}" presName="level" presStyleLbl="node1" presStyleIdx="1" presStyleCnt="4">
        <dgm:presLayoutVars>
          <dgm:chMax val="1"/>
          <dgm:bulletEnabled val="1"/>
        </dgm:presLayoutVars>
      </dgm:prSet>
      <dgm:spPr/>
    </dgm:pt>
    <dgm:pt modelId="{A2AD2414-6748-4E13-9BF8-1FAC16856B0B}" type="pres">
      <dgm:prSet presAssocID="{B600B624-C29A-46FC-964D-33143962F083}" presName="levelTx" presStyleLbl="revTx" presStyleIdx="0" presStyleCnt="0">
        <dgm:presLayoutVars>
          <dgm:chMax val="1"/>
          <dgm:bulletEnabled val="1"/>
        </dgm:presLayoutVars>
      </dgm:prSet>
      <dgm:spPr/>
    </dgm:pt>
    <dgm:pt modelId="{17FA515C-47A9-4B4E-B2D8-55F8249039CE}" type="pres">
      <dgm:prSet presAssocID="{85465404-AC6E-4CAE-9109-82ABD7A426CC}" presName="Name8" presStyleCnt="0"/>
      <dgm:spPr/>
    </dgm:pt>
    <dgm:pt modelId="{F20E8E5D-2D90-4B01-9220-16859A114DD2}" type="pres">
      <dgm:prSet presAssocID="{85465404-AC6E-4CAE-9109-82ABD7A426CC}" presName="level" presStyleLbl="node1" presStyleIdx="2" presStyleCnt="4">
        <dgm:presLayoutVars>
          <dgm:chMax val="1"/>
          <dgm:bulletEnabled val="1"/>
        </dgm:presLayoutVars>
      </dgm:prSet>
      <dgm:spPr/>
    </dgm:pt>
    <dgm:pt modelId="{54FEEF11-8A32-4CB2-A1EB-C94DB898BEA5}" type="pres">
      <dgm:prSet presAssocID="{85465404-AC6E-4CAE-9109-82ABD7A426CC}" presName="levelTx" presStyleLbl="revTx" presStyleIdx="0" presStyleCnt="0">
        <dgm:presLayoutVars>
          <dgm:chMax val="1"/>
          <dgm:bulletEnabled val="1"/>
        </dgm:presLayoutVars>
      </dgm:prSet>
      <dgm:spPr/>
    </dgm:pt>
    <dgm:pt modelId="{E431946D-7632-4A7E-B7DC-748889DE89BF}" type="pres">
      <dgm:prSet presAssocID="{908F700F-F8E4-46DB-A803-C5C2446410C2}" presName="Name8" presStyleCnt="0"/>
      <dgm:spPr/>
    </dgm:pt>
    <dgm:pt modelId="{63057CFE-846B-42B4-BC13-C6BBC5EE161F}" type="pres">
      <dgm:prSet presAssocID="{908F700F-F8E4-46DB-A803-C5C2446410C2}" presName="level" presStyleLbl="node1" presStyleIdx="3" presStyleCnt="4">
        <dgm:presLayoutVars>
          <dgm:chMax val="1"/>
          <dgm:bulletEnabled val="1"/>
        </dgm:presLayoutVars>
      </dgm:prSet>
      <dgm:spPr/>
    </dgm:pt>
    <dgm:pt modelId="{1DB2EFFD-7EA4-403B-8B9B-EC3B4D59DF20}" type="pres">
      <dgm:prSet presAssocID="{908F700F-F8E4-46DB-A803-C5C2446410C2}" presName="levelTx" presStyleLbl="revTx" presStyleIdx="0" presStyleCnt="0">
        <dgm:presLayoutVars>
          <dgm:chMax val="1"/>
          <dgm:bulletEnabled val="1"/>
        </dgm:presLayoutVars>
      </dgm:prSet>
      <dgm:spPr/>
    </dgm:pt>
  </dgm:ptLst>
  <dgm:cxnLst>
    <dgm:cxn modelId="{A06E0D2D-2C1C-4E6A-895A-3A7E4E8E4DCF}" type="presOf" srcId="{FF12D4A4-00FE-406B-B4B5-7120F10E5891}" destId="{F2DD8999-051F-4284-9383-C5E77E61A4AC}" srcOrd="1" destOrd="0" presId="urn:microsoft.com/office/officeart/2005/8/layout/pyramid1"/>
    <dgm:cxn modelId="{22FF952F-32FD-4069-960D-056F4D8CC192}" srcId="{C8A1FA8A-5D36-4F42-9C9C-DB10DE6E1FA4}" destId="{908F700F-F8E4-46DB-A803-C5C2446410C2}" srcOrd="3" destOrd="0" parTransId="{05D56380-2E1A-4D6C-AC55-65719B9FEE32}" sibTransId="{36B48411-5196-48DE-A2F1-71E280B77189}"/>
    <dgm:cxn modelId="{822AEC3B-794F-4821-8B2F-9C3E534C6766}" type="presOf" srcId="{C8A1FA8A-5D36-4F42-9C9C-DB10DE6E1FA4}" destId="{DC39401E-1981-4377-9750-F514E6BB535D}" srcOrd="0" destOrd="0" presId="urn:microsoft.com/office/officeart/2005/8/layout/pyramid1"/>
    <dgm:cxn modelId="{A016F666-0CAD-4A02-B5CE-F4F60BAE407A}" type="presOf" srcId="{B600B624-C29A-46FC-964D-33143962F083}" destId="{A2AD2414-6748-4E13-9BF8-1FAC16856B0B}" srcOrd="1" destOrd="0" presId="urn:microsoft.com/office/officeart/2005/8/layout/pyramid1"/>
    <dgm:cxn modelId="{30C75579-5BC7-4AC5-9010-D3F2BD12906D}" type="presOf" srcId="{85465404-AC6E-4CAE-9109-82ABD7A426CC}" destId="{54FEEF11-8A32-4CB2-A1EB-C94DB898BEA5}" srcOrd="1" destOrd="0" presId="urn:microsoft.com/office/officeart/2005/8/layout/pyramid1"/>
    <dgm:cxn modelId="{746C827E-9CCC-4969-BBD0-746A97421B78}" type="presOf" srcId="{85465404-AC6E-4CAE-9109-82ABD7A426CC}" destId="{F20E8E5D-2D90-4B01-9220-16859A114DD2}" srcOrd="0" destOrd="0" presId="urn:microsoft.com/office/officeart/2005/8/layout/pyramid1"/>
    <dgm:cxn modelId="{F7947F89-6289-4E3A-8D17-7D212AE9ACA0}" srcId="{C8A1FA8A-5D36-4F42-9C9C-DB10DE6E1FA4}" destId="{FF12D4A4-00FE-406B-B4B5-7120F10E5891}" srcOrd="0" destOrd="0" parTransId="{57C3C9CA-5471-47DA-B899-4BED009C7AAD}" sibTransId="{60CEAF4A-0910-4F0D-9065-5AED15F8D381}"/>
    <dgm:cxn modelId="{709011A7-81BC-4646-9868-5F247F341B63}" srcId="{C8A1FA8A-5D36-4F42-9C9C-DB10DE6E1FA4}" destId="{85465404-AC6E-4CAE-9109-82ABD7A426CC}" srcOrd="2" destOrd="0" parTransId="{67527D1B-FB76-481D-840A-594EC143F1AD}" sibTransId="{80325398-FC1E-4C90-B63C-0AFF9FC79CD4}"/>
    <dgm:cxn modelId="{04A51CB1-F648-4021-BA3A-4BE294F2D57D}" type="presOf" srcId="{908F700F-F8E4-46DB-A803-C5C2446410C2}" destId="{1DB2EFFD-7EA4-403B-8B9B-EC3B4D59DF20}" srcOrd="1" destOrd="0" presId="urn:microsoft.com/office/officeart/2005/8/layout/pyramid1"/>
    <dgm:cxn modelId="{F9A411C5-E61C-4FF3-9CC2-8C9052A95E56}" type="presOf" srcId="{B600B624-C29A-46FC-964D-33143962F083}" destId="{26855784-8FD5-4139-9D43-881F7537C00A}" srcOrd="0" destOrd="0" presId="urn:microsoft.com/office/officeart/2005/8/layout/pyramid1"/>
    <dgm:cxn modelId="{C52430CA-06F0-462B-B0D9-72FA39EB6709}" type="presOf" srcId="{FF12D4A4-00FE-406B-B4B5-7120F10E5891}" destId="{B1109ED3-94FF-4B47-8B1F-CA16ECB60D86}" srcOrd="0" destOrd="0" presId="urn:microsoft.com/office/officeart/2005/8/layout/pyramid1"/>
    <dgm:cxn modelId="{5B22B4E0-54F5-42CB-8CEA-CDF842F01E89}" type="presOf" srcId="{908F700F-F8E4-46DB-A803-C5C2446410C2}" destId="{63057CFE-846B-42B4-BC13-C6BBC5EE161F}" srcOrd="0" destOrd="0" presId="urn:microsoft.com/office/officeart/2005/8/layout/pyramid1"/>
    <dgm:cxn modelId="{53BE4BE3-2735-4176-8748-608533EFB35A}" srcId="{C8A1FA8A-5D36-4F42-9C9C-DB10DE6E1FA4}" destId="{B600B624-C29A-46FC-964D-33143962F083}" srcOrd="1" destOrd="0" parTransId="{DDC1C3F3-7BA5-4A4E-A1D4-74D967605CE1}" sibTransId="{BEDC3641-21BA-40F9-8106-1605CCCF2703}"/>
    <dgm:cxn modelId="{84D8D385-298B-492B-A975-BF272DD4208B}" type="presParOf" srcId="{DC39401E-1981-4377-9750-F514E6BB535D}" destId="{CA332499-DC45-4E31-9E5F-6F139EBE0A72}" srcOrd="0" destOrd="0" presId="urn:microsoft.com/office/officeart/2005/8/layout/pyramid1"/>
    <dgm:cxn modelId="{044EF24C-A2D2-4A5E-B8F6-14B55F8A6478}" type="presParOf" srcId="{CA332499-DC45-4E31-9E5F-6F139EBE0A72}" destId="{B1109ED3-94FF-4B47-8B1F-CA16ECB60D86}" srcOrd="0" destOrd="0" presId="urn:microsoft.com/office/officeart/2005/8/layout/pyramid1"/>
    <dgm:cxn modelId="{0A383817-B62A-49D0-9D43-748633A58E71}" type="presParOf" srcId="{CA332499-DC45-4E31-9E5F-6F139EBE0A72}" destId="{F2DD8999-051F-4284-9383-C5E77E61A4AC}" srcOrd="1" destOrd="0" presId="urn:microsoft.com/office/officeart/2005/8/layout/pyramid1"/>
    <dgm:cxn modelId="{0EE15998-D09C-4AED-9FC1-9EEF334443D9}" type="presParOf" srcId="{DC39401E-1981-4377-9750-F514E6BB535D}" destId="{A7A5A1DD-89A3-4A99-8F1C-35F4A941ABBD}" srcOrd="1" destOrd="0" presId="urn:microsoft.com/office/officeart/2005/8/layout/pyramid1"/>
    <dgm:cxn modelId="{71B44E54-399C-451C-8F53-57922F990DDA}" type="presParOf" srcId="{A7A5A1DD-89A3-4A99-8F1C-35F4A941ABBD}" destId="{26855784-8FD5-4139-9D43-881F7537C00A}" srcOrd="0" destOrd="0" presId="urn:microsoft.com/office/officeart/2005/8/layout/pyramid1"/>
    <dgm:cxn modelId="{B5CC3A19-DD32-42B9-BA3C-81598BAE6B0A}" type="presParOf" srcId="{A7A5A1DD-89A3-4A99-8F1C-35F4A941ABBD}" destId="{A2AD2414-6748-4E13-9BF8-1FAC16856B0B}" srcOrd="1" destOrd="0" presId="urn:microsoft.com/office/officeart/2005/8/layout/pyramid1"/>
    <dgm:cxn modelId="{E35EF64B-D112-45D3-8F88-7A68FCFFE38D}" type="presParOf" srcId="{DC39401E-1981-4377-9750-F514E6BB535D}" destId="{17FA515C-47A9-4B4E-B2D8-55F8249039CE}" srcOrd="2" destOrd="0" presId="urn:microsoft.com/office/officeart/2005/8/layout/pyramid1"/>
    <dgm:cxn modelId="{6366204A-E742-46D7-88E8-021E446F24FD}" type="presParOf" srcId="{17FA515C-47A9-4B4E-B2D8-55F8249039CE}" destId="{F20E8E5D-2D90-4B01-9220-16859A114DD2}" srcOrd="0" destOrd="0" presId="urn:microsoft.com/office/officeart/2005/8/layout/pyramid1"/>
    <dgm:cxn modelId="{CDAEF00A-97DF-4D6C-9406-92602081E65E}" type="presParOf" srcId="{17FA515C-47A9-4B4E-B2D8-55F8249039CE}" destId="{54FEEF11-8A32-4CB2-A1EB-C94DB898BEA5}" srcOrd="1" destOrd="0" presId="urn:microsoft.com/office/officeart/2005/8/layout/pyramid1"/>
    <dgm:cxn modelId="{D8EAADAD-0E98-43A6-8B5E-001483F03A4D}" type="presParOf" srcId="{DC39401E-1981-4377-9750-F514E6BB535D}" destId="{E431946D-7632-4A7E-B7DC-748889DE89BF}" srcOrd="3" destOrd="0" presId="urn:microsoft.com/office/officeart/2005/8/layout/pyramid1"/>
    <dgm:cxn modelId="{BC3FE8A4-12F7-4E33-B311-06BA2D9734E9}" type="presParOf" srcId="{E431946D-7632-4A7E-B7DC-748889DE89BF}" destId="{63057CFE-846B-42B4-BC13-C6BBC5EE161F}" srcOrd="0" destOrd="0" presId="urn:microsoft.com/office/officeart/2005/8/layout/pyramid1"/>
    <dgm:cxn modelId="{399B78FC-9284-40CD-81CF-3AF33EA62E72}" type="presParOf" srcId="{E431946D-7632-4A7E-B7DC-748889DE89BF}" destId="{1DB2EFFD-7EA4-403B-8B9B-EC3B4D59DF20}" srcOrd="1" destOrd="0" presId="urn:microsoft.com/office/officeart/2005/8/layout/pyramid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8A1FA8A-5D36-4F42-9C9C-DB10DE6E1FA4}" type="doc">
      <dgm:prSet loTypeId="urn:microsoft.com/office/officeart/2005/8/layout/pyramid1" loCatId="pyramid" qsTypeId="urn:microsoft.com/office/officeart/2005/8/quickstyle/simple1" qsCatId="simple" csTypeId="urn:microsoft.com/office/officeart/2005/8/colors/accent1_2" csCatId="accent1" phldr="1"/>
      <dgm:spPr/>
    </dgm:pt>
    <dgm:pt modelId="{FF12D4A4-00FE-406B-B4B5-7120F10E5891}">
      <dgm:prSet phldrT="[Text]"/>
      <dgm:spPr/>
      <dgm:t>
        <a:bodyPr/>
        <a:lstStyle/>
        <a:p>
          <a:endParaRPr lang="en-US" dirty="0"/>
        </a:p>
      </dgm:t>
    </dgm:pt>
    <dgm:pt modelId="{57C3C9CA-5471-47DA-B899-4BED009C7AAD}" type="parTrans" cxnId="{F7947F89-6289-4E3A-8D17-7D212AE9ACA0}">
      <dgm:prSet/>
      <dgm:spPr/>
      <dgm:t>
        <a:bodyPr/>
        <a:lstStyle/>
        <a:p>
          <a:endParaRPr lang="en-US"/>
        </a:p>
      </dgm:t>
    </dgm:pt>
    <dgm:pt modelId="{60CEAF4A-0910-4F0D-9065-5AED15F8D381}" type="sibTrans" cxnId="{F7947F89-6289-4E3A-8D17-7D212AE9ACA0}">
      <dgm:prSet/>
      <dgm:spPr/>
      <dgm:t>
        <a:bodyPr/>
        <a:lstStyle/>
        <a:p>
          <a:endParaRPr lang="en-US"/>
        </a:p>
      </dgm:t>
    </dgm:pt>
    <dgm:pt modelId="{908F700F-F8E4-46DB-A803-C5C2446410C2}">
      <dgm:prSet phldrT="[Text]"/>
      <dgm:spPr/>
      <dgm:t>
        <a:bodyPr/>
        <a:lstStyle/>
        <a:p>
          <a:endParaRPr lang="en-US" dirty="0"/>
        </a:p>
      </dgm:t>
    </dgm:pt>
    <dgm:pt modelId="{05D56380-2E1A-4D6C-AC55-65719B9FEE32}" type="parTrans" cxnId="{22FF952F-32FD-4069-960D-056F4D8CC192}">
      <dgm:prSet/>
      <dgm:spPr/>
      <dgm:t>
        <a:bodyPr/>
        <a:lstStyle/>
        <a:p>
          <a:endParaRPr lang="en-US"/>
        </a:p>
      </dgm:t>
    </dgm:pt>
    <dgm:pt modelId="{36B48411-5196-48DE-A2F1-71E280B77189}" type="sibTrans" cxnId="{22FF952F-32FD-4069-960D-056F4D8CC192}">
      <dgm:prSet/>
      <dgm:spPr/>
      <dgm:t>
        <a:bodyPr/>
        <a:lstStyle/>
        <a:p>
          <a:endParaRPr lang="en-US"/>
        </a:p>
      </dgm:t>
    </dgm:pt>
    <dgm:pt modelId="{B600B624-C29A-46FC-964D-33143962F083}">
      <dgm:prSet phldrT="[Text]"/>
      <dgm:spPr/>
      <dgm:t>
        <a:bodyPr/>
        <a:lstStyle/>
        <a:p>
          <a:endParaRPr lang="en-US" dirty="0"/>
        </a:p>
      </dgm:t>
    </dgm:pt>
    <dgm:pt modelId="{DDC1C3F3-7BA5-4A4E-A1D4-74D967605CE1}" type="parTrans" cxnId="{53BE4BE3-2735-4176-8748-608533EFB35A}">
      <dgm:prSet/>
      <dgm:spPr/>
      <dgm:t>
        <a:bodyPr/>
        <a:lstStyle/>
        <a:p>
          <a:endParaRPr lang="en-US"/>
        </a:p>
      </dgm:t>
    </dgm:pt>
    <dgm:pt modelId="{BEDC3641-21BA-40F9-8106-1605CCCF2703}" type="sibTrans" cxnId="{53BE4BE3-2735-4176-8748-608533EFB35A}">
      <dgm:prSet/>
      <dgm:spPr/>
      <dgm:t>
        <a:bodyPr/>
        <a:lstStyle/>
        <a:p>
          <a:endParaRPr lang="en-US"/>
        </a:p>
      </dgm:t>
    </dgm:pt>
    <dgm:pt modelId="{85465404-AC6E-4CAE-9109-82ABD7A426CC}">
      <dgm:prSet phldrT="[Text]"/>
      <dgm:spPr/>
      <dgm:t>
        <a:bodyPr/>
        <a:lstStyle/>
        <a:p>
          <a:endParaRPr lang="en-US" dirty="0"/>
        </a:p>
      </dgm:t>
    </dgm:pt>
    <dgm:pt modelId="{67527D1B-FB76-481D-840A-594EC143F1AD}" type="parTrans" cxnId="{709011A7-81BC-4646-9868-5F247F341B63}">
      <dgm:prSet/>
      <dgm:spPr/>
      <dgm:t>
        <a:bodyPr/>
        <a:lstStyle/>
        <a:p>
          <a:endParaRPr lang="en-US"/>
        </a:p>
      </dgm:t>
    </dgm:pt>
    <dgm:pt modelId="{80325398-FC1E-4C90-B63C-0AFF9FC79CD4}" type="sibTrans" cxnId="{709011A7-81BC-4646-9868-5F247F341B63}">
      <dgm:prSet/>
      <dgm:spPr/>
      <dgm:t>
        <a:bodyPr/>
        <a:lstStyle/>
        <a:p>
          <a:endParaRPr lang="en-US"/>
        </a:p>
      </dgm:t>
    </dgm:pt>
    <dgm:pt modelId="{DC39401E-1981-4377-9750-F514E6BB535D}" type="pres">
      <dgm:prSet presAssocID="{C8A1FA8A-5D36-4F42-9C9C-DB10DE6E1FA4}" presName="Name0" presStyleCnt="0">
        <dgm:presLayoutVars>
          <dgm:dir/>
          <dgm:animLvl val="lvl"/>
          <dgm:resizeHandles val="exact"/>
        </dgm:presLayoutVars>
      </dgm:prSet>
      <dgm:spPr/>
    </dgm:pt>
    <dgm:pt modelId="{CA332499-DC45-4E31-9E5F-6F139EBE0A72}" type="pres">
      <dgm:prSet presAssocID="{FF12D4A4-00FE-406B-B4B5-7120F10E5891}" presName="Name8" presStyleCnt="0"/>
      <dgm:spPr/>
    </dgm:pt>
    <dgm:pt modelId="{B1109ED3-94FF-4B47-8B1F-CA16ECB60D86}" type="pres">
      <dgm:prSet presAssocID="{FF12D4A4-00FE-406B-B4B5-7120F10E5891}" presName="level" presStyleLbl="node1" presStyleIdx="0" presStyleCnt="4">
        <dgm:presLayoutVars>
          <dgm:chMax val="1"/>
          <dgm:bulletEnabled val="1"/>
        </dgm:presLayoutVars>
      </dgm:prSet>
      <dgm:spPr/>
    </dgm:pt>
    <dgm:pt modelId="{F2DD8999-051F-4284-9383-C5E77E61A4AC}" type="pres">
      <dgm:prSet presAssocID="{FF12D4A4-00FE-406B-B4B5-7120F10E5891}" presName="levelTx" presStyleLbl="revTx" presStyleIdx="0" presStyleCnt="0">
        <dgm:presLayoutVars>
          <dgm:chMax val="1"/>
          <dgm:bulletEnabled val="1"/>
        </dgm:presLayoutVars>
      </dgm:prSet>
      <dgm:spPr/>
    </dgm:pt>
    <dgm:pt modelId="{A7A5A1DD-89A3-4A99-8F1C-35F4A941ABBD}" type="pres">
      <dgm:prSet presAssocID="{B600B624-C29A-46FC-964D-33143962F083}" presName="Name8" presStyleCnt="0"/>
      <dgm:spPr/>
    </dgm:pt>
    <dgm:pt modelId="{26855784-8FD5-4139-9D43-881F7537C00A}" type="pres">
      <dgm:prSet presAssocID="{B600B624-C29A-46FC-964D-33143962F083}" presName="level" presStyleLbl="node1" presStyleIdx="1" presStyleCnt="4">
        <dgm:presLayoutVars>
          <dgm:chMax val="1"/>
          <dgm:bulletEnabled val="1"/>
        </dgm:presLayoutVars>
      </dgm:prSet>
      <dgm:spPr/>
    </dgm:pt>
    <dgm:pt modelId="{A2AD2414-6748-4E13-9BF8-1FAC16856B0B}" type="pres">
      <dgm:prSet presAssocID="{B600B624-C29A-46FC-964D-33143962F083}" presName="levelTx" presStyleLbl="revTx" presStyleIdx="0" presStyleCnt="0">
        <dgm:presLayoutVars>
          <dgm:chMax val="1"/>
          <dgm:bulletEnabled val="1"/>
        </dgm:presLayoutVars>
      </dgm:prSet>
      <dgm:spPr/>
    </dgm:pt>
    <dgm:pt modelId="{17FA515C-47A9-4B4E-B2D8-55F8249039CE}" type="pres">
      <dgm:prSet presAssocID="{85465404-AC6E-4CAE-9109-82ABD7A426CC}" presName="Name8" presStyleCnt="0"/>
      <dgm:spPr/>
    </dgm:pt>
    <dgm:pt modelId="{F20E8E5D-2D90-4B01-9220-16859A114DD2}" type="pres">
      <dgm:prSet presAssocID="{85465404-AC6E-4CAE-9109-82ABD7A426CC}" presName="level" presStyleLbl="node1" presStyleIdx="2" presStyleCnt="4">
        <dgm:presLayoutVars>
          <dgm:chMax val="1"/>
          <dgm:bulletEnabled val="1"/>
        </dgm:presLayoutVars>
      </dgm:prSet>
      <dgm:spPr/>
    </dgm:pt>
    <dgm:pt modelId="{54FEEF11-8A32-4CB2-A1EB-C94DB898BEA5}" type="pres">
      <dgm:prSet presAssocID="{85465404-AC6E-4CAE-9109-82ABD7A426CC}" presName="levelTx" presStyleLbl="revTx" presStyleIdx="0" presStyleCnt="0">
        <dgm:presLayoutVars>
          <dgm:chMax val="1"/>
          <dgm:bulletEnabled val="1"/>
        </dgm:presLayoutVars>
      </dgm:prSet>
      <dgm:spPr/>
    </dgm:pt>
    <dgm:pt modelId="{E431946D-7632-4A7E-B7DC-748889DE89BF}" type="pres">
      <dgm:prSet presAssocID="{908F700F-F8E4-46DB-A803-C5C2446410C2}" presName="Name8" presStyleCnt="0"/>
      <dgm:spPr/>
    </dgm:pt>
    <dgm:pt modelId="{63057CFE-846B-42B4-BC13-C6BBC5EE161F}" type="pres">
      <dgm:prSet presAssocID="{908F700F-F8E4-46DB-A803-C5C2446410C2}" presName="level" presStyleLbl="node1" presStyleIdx="3" presStyleCnt="4">
        <dgm:presLayoutVars>
          <dgm:chMax val="1"/>
          <dgm:bulletEnabled val="1"/>
        </dgm:presLayoutVars>
      </dgm:prSet>
      <dgm:spPr/>
    </dgm:pt>
    <dgm:pt modelId="{1DB2EFFD-7EA4-403B-8B9B-EC3B4D59DF20}" type="pres">
      <dgm:prSet presAssocID="{908F700F-F8E4-46DB-A803-C5C2446410C2}" presName="levelTx" presStyleLbl="revTx" presStyleIdx="0" presStyleCnt="0">
        <dgm:presLayoutVars>
          <dgm:chMax val="1"/>
          <dgm:bulletEnabled val="1"/>
        </dgm:presLayoutVars>
      </dgm:prSet>
      <dgm:spPr/>
    </dgm:pt>
  </dgm:ptLst>
  <dgm:cxnLst>
    <dgm:cxn modelId="{A06E0D2D-2C1C-4E6A-895A-3A7E4E8E4DCF}" type="presOf" srcId="{FF12D4A4-00FE-406B-B4B5-7120F10E5891}" destId="{F2DD8999-051F-4284-9383-C5E77E61A4AC}" srcOrd="1" destOrd="0" presId="urn:microsoft.com/office/officeart/2005/8/layout/pyramid1"/>
    <dgm:cxn modelId="{22FF952F-32FD-4069-960D-056F4D8CC192}" srcId="{C8A1FA8A-5D36-4F42-9C9C-DB10DE6E1FA4}" destId="{908F700F-F8E4-46DB-A803-C5C2446410C2}" srcOrd="3" destOrd="0" parTransId="{05D56380-2E1A-4D6C-AC55-65719B9FEE32}" sibTransId="{36B48411-5196-48DE-A2F1-71E280B77189}"/>
    <dgm:cxn modelId="{822AEC3B-794F-4821-8B2F-9C3E534C6766}" type="presOf" srcId="{C8A1FA8A-5D36-4F42-9C9C-DB10DE6E1FA4}" destId="{DC39401E-1981-4377-9750-F514E6BB535D}" srcOrd="0" destOrd="0" presId="urn:microsoft.com/office/officeart/2005/8/layout/pyramid1"/>
    <dgm:cxn modelId="{A016F666-0CAD-4A02-B5CE-F4F60BAE407A}" type="presOf" srcId="{B600B624-C29A-46FC-964D-33143962F083}" destId="{A2AD2414-6748-4E13-9BF8-1FAC16856B0B}" srcOrd="1" destOrd="0" presId="urn:microsoft.com/office/officeart/2005/8/layout/pyramid1"/>
    <dgm:cxn modelId="{30C75579-5BC7-4AC5-9010-D3F2BD12906D}" type="presOf" srcId="{85465404-AC6E-4CAE-9109-82ABD7A426CC}" destId="{54FEEF11-8A32-4CB2-A1EB-C94DB898BEA5}" srcOrd="1" destOrd="0" presId="urn:microsoft.com/office/officeart/2005/8/layout/pyramid1"/>
    <dgm:cxn modelId="{746C827E-9CCC-4969-BBD0-746A97421B78}" type="presOf" srcId="{85465404-AC6E-4CAE-9109-82ABD7A426CC}" destId="{F20E8E5D-2D90-4B01-9220-16859A114DD2}" srcOrd="0" destOrd="0" presId="urn:microsoft.com/office/officeart/2005/8/layout/pyramid1"/>
    <dgm:cxn modelId="{F7947F89-6289-4E3A-8D17-7D212AE9ACA0}" srcId="{C8A1FA8A-5D36-4F42-9C9C-DB10DE6E1FA4}" destId="{FF12D4A4-00FE-406B-B4B5-7120F10E5891}" srcOrd="0" destOrd="0" parTransId="{57C3C9CA-5471-47DA-B899-4BED009C7AAD}" sibTransId="{60CEAF4A-0910-4F0D-9065-5AED15F8D381}"/>
    <dgm:cxn modelId="{709011A7-81BC-4646-9868-5F247F341B63}" srcId="{C8A1FA8A-5D36-4F42-9C9C-DB10DE6E1FA4}" destId="{85465404-AC6E-4CAE-9109-82ABD7A426CC}" srcOrd="2" destOrd="0" parTransId="{67527D1B-FB76-481D-840A-594EC143F1AD}" sibTransId="{80325398-FC1E-4C90-B63C-0AFF9FC79CD4}"/>
    <dgm:cxn modelId="{04A51CB1-F648-4021-BA3A-4BE294F2D57D}" type="presOf" srcId="{908F700F-F8E4-46DB-A803-C5C2446410C2}" destId="{1DB2EFFD-7EA4-403B-8B9B-EC3B4D59DF20}" srcOrd="1" destOrd="0" presId="urn:microsoft.com/office/officeart/2005/8/layout/pyramid1"/>
    <dgm:cxn modelId="{F9A411C5-E61C-4FF3-9CC2-8C9052A95E56}" type="presOf" srcId="{B600B624-C29A-46FC-964D-33143962F083}" destId="{26855784-8FD5-4139-9D43-881F7537C00A}" srcOrd="0" destOrd="0" presId="urn:microsoft.com/office/officeart/2005/8/layout/pyramid1"/>
    <dgm:cxn modelId="{C52430CA-06F0-462B-B0D9-72FA39EB6709}" type="presOf" srcId="{FF12D4A4-00FE-406B-B4B5-7120F10E5891}" destId="{B1109ED3-94FF-4B47-8B1F-CA16ECB60D86}" srcOrd="0" destOrd="0" presId="urn:microsoft.com/office/officeart/2005/8/layout/pyramid1"/>
    <dgm:cxn modelId="{5B22B4E0-54F5-42CB-8CEA-CDF842F01E89}" type="presOf" srcId="{908F700F-F8E4-46DB-A803-C5C2446410C2}" destId="{63057CFE-846B-42B4-BC13-C6BBC5EE161F}" srcOrd="0" destOrd="0" presId="urn:microsoft.com/office/officeart/2005/8/layout/pyramid1"/>
    <dgm:cxn modelId="{53BE4BE3-2735-4176-8748-608533EFB35A}" srcId="{C8A1FA8A-5D36-4F42-9C9C-DB10DE6E1FA4}" destId="{B600B624-C29A-46FC-964D-33143962F083}" srcOrd="1" destOrd="0" parTransId="{DDC1C3F3-7BA5-4A4E-A1D4-74D967605CE1}" sibTransId="{BEDC3641-21BA-40F9-8106-1605CCCF2703}"/>
    <dgm:cxn modelId="{84D8D385-298B-492B-A975-BF272DD4208B}" type="presParOf" srcId="{DC39401E-1981-4377-9750-F514E6BB535D}" destId="{CA332499-DC45-4E31-9E5F-6F139EBE0A72}" srcOrd="0" destOrd="0" presId="urn:microsoft.com/office/officeart/2005/8/layout/pyramid1"/>
    <dgm:cxn modelId="{044EF24C-A2D2-4A5E-B8F6-14B55F8A6478}" type="presParOf" srcId="{CA332499-DC45-4E31-9E5F-6F139EBE0A72}" destId="{B1109ED3-94FF-4B47-8B1F-CA16ECB60D86}" srcOrd="0" destOrd="0" presId="urn:microsoft.com/office/officeart/2005/8/layout/pyramid1"/>
    <dgm:cxn modelId="{0A383817-B62A-49D0-9D43-748633A58E71}" type="presParOf" srcId="{CA332499-DC45-4E31-9E5F-6F139EBE0A72}" destId="{F2DD8999-051F-4284-9383-C5E77E61A4AC}" srcOrd="1" destOrd="0" presId="urn:microsoft.com/office/officeart/2005/8/layout/pyramid1"/>
    <dgm:cxn modelId="{0EE15998-D09C-4AED-9FC1-9EEF334443D9}" type="presParOf" srcId="{DC39401E-1981-4377-9750-F514E6BB535D}" destId="{A7A5A1DD-89A3-4A99-8F1C-35F4A941ABBD}" srcOrd="1" destOrd="0" presId="urn:microsoft.com/office/officeart/2005/8/layout/pyramid1"/>
    <dgm:cxn modelId="{71B44E54-399C-451C-8F53-57922F990DDA}" type="presParOf" srcId="{A7A5A1DD-89A3-4A99-8F1C-35F4A941ABBD}" destId="{26855784-8FD5-4139-9D43-881F7537C00A}" srcOrd="0" destOrd="0" presId="urn:microsoft.com/office/officeart/2005/8/layout/pyramid1"/>
    <dgm:cxn modelId="{B5CC3A19-DD32-42B9-BA3C-81598BAE6B0A}" type="presParOf" srcId="{A7A5A1DD-89A3-4A99-8F1C-35F4A941ABBD}" destId="{A2AD2414-6748-4E13-9BF8-1FAC16856B0B}" srcOrd="1" destOrd="0" presId="urn:microsoft.com/office/officeart/2005/8/layout/pyramid1"/>
    <dgm:cxn modelId="{E35EF64B-D112-45D3-8F88-7A68FCFFE38D}" type="presParOf" srcId="{DC39401E-1981-4377-9750-F514E6BB535D}" destId="{17FA515C-47A9-4B4E-B2D8-55F8249039CE}" srcOrd="2" destOrd="0" presId="urn:microsoft.com/office/officeart/2005/8/layout/pyramid1"/>
    <dgm:cxn modelId="{6366204A-E742-46D7-88E8-021E446F24FD}" type="presParOf" srcId="{17FA515C-47A9-4B4E-B2D8-55F8249039CE}" destId="{F20E8E5D-2D90-4B01-9220-16859A114DD2}" srcOrd="0" destOrd="0" presId="urn:microsoft.com/office/officeart/2005/8/layout/pyramid1"/>
    <dgm:cxn modelId="{CDAEF00A-97DF-4D6C-9406-92602081E65E}" type="presParOf" srcId="{17FA515C-47A9-4B4E-B2D8-55F8249039CE}" destId="{54FEEF11-8A32-4CB2-A1EB-C94DB898BEA5}" srcOrd="1" destOrd="0" presId="urn:microsoft.com/office/officeart/2005/8/layout/pyramid1"/>
    <dgm:cxn modelId="{D8EAADAD-0E98-43A6-8B5E-001483F03A4D}" type="presParOf" srcId="{DC39401E-1981-4377-9750-F514E6BB535D}" destId="{E431946D-7632-4A7E-B7DC-748889DE89BF}" srcOrd="3" destOrd="0" presId="urn:microsoft.com/office/officeart/2005/8/layout/pyramid1"/>
    <dgm:cxn modelId="{BC3FE8A4-12F7-4E33-B311-06BA2D9734E9}" type="presParOf" srcId="{E431946D-7632-4A7E-B7DC-748889DE89BF}" destId="{63057CFE-846B-42B4-BC13-C6BBC5EE161F}" srcOrd="0" destOrd="0" presId="urn:microsoft.com/office/officeart/2005/8/layout/pyramid1"/>
    <dgm:cxn modelId="{399B78FC-9284-40CD-81CF-3AF33EA62E72}" type="presParOf" srcId="{E431946D-7632-4A7E-B7DC-748889DE89BF}" destId="{1DB2EFFD-7EA4-403B-8B9B-EC3B4D59DF20}" srcOrd="1" destOrd="0" presId="urn:microsoft.com/office/officeart/2005/8/layout/pyramid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8A1FA8A-5D36-4F42-9C9C-DB10DE6E1FA4}" type="doc">
      <dgm:prSet loTypeId="urn:microsoft.com/office/officeart/2005/8/layout/pyramid1" loCatId="pyramid" qsTypeId="urn:microsoft.com/office/officeart/2005/8/quickstyle/simple1" qsCatId="simple" csTypeId="urn:microsoft.com/office/officeart/2005/8/colors/accent1_2" csCatId="accent1" phldr="1"/>
      <dgm:spPr/>
    </dgm:pt>
    <dgm:pt modelId="{FF12D4A4-00FE-406B-B4B5-7120F10E5891}">
      <dgm:prSet phldrT="[Text]"/>
      <dgm:spPr/>
      <dgm:t>
        <a:bodyPr/>
        <a:lstStyle/>
        <a:p>
          <a:endParaRPr lang="en-US" dirty="0"/>
        </a:p>
      </dgm:t>
    </dgm:pt>
    <dgm:pt modelId="{57C3C9CA-5471-47DA-B899-4BED009C7AAD}" type="parTrans" cxnId="{F7947F89-6289-4E3A-8D17-7D212AE9ACA0}">
      <dgm:prSet/>
      <dgm:spPr/>
      <dgm:t>
        <a:bodyPr/>
        <a:lstStyle/>
        <a:p>
          <a:endParaRPr lang="en-US"/>
        </a:p>
      </dgm:t>
    </dgm:pt>
    <dgm:pt modelId="{60CEAF4A-0910-4F0D-9065-5AED15F8D381}" type="sibTrans" cxnId="{F7947F89-6289-4E3A-8D17-7D212AE9ACA0}">
      <dgm:prSet/>
      <dgm:spPr/>
      <dgm:t>
        <a:bodyPr/>
        <a:lstStyle/>
        <a:p>
          <a:endParaRPr lang="en-US"/>
        </a:p>
      </dgm:t>
    </dgm:pt>
    <dgm:pt modelId="{908F700F-F8E4-46DB-A803-C5C2446410C2}">
      <dgm:prSet phldrT="[Text]"/>
      <dgm:spPr/>
      <dgm:t>
        <a:bodyPr/>
        <a:lstStyle/>
        <a:p>
          <a:endParaRPr lang="en-US" dirty="0"/>
        </a:p>
      </dgm:t>
    </dgm:pt>
    <dgm:pt modelId="{05D56380-2E1A-4D6C-AC55-65719B9FEE32}" type="parTrans" cxnId="{22FF952F-32FD-4069-960D-056F4D8CC192}">
      <dgm:prSet/>
      <dgm:spPr/>
      <dgm:t>
        <a:bodyPr/>
        <a:lstStyle/>
        <a:p>
          <a:endParaRPr lang="en-US"/>
        </a:p>
      </dgm:t>
    </dgm:pt>
    <dgm:pt modelId="{36B48411-5196-48DE-A2F1-71E280B77189}" type="sibTrans" cxnId="{22FF952F-32FD-4069-960D-056F4D8CC192}">
      <dgm:prSet/>
      <dgm:spPr/>
      <dgm:t>
        <a:bodyPr/>
        <a:lstStyle/>
        <a:p>
          <a:endParaRPr lang="en-US"/>
        </a:p>
      </dgm:t>
    </dgm:pt>
    <dgm:pt modelId="{B600B624-C29A-46FC-964D-33143962F083}">
      <dgm:prSet phldrT="[Text]"/>
      <dgm:spPr/>
      <dgm:t>
        <a:bodyPr/>
        <a:lstStyle/>
        <a:p>
          <a:endParaRPr lang="en-US" dirty="0"/>
        </a:p>
      </dgm:t>
    </dgm:pt>
    <dgm:pt modelId="{DDC1C3F3-7BA5-4A4E-A1D4-74D967605CE1}" type="parTrans" cxnId="{53BE4BE3-2735-4176-8748-608533EFB35A}">
      <dgm:prSet/>
      <dgm:spPr/>
      <dgm:t>
        <a:bodyPr/>
        <a:lstStyle/>
        <a:p>
          <a:endParaRPr lang="en-US"/>
        </a:p>
      </dgm:t>
    </dgm:pt>
    <dgm:pt modelId="{BEDC3641-21BA-40F9-8106-1605CCCF2703}" type="sibTrans" cxnId="{53BE4BE3-2735-4176-8748-608533EFB35A}">
      <dgm:prSet/>
      <dgm:spPr/>
      <dgm:t>
        <a:bodyPr/>
        <a:lstStyle/>
        <a:p>
          <a:endParaRPr lang="en-US"/>
        </a:p>
      </dgm:t>
    </dgm:pt>
    <dgm:pt modelId="{85465404-AC6E-4CAE-9109-82ABD7A426CC}">
      <dgm:prSet phldrT="[Text]"/>
      <dgm:spPr/>
      <dgm:t>
        <a:bodyPr/>
        <a:lstStyle/>
        <a:p>
          <a:endParaRPr lang="en-US" dirty="0"/>
        </a:p>
      </dgm:t>
    </dgm:pt>
    <dgm:pt modelId="{67527D1B-FB76-481D-840A-594EC143F1AD}" type="parTrans" cxnId="{709011A7-81BC-4646-9868-5F247F341B63}">
      <dgm:prSet/>
      <dgm:spPr/>
      <dgm:t>
        <a:bodyPr/>
        <a:lstStyle/>
        <a:p>
          <a:endParaRPr lang="en-US"/>
        </a:p>
      </dgm:t>
    </dgm:pt>
    <dgm:pt modelId="{80325398-FC1E-4C90-B63C-0AFF9FC79CD4}" type="sibTrans" cxnId="{709011A7-81BC-4646-9868-5F247F341B63}">
      <dgm:prSet/>
      <dgm:spPr/>
      <dgm:t>
        <a:bodyPr/>
        <a:lstStyle/>
        <a:p>
          <a:endParaRPr lang="en-US"/>
        </a:p>
      </dgm:t>
    </dgm:pt>
    <dgm:pt modelId="{DC39401E-1981-4377-9750-F514E6BB535D}" type="pres">
      <dgm:prSet presAssocID="{C8A1FA8A-5D36-4F42-9C9C-DB10DE6E1FA4}" presName="Name0" presStyleCnt="0">
        <dgm:presLayoutVars>
          <dgm:dir/>
          <dgm:animLvl val="lvl"/>
          <dgm:resizeHandles val="exact"/>
        </dgm:presLayoutVars>
      </dgm:prSet>
      <dgm:spPr/>
    </dgm:pt>
    <dgm:pt modelId="{CA332499-DC45-4E31-9E5F-6F139EBE0A72}" type="pres">
      <dgm:prSet presAssocID="{FF12D4A4-00FE-406B-B4B5-7120F10E5891}" presName="Name8" presStyleCnt="0"/>
      <dgm:spPr/>
    </dgm:pt>
    <dgm:pt modelId="{B1109ED3-94FF-4B47-8B1F-CA16ECB60D86}" type="pres">
      <dgm:prSet presAssocID="{FF12D4A4-00FE-406B-B4B5-7120F10E5891}" presName="level" presStyleLbl="node1" presStyleIdx="0" presStyleCnt="4">
        <dgm:presLayoutVars>
          <dgm:chMax val="1"/>
          <dgm:bulletEnabled val="1"/>
        </dgm:presLayoutVars>
      </dgm:prSet>
      <dgm:spPr/>
    </dgm:pt>
    <dgm:pt modelId="{F2DD8999-051F-4284-9383-C5E77E61A4AC}" type="pres">
      <dgm:prSet presAssocID="{FF12D4A4-00FE-406B-B4B5-7120F10E5891}" presName="levelTx" presStyleLbl="revTx" presStyleIdx="0" presStyleCnt="0">
        <dgm:presLayoutVars>
          <dgm:chMax val="1"/>
          <dgm:bulletEnabled val="1"/>
        </dgm:presLayoutVars>
      </dgm:prSet>
      <dgm:spPr/>
    </dgm:pt>
    <dgm:pt modelId="{A7A5A1DD-89A3-4A99-8F1C-35F4A941ABBD}" type="pres">
      <dgm:prSet presAssocID="{B600B624-C29A-46FC-964D-33143962F083}" presName="Name8" presStyleCnt="0"/>
      <dgm:spPr/>
    </dgm:pt>
    <dgm:pt modelId="{26855784-8FD5-4139-9D43-881F7537C00A}" type="pres">
      <dgm:prSet presAssocID="{B600B624-C29A-46FC-964D-33143962F083}" presName="level" presStyleLbl="node1" presStyleIdx="1" presStyleCnt="4">
        <dgm:presLayoutVars>
          <dgm:chMax val="1"/>
          <dgm:bulletEnabled val="1"/>
        </dgm:presLayoutVars>
      </dgm:prSet>
      <dgm:spPr/>
    </dgm:pt>
    <dgm:pt modelId="{A2AD2414-6748-4E13-9BF8-1FAC16856B0B}" type="pres">
      <dgm:prSet presAssocID="{B600B624-C29A-46FC-964D-33143962F083}" presName="levelTx" presStyleLbl="revTx" presStyleIdx="0" presStyleCnt="0">
        <dgm:presLayoutVars>
          <dgm:chMax val="1"/>
          <dgm:bulletEnabled val="1"/>
        </dgm:presLayoutVars>
      </dgm:prSet>
      <dgm:spPr/>
    </dgm:pt>
    <dgm:pt modelId="{17FA515C-47A9-4B4E-B2D8-55F8249039CE}" type="pres">
      <dgm:prSet presAssocID="{85465404-AC6E-4CAE-9109-82ABD7A426CC}" presName="Name8" presStyleCnt="0"/>
      <dgm:spPr/>
    </dgm:pt>
    <dgm:pt modelId="{F20E8E5D-2D90-4B01-9220-16859A114DD2}" type="pres">
      <dgm:prSet presAssocID="{85465404-AC6E-4CAE-9109-82ABD7A426CC}" presName="level" presStyleLbl="node1" presStyleIdx="2" presStyleCnt="4">
        <dgm:presLayoutVars>
          <dgm:chMax val="1"/>
          <dgm:bulletEnabled val="1"/>
        </dgm:presLayoutVars>
      </dgm:prSet>
      <dgm:spPr/>
    </dgm:pt>
    <dgm:pt modelId="{54FEEF11-8A32-4CB2-A1EB-C94DB898BEA5}" type="pres">
      <dgm:prSet presAssocID="{85465404-AC6E-4CAE-9109-82ABD7A426CC}" presName="levelTx" presStyleLbl="revTx" presStyleIdx="0" presStyleCnt="0">
        <dgm:presLayoutVars>
          <dgm:chMax val="1"/>
          <dgm:bulletEnabled val="1"/>
        </dgm:presLayoutVars>
      </dgm:prSet>
      <dgm:spPr/>
    </dgm:pt>
    <dgm:pt modelId="{E431946D-7632-4A7E-B7DC-748889DE89BF}" type="pres">
      <dgm:prSet presAssocID="{908F700F-F8E4-46DB-A803-C5C2446410C2}" presName="Name8" presStyleCnt="0"/>
      <dgm:spPr/>
    </dgm:pt>
    <dgm:pt modelId="{63057CFE-846B-42B4-BC13-C6BBC5EE161F}" type="pres">
      <dgm:prSet presAssocID="{908F700F-F8E4-46DB-A803-C5C2446410C2}" presName="level" presStyleLbl="node1" presStyleIdx="3" presStyleCnt="4">
        <dgm:presLayoutVars>
          <dgm:chMax val="1"/>
          <dgm:bulletEnabled val="1"/>
        </dgm:presLayoutVars>
      </dgm:prSet>
      <dgm:spPr/>
    </dgm:pt>
    <dgm:pt modelId="{1DB2EFFD-7EA4-403B-8B9B-EC3B4D59DF20}" type="pres">
      <dgm:prSet presAssocID="{908F700F-F8E4-46DB-A803-C5C2446410C2}" presName="levelTx" presStyleLbl="revTx" presStyleIdx="0" presStyleCnt="0">
        <dgm:presLayoutVars>
          <dgm:chMax val="1"/>
          <dgm:bulletEnabled val="1"/>
        </dgm:presLayoutVars>
      </dgm:prSet>
      <dgm:spPr/>
    </dgm:pt>
  </dgm:ptLst>
  <dgm:cxnLst>
    <dgm:cxn modelId="{A06E0D2D-2C1C-4E6A-895A-3A7E4E8E4DCF}" type="presOf" srcId="{FF12D4A4-00FE-406B-B4B5-7120F10E5891}" destId="{F2DD8999-051F-4284-9383-C5E77E61A4AC}" srcOrd="1" destOrd="0" presId="urn:microsoft.com/office/officeart/2005/8/layout/pyramid1"/>
    <dgm:cxn modelId="{22FF952F-32FD-4069-960D-056F4D8CC192}" srcId="{C8A1FA8A-5D36-4F42-9C9C-DB10DE6E1FA4}" destId="{908F700F-F8E4-46DB-A803-C5C2446410C2}" srcOrd="3" destOrd="0" parTransId="{05D56380-2E1A-4D6C-AC55-65719B9FEE32}" sibTransId="{36B48411-5196-48DE-A2F1-71E280B77189}"/>
    <dgm:cxn modelId="{822AEC3B-794F-4821-8B2F-9C3E534C6766}" type="presOf" srcId="{C8A1FA8A-5D36-4F42-9C9C-DB10DE6E1FA4}" destId="{DC39401E-1981-4377-9750-F514E6BB535D}" srcOrd="0" destOrd="0" presId="urn:microsoft.com/office/officeart/2005/8/layout/pyramid1"/>
    <dgm:cxn modelId="{A016F666-0CAD-4A02-B5CE-F4F60BAE407A}" type="presOf" srcId="{B600B624-C29A-46FC-964D-33143962F083}" destId="{A2AD2414-6748-4E13-9BF8-1FAC16856B0B}" srcOrd="1" destOrd="0" presId="urn:microsoft.com/office/officeart/2005/8/layout/pyramid1"/>
    <dgm:cxn modelId="{30C75579-5BC7-4AC5-9010-D3F2BD12906D}" type="presOf" srcId="{85465404-AC6E-4CAE-9109-82ABD7A426CC}" destId="{54FEEF11-8A32-4CB2-A1EB-C94DB898BEA5}" srcOrd="1" destOrd="0" presId="urn:microsoft.com/office/officeart/2005/8/layout/pyramid1"/>
    <dgm:cxn modelId="{746C827E-9CCC-4969-BBD0-746A97421B78}" type="presOf" srcId="{85465404-AC6E-4CAE-9109-82ABD7A426CC}" destId="{F20E8E5D-2D90-4B01-9220-16859A114DD2}" srcOrd="0" destOrd="0" presId="urn:microsoft.com/office/officeart/2005/8/layout/pyramid1"/>
    <dgm:cxn modelId="{F7947F89-6289-4E3A-8D17-7D212AE9ACA0}" srcId="{C8A1FA8A-5D36-4F42-9C9C-DB10DE6E1FA4}" destId="{FF12D4A4-00FE-406B-B4B5-7120F10E5891}" srcOrd="0" destOrd="0" parTransId="{57C3C9CA-5471-47DA-B899-4BED009C7AAD}" sibTransId="{60CEAF4A-0910-4F0D-9065-5AED15F8D381}"/>
    <dgm:cxn modelId="{709011A7-81BC-4646-9868-5F247F341B63}" srcId="{C8A1FA8A-5D36-4F42-9C9C-DB10DE6E1FA4}" destId="{85465404-AC6E-4CAE-9109-82ABD7A426CC}" srcOrd="2" destOrd="0" parTransId="{67527D1B-FB76-481D-840A-594EC143F1AD}" sibTransId="{80325398-FC1E-4C90-B63C-0AFF9FC79CD4}"/>
    <dgm:cxn modelId="{04A51CB1-F648-4021-BA3A-4BE294F2D57D}" type="presOf" srcId="{908F700F-F8E4-46DB-A803-C5C2446410C2}" destId="{1DB2EFFD-7EA4-403B-8B9B-EC3B4D59DF20}" srcOrd="1" destOrd="0" presId="urn:microsoft.com/office/officeart/2005/8/layout/pyramid1"/>
    <dgm:cxn modelId="{F9A411C5-E61C-4FF3-9CC2-8C9052A95E56}" type="presOf" srcId="{B600B624-C29A-46FC-964D-33143962F083}" destId="{26855784-8FD5-4139-9D43-881F7537C00A}" srcOrd="0" destOrd="0" presId="urn:microsoft.com/office/officeart/2005/8/layout/pyramid1"/>
    <dgm:cxn modelId="{C52430CA-06F0-462B-B0D9-72FA39EB6709}" type="presOf" srcId="{FF12D4A4-00FE-406B-B4B5-7120F10E5891}" destId="{B1109ED3-94FF-4B47-8B1F-CA16ECB60D86}" srcOrd="0" destOrd="0" presId="urn:microsoft.com/office/officeart/2005/8/layout/pyramid1"/>
    <dgm:cxn modelId="{5B22B4E0-54F5-42CB-8CEA-CDF842F01E89}" type="presOf" srcId="{908F700F-F8E4-46DB-A803-C5C2446410C2}" destId="{63057CFE-846B-42B4-BC13-C6BBC5EE161F}" srcOrd="0" destOrd="0" presId="urn:microsoft.com/office/officeart/2005/8/layout/pyramid1"/>
    <dgm:cxn modelId="{53BE4BE3-2735-4176-8748-608533EFB35A}" srcId="{C8A1FA8A-5D36-4F42-9C9C-DB10DE6E1FA4}" destId="{B600B624-C29A-46FC-964D-33143962F083}" srcOrd="1" destOrd="0" parTransId="{DDC1C3F3-7BA5-4A4E-A1D4-74D967605CE1}" sibTransId="{BEDC3641-21BA-40F9-8106-1605CCCF2703}"/>
    <dgm:cxn modelId="{84D8D385-298B-492B-A975-BF272DD4208B}" type="presParOf" srcId="{DC39401E-1981-4377-9750-F514E6BB535D}" destId="{CA332499-DC45-4E31-9E5F-6F139EBE0A72}" srcOrd="0" destOrd="0" presId="urn:microsoft.com/office/officeart/2005/8/layout/pyramid1"/>
    <dgm:cxn modelId="{044EF24C-A2D2-4A5E-B8F6-14B55F8A6478}" type="presParOf" srcId="{CA332499-DC45-4E31-9E5F-6F139EBE0A72}" destId="{B1109ED3-94FF-4B47-8B1F-CA16ECB60D86}" srcOrd="0" destOrd="0" presId="urn:microsoft.com/office/officeart/2005/8/layout/pyramid1"/>
    <dgm:cxn modelId="{0A383817-B62A-49D0-9D43-748633A58E71}" type="presParOf" srcId="{CA332499-DC45-4E31-9E5F-6F139EBE0A72}" destId="{F2DD8999-051F-4284-9383-C5E77E61A4AC}" srcOrd="1" destOrd="0" presId="urn:microsoft.com/office/officeart/2005/8/layout/pyramid1"/>
    <dgm:cxn modelId="{0EE15998-D09C-4AED-9FC1-9EEF334443D9}" type="presParOf" srcId="{DC39401E-1981-4377-9750-F514E6BB535D}" destId="{A7A5A1DD-89A3-4A99-8F1C-35F4A941ABBD}" srcOrd="1" destOrd="0" presId="urn:microsoft.com/office/officeart/2005/8/layout/pyramid1"/>
    <dgm:cxn modelId="{71B44E54-399C-451C-8F53-57922F990DDA}" type="presParOf" srcId="{A7A5A1DD-89A3-4A99-8F1C-35F4A941ABBD}" destId="{26855784-8FD5-4139-9D43-881F7537C00A}" srcOrd="0" destOrd="0" presId="urn:microsoft.com/office/officeart/2005/8/layout/pyramid1"/>
    <dgm:cxn modelId="{B5CC3A19-DD32-42B9-BA3C-81598BAE6B0A}" type="presParOf" srcId="{A7A5A1DD-89A3-4A99-8F1C-35F4A941ABBD}" destId="{A2AD2414-6748-4E13-9BF8-1FAC16856B0B}" srcOrd="1" destOrd="0" presId="urn:microsoft.com/office/officeart/2005/8/layout/pyramid1"/>
    <dgm:cxn modelId="{E35EF64B-D112-45D3-8F88-7A68FCFFE38D}" type="presParOf" srcId="{DC39401E-1981-4377-9750-F514E6BB535D}" destId="{17FA515C-47A9-4B4E-B2D8-55F8249039CE}" srcOrd="2" destOrd="0" presId="urn:microsoft.com/office/officeart/2005/8/layout/pyramid1"/>
    <dgm:cxn modelId="{6366204A-E742-46D7-88E8-021E446F24FD}" type="presParOf" srcId="{17FA515C-47A9-4B4E-B2D8-55F8249039CE}" destId="{F20E8E5D-2D90-4B01-9220-16859A114DD2}" srcOrd="0" destOrd="0" presId="urn:microsoft.com/office/officeart/2005/8/layout/pyramid1"/>
    <dgm:cxn modelId="{CDAEF00A-97DF-4D6C-9406-92602081E65E}" type="presParOf" srcId="{17FA515C-47A9-4B4E-B2D8-55F8249039CE}" destId="{54FEEF11-8A32-4CB2-A1EB-C94DB898BEA5}" srcOrd="1" destOrd="0" presId="urn:microsoft.com/office/officeart/2005/8/layout/pyramid1"/>
    <dgm:cxn modelId="{D8EAADAD-0E98-43A6-8B5E-001483F03A4D}" type="presParOf" srcId="{DC39401E-1981-4377-9750-F514E6BB535D}" destId="{E431946D-7632-4A7E-B7DC-748889DE89BF}" srcOrd="3" destOrd="0" presId="urn:microsoft.com/office/officeart/2005/8/layout/pyramid1"/>
    <dgm:cxn modelId="{BC3FE8A4-12F7-4E33-B311-06BA2D9734E9}" type="presParOf" srcId="{E431946D-7632-4A7E-B7DC-748889DE89BF}" destId="{63057CFE-846B-42B4-BC13-C6BBC5EE161F}" srcOrd="0" destOrd="0" presId="urn:microsoft.com/office/officeart/2005/8/layout/pyramid1"/>
    <dgm:cxn modelId="{399B78FC-9284-40CD-81CF-3AF33EA62E72}" type="presParOf" srcId="{E431946D-7632-4A7E-B7DC-748889DE89BF}" destId="{1DB2EFFD-7EA4-403B-8B9B-EC3B4D59DF20}" srcOrd="1" destOrd="0" presId="urn:microsoft.com/office/officeart/2005/8/layout/pyramid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109ED3-94FF-4B47-8B1F-CA16ECB60D86}">
      <dsp:nvSpPr>
        <dsp:cNvPr id="0" name=""/>
        <dsp:cNvSpPr/>
      </dsp:nvSpPr>
      <dsp:spPr>
        <a:xfrm>
          <a:off x="2292580" y="0"/>
          <a:ext cx="1528387" cy="1346674"/>
        </a:xfrm>
        <a:prstGeom prst="trapezoid">
          <a:avLst>
            <a:gd name="adj" fmla="val 56747"/>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2292580" y="0"/>
        <a:ext cx="1528387" cy="1346674"/>
      </dsp:txXfrm>
    </dsp:sp>
    <dsp:sp modelId="{26855784-8FD5-4139-9D43-881F7537C00A}">
      <dsp:nvSpPr>
        <dsp:cNvPr id="0" name=""/>
        <dsp:cNvSpPr/>
      </dsp:nvSpPr>
      <dsp:spPr>
        <a:xfrm>
          <a:off x="1528387" y="1346674"/>
          <a:ext cx="3056774" cy="1346674"/>
        </a:xfrm>
        <a:prstGeom prst="trapezoid">
          <a:avLst>
            <a:gd name="adj" fmla="val 56747"/>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2063322" y="1346674"/>
        <a:ext cx="1986903" cy="1346674"/>
      </dsp:txXfrm>
    </dsp:sp>
    <dsp:sp modelId="{F20E8E5D-2D90-4B01-9220-16859A114DD2}">
      <dsp:nvSpPr>
        <dsp:cNvPr id="0" name=""/>
        <dsp:cNvSpPr/>
      </dsp:nvSpPr>
      <dsp:spPr>
        <a:xfrm>
          <a:off x="764193" y="2693348"/>
          <a:ext cx="4585161" cy="1346674"/>
        </a:xfrm>
        <a:prstGeom prst="trapezoid">
          <a:avLst>
            <a:gd name="adj" fmla="val 56747"/>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566596" y="2693348"/>
        <a:ext cx="2980355" cy="1346674"/>
      </dsp:txXfrm>
    </dsp:sp>
    <dsp:sp modelId="{63057CFE-846B-42B4-BC13-C6BBC5EE161F}">
      <dsp:nvSpPr>
        <dsp:cNvPr id="0" name=""/>
        <dsp:cNvSpPr/>
      </dsp:nvSpPr>
      <dsp:spPr>
        <a:xfrm>
          <a:off x="0" y="4040021"/>
          <a:ext cx="6113548" cy="1346674"/>
        </a:xfrm>
        <a:prstGeom prst="trapezoid">
          <a:avLst>
            <a:gd name="adj" fmla="val 56747"/>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069871" y="4040021"/>
        <a:ext cx="3973806" cy="134667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109ED3-94FF-4B47-8B1F-CA16ECB60D86}">
      <dsp:nvSpPr>
        <dsp:cNvPr id="0" name=""/>
        <dsp:cNvSpPr/>
      </dsp:nvSpPr>
      <dsp:spPr>
        <a:xfrm>
          <a:off x="3047999" y="0"/>
          <a:ext cx="2032000" cy="1354666"/>
        </a:xfrm>
        <a:prstGeom prst="trapezoid">
          <a:avLst>
            <a:gd name="adj" fmla="val 7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Strategic</a:t>
          </a:r>
        </a:p>
      </dsp:txBody>
      <dsp:txXfrm>
        <a:off x="3047999" y="0"/>
        <a:ext cx="2032000" cy="1354666"/>
      </dsp:txXfrm>
    </dsp:sp>
    <dsp:sp modelId="{500B5F8F-8747-4281-9A97-189D1DD20CCB}">
      <dsp:nvSpPr>
        <dsp:cNvPr id="0" name=""/>
        <dsp:cNvSpPr/>
      </dsp:nvSpPr>
      <dsp:spPr>
        <a:xfrm>
          <a:off x="2032000" y="1354666"/>
          <a:ext cx="4064000" cy="1354666"/>
        </a:xfrm>
        <a:prstGeom prst="trapezoid">
          <a:avLst>
            <a:gd name="adj" fmla="val 7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Operational</a:t>
          </a:r>
        </a:p>
      </dsp:txBody>
      <dsp:txXfrm>
        <a:off x="2743199" y="1354666"/>
        <a:ext cx="2641600" cy="1354666"/>
      </dsp:txXfrm>
    </dsp:sp>
    <dsp:sp modelId="{6632FBD2-B715-4505-A616-C4D88FE4DF80}">
      <dsp:nvSpPr>
        <dsp:cNvPr id="0" name=""/>
        <dsp:cNvSpPr/>
      </dsp:nvSpPr>
      <dsp:spPr>
        <a:xfrm>
          <a:off x="1015999" y="2709333"/>
          <a:ext cx="6096000" cy="1354666"/>
        </a:xfrm>
        <a:prstGeom prst="trapezoid">
          <a:avLst>
            <a:gd name="adj" fmla="val 7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Tactical</a:t>
          </a:r>
        </a:p>
      </dsp:txBody>
      <dsp:txXfrm>
        <a:off x="2082799" y="2709333"/>
        <a:ext cx="3962400" cy="1354666"/>
      </dsp:txXfrm>
    </dsp:sp>
    <dsp:sp modelId="{BE4AF26D-7CAC-4114-B8B3-E3E91754F26D}">
      <dsp:nvSpPr>
        <dsp:cNvPr id="0" name=""/>
        <dsp:cNvSpPr/>
      </dsp:nvSpPr>
      <dsp:spPr>
        <a:xfrm>
          <a:off x="0" y="4064000"/>
          <a:ext cx="8128000" cy="1354666"/>
        </a:xfrm>
        <a:prstGeom prst="trapezoid">
          <a:avLst>
            <a:gd name="adj" fmla="val 7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Physics and Math</a:t>
          </a:r>
        </a:p>
      </dsp:txBody>
      <dsp:txXfrm>
        <a:off x="1422399" y="4064000"/>
        <a:ext cx="5283200" cy="13546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109ED3-94FF-4B47-8B1F-CA16ECB60D86}">
      <dsp:nvSpPr>
        <dsp:cNvPr id="0" name=""/>
        <dsp:cNvSpPr/>
      </dsp:nvSpPr>
      <dsp:spPr>
        <a:xfrm>
          <a:off x="924271" y="0"/>
          <a:ext cx="616180" cy="1046813"/>
        </a:xfrm>
        <a:prstGeom prst="trapezoid">
          <a:avLst>
            <a:gd name="adj" fmla="val 5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dirty="0"/>
        </a:p>
      </dsp:txBody>
      <dsp:txXfrm>
        <a:off x="924271" y="0"/>
        <a:ext cx="616180" cy="1046813"/>
      </dsp:txXfrm>
    </dsp:sp>
    <dsp:sp modelId="{500B5F8F-8747-4281-9A97-189D1DD20CCB}">
      <dsp:nvSpPr>
        <dsp:cNvPr id="0" name=""/>
        <dsp:cNvSpPr/>
      </dsp:nvSpPr>
      <dsp:spPr>
        <a:xfrm>
          <a:off x="616180" y="1046813"/>
          <a:ext cx="1232361" cy="1046813"/>
        </a:xfrm>
        <a:prstGeom prst="trapezoid">
          <a:avLst>
            <a:gd name="adj" fmla="val 29431"/>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dirty="0"/>
        </a:p>
      </dsp:txBody>
      <dsp:txXfrm>
        <a:off x="831844" y="1046813"/>
        <a:ext cx="801034" cy="1046813"/>
      </dsp:txXfrm>
    </dsp:sp>
    <dsp:sp modelId="{6632FBD2-B715-4505-A616-C4D88FE4DF80}">
      <dsp:nvSpPr>
        <dsp:cNvPr id="0" name=""/>
        <dsp:cNvSpPr/>
      </dsp:nvSpPr>
      <dsp:spPr>
        <a:xfrm>
          <a:off x="308090" y="2093627"/>
          <a:ext cx="1848542" cy="1046813"/>
        </a:xfrm>
        <a:prstGeom prst="trapezoid">
          <a:avLst>
            <a:gd name="adj" fmla="val 29431"/>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dirty="0"/>
        </a:p>
      </dsp:txBody>
      <dsp:txXfrm>
        <a:off x="631585" y="2093627"/>
        <a:ext cx="1201552" cy="1046813"/>
      </dsp:txXfrm>
    </dsp:sp>
    <dsp:sp modelId="{BE4AF26D-7CAC-4114-B8B3-E3E91754F26D}">
      <dsp:nvSpPr>
        <dsp:cNvPr id="0" name=""/>
        <dsp:cNvSpPr/>
      </dsp:nvSpPr>
      <dsp:spPr>
        <a:xfrm>
          <a:off x="0" y="3140440"/>
          <a:ext cx="2464723" cy="1046813"/>
        </a:xfrm>
        <a:prstGeom prst="trapezoid">
          <a:avLst>
            <a:gd name="adj" fmla="val 29431"/>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dirty="0"/>
        </a:p>
      </dsp:txBody>
      <dsp:txXfrm>
        <a:off x="431326" y="3140440"/>
        <a:ext cx="1602069" cy="10468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109ED3-94FF-4B47-8B1F-CA16ECB60D86}">
      <dsp:nvSpPr>
        <dsp:cNvPr id="0" name=""/>
        <dsp:cNvSpPr/>
      </dsp:nvSpPr>
      <dsp:spPr>
        <a:xfrm>
          <a:off x="875607" y="0"/>
          <a:ext cx="583738" cy="885359"/>
        </a:xfrm>
        <a:prstGeom prst="trapezoid">
          <a:avLst>
            <a:gd name="adj" fmla="val 5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310" tIns="67310" rIns="67310" bIns="67310" numCol="1" spcCol="1270" anchor="ctr" anchorCtr="0">
          <a:noAutofit/>
        </a:bodyPr>
        <a:lstStyle/>
        <a:p>
          <a:pPr marL="0" lvl="0" indent="0" algn="ctr" defTabSz="2355850">
            <a:lnSpc>
              <a:spcPct val="90000"/>
            </a:lnSpc>
            <a:spcBef>
              <a:spcPct val="0"/>
            </a:spcBef>
            <a:spcAft>
              <a:spcPct val="35000"/>
            </a:spcAft>
            <a:buNone/>
          </a:pPr>
          <a:endParaRPr lang="en-US" sz="5300" kern="1200" dirty="0"/>
        </a:p>
      </dsp:txBody>
      <dsp:txXfrm>
        <a:off x="875607" y="0"/>
        <a:ext cx="583738" cy="885359"/>
      </dsp:txXfrm>
    </dsp:sp>
    <dsp:sp modelId="{26855784-8FD5-4139-9D43-881F7537C00A}">
      <dsp:nvSpPr>
        <dsp:cNvPr id="0" name=""/>
        <dsp:cNvSpPr/>
      </dsp:nvSpPr>
      <dsp:spPr>
        <a:xfrm>
          <a:off x="583738" y="885359"/>
          <a:ext cx="1167476" cy="885359"/>
        </a:xfrm>
        <a:prstGeom prst="trapezoid">
          <a:avLst>
            <a:gd name="adj" fmla="val 32966"/>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310" tIns="67310" rIns="67310" bIns="67310" numCol="1" spcCol="1270" anchor="ctr" anchorCtr="0">
          <a:noAutofit/>
        </a:bodyPr>
        <a:lstStyle/>
        <a:p>
          <a:pPr marL="0" lvl="0" indent="0" algn="ctr" defTabSz="2355850">
            <a:lnSpc>
              <a:spcPct val="90000"/>
            </a:lnSpc>
            <a:spcBef>
              <a:spcPct val="0"/>
            </a:spcBef>
            <a:spcAft>
              <a:spcPct val="35000"/>
            </a:spcAft>
            <a:buNone/>
          </a:pPr>
          <a:endParaRPr lang="en-US" sz="5300" kern="1200" dirty="0"/>
        </a:p>
      </dsp:txBody>
      <dsp:txXfrm>
        <a:off x="788046" y="885359"/>
        <a:ext cx="758860" cy="885359"/>
      </dsp:txXfrm>
    </dsp:sp>
    <dsp:sp modelId="{F20E8E5D-2D90-4B01-9220-16859A114DD2}">
      <dsp:nvSpPr>
        <dsp:cNvPr id="0" name=""/>
        <dsp:cNvSpPr/>
      </dsp:nvSpPr>
      <dsp:spPr>
        <a:xfrm>
          <a:off x="291869" y="1770718"/>
          <a:ext cx="1751215" cy="885359"/>
        </a:xfrm>
        <a:prstGeom prst="trapezoid">
          <a:avLst>
            <a:gd name="adj" fmla="val 32966"/>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310" tIns="67310" rIns="67310" bIns="67310" numCol="1" spcCol="1270" anchor="ctr" anchorCtr="0">
          <a:noAutofit/>
        </a:bodyPr>
        <a:lstStyle/>
        <a:p>
          <a:pPr marL="0" lvl="0" indent="0" algn="ctr" defTabSz="2355850">
            <a:lnSpc>
              <a:spcPct val="90000"/>
            </a:lnSpc>
            <a:spcBef>
              <a:spcPct val="0"/>
            </a:spcBef>
            <a:spcAft>
              <a:spcPct val="35000"/>
            </a:spcAft>
            <a:buNone/>
          </a:pPr>
          <a:endParaRPr lang="en-US" sz="5300" kern="1200" dirty="0"/>
        </a:p>
      </dsp:txBody>
      <dsp:txXfrm>
        <a:off x="598331" y="1770718"/>
        <a:ext cx="1138290" cy="885359"/>
      </dsp:txXfrm>
    </dsp:sp>
    <dsp:sp modelId="{63057CFE-846B-42B4-BC13-C6BBC5EE161F}">
      <dsp:nvSpPr>
        <dsp:cNvPr id="0" name=""/>
        <dsp:cNvSpPr/>
      </dsp:nvSpPr>
      <dsp:spPr>
        <a:xfrm>
          <a:off x="0" y="2656078"/>
          <a:ext cx="2334953" cy="885359"/>
        </a:xfrm>
        <a:prstGeom prst="trapezoid">
          <a:avLst>
            <a:gd name="adj" fmla="val 32966"/>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310" tIns="67310" rIns="67310" bIns="67310" numCol="1" spcCol="1270" anchor="ctr" anchorCtr="0">
          <a:noAutofit/>
        </a:bodyPr>
        <a:lstStyle/>
        <a:p>
          <a:pPr marL="0" lvl="0" indent="0" algn="ctr" defTabSz="2355850">
            <a:lnSpc>
              <a:spcPct val="90000"/>
            </a:lnSpc>
            <a:spcBef>
              <a:spcPct val="0"/>
            </a:spcBef>
            <a:spcAft>
              <a:spcPct val="35000"/>
            </a:spcAft>
            <a:buNone/>
          </a:pPr>
          <a:endParaRPr lang="en-US" sz="5300" kern="1200" dirty="0"/>
        </a:p>
      </dsp:txBody>
      <dsp:txXfrm>
        <a:off x="408616" y="2656078"/>
        <a:ext cx="1517720" cy="8853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109ED3-94FF-4B47-8B1F-CA16ECB60D86}">
      <dsp:nvSpPr>
        <dsp:cNvPr id="0" name=""/>
        <dsp:cNvSpPr/>
      </dsp:nvSpPr>
      <dsp:spPr>
        <a:xfrm>
          <a:off x="1933401" y="0"/>
          <a:ext cx="1288934" cy="1106279"/>
        </a:xfrm>
        <a:prstGeom prst="trapezoid">
          <a:avLst>
            <a:gd name="adj" fmla="val 58255"/>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933401" y="0"/>
        <a:ext cx="1288934" cy="1106279"/>
      </dsp:txXfrm>
    </dsp:sp>
    <dsp:sp modelId="{26855784-8FD5-4139-9D43-881F7537C00A}">
      <dsp:nvSpPr>
        <dsp:cNvPr id="0" name=""/>
        <dsp:cNvSpPr/>
      </dsp:nvSpPr>
      <dsp:spPr>
        <a:xfrm>
          <a:off x="1288934" y="1106279"/>
          <a:ext cx="2577869" cy="1106279"/>
        </a:xfrm>
        <a:prstGeom prst="trapezoid">
          <a:avLst>
            <a:gd name="adj" fmla="val 58255"/>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740061" y="1106279"/>
        <a:ext cx="1675614" cy="1106279"/>
      </dsp:txXfrm>
    </dsp:sp>
    <dsp:sp modelId="{F20E8E5D-2D90-4B01-9220-16859A114DD2}">
      <dsp:nvSpPr>
        <dsp:cNvPr id="0" name=""/>
        <dsp:cNvSpPr/>
      </dsp:nvSpPr>
      <dsp:spPr>
        <a:xfrm>
          <a:off x="644467" y="2212558"/>
          <a:ext cx="3866803" cy="1106279"/>
        </a:xfrm>
        <a:prstGeom prst="trapezoid">
          <a:avLst>
            <a:gd name="adj" fmla="val 58255"/>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321157" y="2212558"/>
        <a:ext cx="2513422" cy="1106279"/>
      </dsp:txXfrm>
    </dsp:sp>
    <dsp:sp modelId="{63057CFE-846B-42B4-BC13-C6BBC5EE161F}">
      <dsp:nvSpPr>
        <dsp:cNvPr id="0" name=""/>
        <dsp:cNvSpPr/>
      </dsp:nvSpPr>
      <dsp:spPr>
        <a:xfrm>
          <a:off x="0" y="3318838"/>
          <a:ext cx="5155738" cy="1106279"/>
        </a:xfrm>
        <a:prstGeom prst="trapezoid">
          <a:avLst>
            <a:gd name="adj" fmla="val 58255"/>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902254" y="3318838"/>
        <a:ext cx="3351229" cy="11062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109ED3-94FF-4B47-8B1F-CA16ECB60D86}">
      <dsp:nvSpPr>
        <dsp:cNvPr id="0" name=""/>
        <dsp:cNvSpPr/>
      </dsp:nvSpPr>
      <dsp:spPr>
        <a:xfrm>
          <a:off x="3047999" y="0"/>
          <a:ext cx="2032000" cy="1354666"/>
        </a:xfrm>
        <a:prstGeom prst="trapezoid">
          <a:avLst>
            <a:gd name="adj" fmla="val 7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dirty="0"/>
        </a:p>
      </dsp:txBody>
      <dsp:txXfrm>
        <a:off x="3047999" y="0"/>
        <a:ext cx="2032000" cy="1354666"/>
      </dsp:txXfrm>
    </dsp:sp>
    <dsp:sp modelId="{500B5F8F-8747-4281-9A97-189D1DD20CCB}">
      <dsp:nvSpPr>
        <dsp:cNvPr id="0" name=""/>
        <dsp:cNvSpPr/>
      </dsp:nvSpPr>
      <dsp:spPr>
        <a:xfrm>
          <a:off x="2032000" y="1354666"/>
          <a:ext cx="4064000" cy="1354666"/>
        </a:xfrm>
        <a:prstGeom prst="trapezoid">
          <a:avLst>
            <a:gd name="adj" fmla="val 7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dirty="0"/>
        </a:p>
      </dsp:txBody>
      <dsp:txXfrm>
        <a:off x="2743199" y="1354666"/>
        <a:ext cx="2641600" cy="1354666"/>
      </dsp:txXfrm>
    </dsp:sp>
    <dsp:sp modelId="{6632FBD2-B715-4505-A616-C4D88FE4DF80}">
      <dsp:nvSpPr>
        <dsp:cNvPr id="0" name=""/>
        <dsp:cNvSpPr/>
      </dsp:nvSpPr>
      <dsp:spPr>
        <a:xfrm>
          <a:off x="1015999" y="2709333"/>
          <a:ext cx="6096000" cy="1354666"/>
        </a:xfrm>
        <a:prstGeom prst="trapezoid">
          <a:avLst>
            <a:gd name="adj" fmla="val 7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dirty="0"/>
        </a:p>
      </dsp:txBody>
      <dsp:txXfrm>
        <a:off x="2082799" y="2709333"/>
        <a:ext cx="3962400" cy="1354666"/>
      </dsp:txXfrm>
    </dsp:sp>
    <dsp:sp modelId="{BE4AF26D-7CAC-4114-B8B3-E3E91754F26D}">
      <dsp:nvSpPr>
        <dsp:cNvPr id="0" name=""/>
        <dsp:cNvSpPr/>
      </dsp:nvSpPr>
      <dsp:spPr>
        <a:xfrm>
          <a:off x="0" y="4064000"/>
          <a:ext cx="8128000" cy="1354666"/>
        </a:xfrm>
        <a:prstGeom prst="trapezoid">
          <a:avLst>
            <a:gd name="adj" fmla="val 7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dirty="0"/>
        </a:p>
      </dsp:txBody>
      <dsp:txXfrm>
        <a:off x="1422399" y="4064000"/>
        <a:ext cx="5283200" cy="13546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109ED3-94FF-4B47-8B1F-CA16ECB60D86}">
      <dsp:nvSpPr>
        <dsp:cNvPr id="0" name=""/>
        <dsp:cNvSpPr/>
      </dsp:nvSpPr>
      <dsp:spPr>
        <a:xfrm>
          <a:off x="924271" y="0"/>
          <a:ext cx="616180" cy="1046813"/>
        </a:xfrm>
        <a:prstGeom prst="trapezoid">
          <a:avLst>
            <a:gd name="adj" fmla="val 5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dirty="0"/>
        </a:p>
      </dsp:txBody>
      <dsp:txXfrm>
        <a:off x="924271" y="0"/>
        <a:ext cx="616180" cy="1046813"/>
      </dsp:txXfrm>
    </dsp:sp>
    <dsp:sp modelId="{500B5F8F-8747-4281-9A97-189D1DD20CCB}">
      <dsp:nvSpPr>
        <dsp:cNvPr id="0" name=""/>
        <dsp:cNvSpPr/>
      </dsp:nvSpPr>
      <dsp:spPr>
        <a:xfrm>
          <a:off x="616180" y="1046813"/>
          <a:ext cx="1232361" cy="1046813"/>
        </a:xfrm>
        <a:prstGeom prst="trapezoid">
          <a:avLst>
            <a:gd name="adj" fmla="val 29431"/>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dirty="0"/>
        </a:p>
      </dsp:txBody>
      <dsp:txXfrm>
        <a:off x="831844" y="1046813"/>
        <a:ext cx="801034" cy="1046813"/>
      </dsp:txXfrm>
    </dsp:sp>
    <dsp:sp modelId="{6632FBD2-B715-4505-A616-C4D88FE4DF80}">
      <dsp:nvSpPr>
        <dsp:cNvPr id="0" name=""/>
        <dsp:cNvSpPr/>
      </dsp:nvSpPr>
      <dsp:spPr>
        <a:xfrm>
          <a:off x="308090" y="2093627"/>
          <a:ext cx="1848542" cy="1046813"/>
        </a:xfrm>
        <a:prstGeom prst="trapezoid">
          <a:avLst>
            <a:gd name="adj" fmla="val 29431"/>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dirty="0"/>
        </a:p>
      </dsp:txBody>
      <dsp:txXfrm>
        <a:off x="631585" y="2093627"/>
        <a:ext cx="1201552" cy="1046813"/>
      </dsp:txXfrm>
    </dsp:sp>
    <dsp:sp modelId="{BE4AF26D-7CAC-4114-B8B3-E3E91754F26D}">
      <dsp:nvSpPr>
        <dsp:cNvPr id="0" name=""/>
        <dsp:cNvSpPr/>
      </dsp:nvSpPr>
      <dsp:spPr>
        <a:xfrm>
          <a:off x="0" y="3140440"/>
          <a:ext cx="2464723" cy="1046813"/>
        </a:xfrm>
        <a:prstGeom prst="trapezoid">
          <a:avLst>
            <a:gd name="adj" fmla="val 29431"/>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dirty="0"/>
        </a:p>
      </dsp:txBody>
      <dsp:txXfrm>
        <a:off x="431326" y="3140440"/>
        <a:ext cx="1602069" cy="104681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109ED3-94FF-4B47-8B1F-CA16ECB60D86}">
      <dsp:nvSpPr>
        <dsp:cNvPr id="0" name=""/>
        <dsp:cNvSpPr/>
      </dsp:nvSpPr>
      <dsp:spPr>
        <a:xfrm>
          <a:off x="875607" y="0"/>
          <a:ext cx="583738" cy="885359"/>
        </a:xfrm>
        <a:prstGeom prst="trapezoid">
          <a:avLst>
            <a:gd name="adj" fmla="val 5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2400300">
            <a:lnSpc>
              <a:spcPct val="90000"/>
            </a:lnSpc>
            <a:spcBef>
              <a:spcPct val="0"/>
            </a:spcBef>
            <a:spcAft>
              <a:spcPct val="35000"/>
            </a:spcAft>
            <a:buNone/>
          </a:pPr>
          <a:endParaRPr lang="en-US" sz="5400" kern="1200" dirty="0"/>
        </a:p>
      </dsp:txBody>
      <dsp:txXfrm>
        <a:off x="875607" y="0"/>
        <a:ext cx="583738" cy="885359"/>
      </dsp:txXfrm>
    </dsp:sp>
    <dsp:sp modelId="{26855784-8FD5-4139-9D43-881F7537C00A}">
      <dsp:nvSpPr>
        <dsp:cNvPr id="0" name=""/>
        <dsp:cNvSpPr/>
      </dsp:nvSpPr>
      <dsp:spPr>
        <a:xfrm>
          <a:off x="583738" y="885359"/>
          <a:ext cx="1167476" cy="885359"/>
        </a:xfrm>
        <a:prstGeom prst="trapezoid">
          <a:avLst>
            <a:gd name="adj" fmla="val 32966"/>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2400300">
            <a:lnSpc>
              <a:spcPct val="90000"/>
            </a:lnSpc>
            <a:spcBef>
              <a:spcPct val="0"/>
            </a:spcBef>
            <a:spcAft>
              <a:spcPct val="35000"/>
            </a:spcAft>
            <a:buNone/>
          </a:pPr>
          <a:endParaRPr lang="en-US" sz="5400" kern="1200" dirty="0"/>
        </a:p>
      </dsp:txBody>
      <dsp:txXfrm>
        <a:off x="788046" y="885359"/>
        <a:ext cx="758860" cy="885359"/>
      </dsp:txXfrm>
    </dsp:sp>
    <dsp:sp modelId="{F20E8E5D-2D90-4B01-9220-16859A114DD2}">
      <dsp:nvSpPr>
        <dsp:cNvPr id="0" name=""/>
        <dsp:cNvSpPr/>
      </dsp:nvSpPr>
      <dsp:spPr>
        <a:xfrm>
          <a:off x="291869" y="1770718"/>
          <a:ext cx="1751215" cy="885359"/>
        </a:xfrm>
        <a:prstGeom prst="trapezoid">
          <a:avLst>
            <a:gd name="adj" fmla="val 32966"/>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2400300">
            <a:lnSpc>
              <a:spcPct val="90000"/>
            </a:lnSpc>
            <a:spcBef>
              <a:spcPct val="0"/>
            </a:spcBef>
            <a:spcAft>
              <a:spcPct val="35000"/>
            </a:spcAft>
            <a:buNone/>
          </a:pPr>
          <a:endParaRPr lang="en-US" sz="5400" kern="1200" dirty="0"/>
        </a:p>
      </dsp:txBody>
      <dsp:txXfrm>
        <a:off x="598331" y="1770718"/>
        <a:ext cx="1138290" cy="885359"/>
      </dsp:txXfrm>
    </dsp:sp>
    <dsp:sp modelId="{63057CFE-846B-42B4-BC13-C6BBC5EE161F}">
      <dsp:nvSpPr>
        <dsp:cNvPr id="0" name=""/>
        <dsp:cNvSpPr/>
      </dsp:nvSpPr>
      <dsp:spPr>
        <a:xfrm>
          <a:off x="0" y="2656078"/>
          <a:ext cx="2334953" cy="885359"/>
        </a:xfrm>
        <a:prstGeom prst="trapezoid">
          <a:avLst>
            <a:gd name="adj" fmla="val 32966"/>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2400300">
            <a:lnSpc>
              <a:spcPct val="90000"/>
            </a:lnSpc>
            <a:spcBef>
              <a:spcPct val="0"/>
            </a:spcBef>
            <a:spcAft>
              <a:spcPct val="35000"/>
            </a:spcAft>
            <a:buNone/>
          </a:pPr>
          <a:endParaRPr lang="en-US" sz="5400" kern="1200" dirty="0"/>
        </a:p>
      </dsp:txBody>
      <dsp:txXfrm>
        <a:off x="408616" y="2656078"/>
        <a:ext cx="1517720" cy="88535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109ED3-94FF-4B47-8B1F-CA16ECB60D86}">
      <dsp:nvSpPr>
        <dsp:cNvPr id="0" name=""/>
        <dsp:cNvSpPr/>
      </dsp:nvSpPr>
      <dsp:spPr>
        <a:xfrm>
          <a:off x="1933401" y="0"/>
          <a:ext cx="1288934" cy="1106279"/>
        </a:xfrm>
        <a:prstGeom prst="trapezoid">
          <a:avLst>
            <a:gd name="adj" fmla="val 58255"/>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933401" y="0"/>
        <a:ext cx="1288934" cy="1106279"/>
      </dsp:txXfrm>
    </dsp:sp>
    <dsp:sp modelId="{26855784-8FD5-4139-9D43-881F7537C00A}">
      <dsp:nvSpPr>
        <dsp:cNvPr id="0" name=""/>
        <dsp:cNvSpPr/>
      </dsp:nvSpPr>
      <dsp:spPr>
        <a:xfrm>
          <a:off x="1288934" y="1106279"/>
          <a:ext cx="2577869" cy="1106279"/>
        </a:xfrm>
        <a:prstGeom prst="trapezoid">
          <a:avLst>
            <a:gd name="adj" fmla="val 58255"/>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740061" y="1106279"/>
        <a:ext cx="1675614" cy="1106279"/>
      </dsp:txXfrm>
    </dsp:sp>
    <dsp:sp modelId="{F20E8E5D-2D90-4B01-9220-16859A114DD2}">
      <dsp:nvSpPr>
        <dsp:cNvPr id="0" name=""/>
        <dsp:cNvSpPr/>
      </dsp:nvSpPr>
      <dsp:spPr>
        <a:xfrm>
          <a:off x="644467" y="2212558"/>
          <a:ext cx="3866803" cy="1106279"/>
        </a:xfrm>
        <a:prstGeom prst="trapezoid">
          <a:avLst>
            <a:gd name="adj" fmla="val 58255"/>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321157" y="2212558"/>
        <a:ext cx="2513422" cy="1106279"/>
      </dsp:txXfrm>
    </dsp:sp>
    <dsp:sp modelId="{63057CFE-846B-42B4-BC13-C6BBC5EE161F}">
      <dsp:nvSpPr>
        <dsp:cNvPr id="0" name=""/>
        <dsp:cNvSpPr/>
      </dsp:nvSpPr>
      <dsp:spPr>
        <a:xfrm>
          <a:off x="0" y="3318838"/>
          <a:ext cx="5155738" cy="1106279"/>
        </a:xfrm>
        <a:prstGeom prst="trapezoid">
          <a:avLst>
            <a:gd name="adj" fmla="val 58255"/>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902254" y="3318838"/>
        <a:ext cx="3351229" cy="110627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109ED3-94FF-4B47-8B1F-CA16ECB60D86}">
      <dsp:nvSpPr>
        <dsp:cNvPr id="0" name=""/>
        <dsp:cNvSpPr/>
      </dsp:nvSpPr>
      <dsp:spPr>
        <a:xfrm>
          <a:off x="2341071" y="0"/>
          <a:ext cx="1560714" cy="1226971"/>
        </a:xfrm>
        <a:prstGeom prst="trapezoid">
          <a:avLst>
            <a:gd name="adj" fmla="val 636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2341071" y="0"/>
        <a:ext cx="1560714" cy="1226971"/>
      </dsp:txXfrm>
    </dsp:sp>
    <dsp:sp modelId="{26855784-8FD5-4139-9D43-881F7537C00A}">
      <dsp:nvSpPr>
        <dsp:cNvPr id="0" name=""/>
        <dsp:cNvSpPr/>
      </dsp:nvSpPr>
      <dsp:spPr>
        <a:xfrm>
          <a:off x="1560714" y="1226971"/>
          <a:ext cx="3121429" cy="1226971"/>
        </a:xfrm>
        <a:prstGeom prst="trapezoid">
          <a:avLst>
            <a:gd name="adj" fmla="val 636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2106964" y="1226971"/>
        <a:ext cx="2028928" cy="1226971"/>
      </dsp:txXfrm>
    </dsp:sp>
    <dsp:sp modelId="{F20E8E5D-2D90-4B01-9220-16859A114DD2}">
      <dsp:nvSpPr>
        <dsp:cNvPr id="0" name=""/>
        <dsp:cNvSpPr/>
      </dsp:nvSpPr>
      <dsp:spPr>
        <a:xfrm>
          <a:off x="780357" y="2453943"/>
          <a:ext cx="4682143" cy="1226971"/>
        </a:xfrm>
        <a:prstGeom prst="trapezoid">
          <a:avLst>
            <a:gd name="adj" fmla="val 636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599732" y="2453943"/>
        <a:ext cx="3043393" cy="1226971"/>
      </dsp:txXfrm>
    </dsp:sp>
    <dsp:sp modelId="{63057CFE-846B-42B4-BC13-C6BBC5EE161F}">
      <dsp:nvSpPr>
        <dsp:cNvPr id="0" name=""/>
        <dsp:cNvSpPr/>
      </dsp:nvSpPr>
      <dsp:spPr>
        <a:xfrm>
          <a:off x="0" y="3680915"/>
          <a:ext cx="6242858" cy="1226971"/>
        </a:xfrm>
        <a:prstGeom prst="trapezoid">
          <a:avLst>
            <a:gd name="adj" fmla="val 636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092500" y="3680915"/>
        <a:ext cx="4057857" cy="1226971"/>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F67E99-E3C6-4630-AC00-562C8633149F}" type="datetimeFigureOut">
              <a:t>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BB17BF-2C35-42D9-9DA9-629E978E9FC7}" type="slidenum">
              <a:t>‹#›</a:t>
            </a:fld>
            <a:endParaRPr lang="en-US"/>
          </a:p>
        </p:txBody>
      </p:sp>
    </p:spTree>
    <p:extLst>
      <p:ext uri="{BB962C8B-B14F-4D97-AF65-F5344CB8AC3E}">
        <p14:creationId xmlns:p14="http://schemas.microsoft.com/office/powerpoint/2010/main" val="96840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google.com/search/howsearchworks/our-approach/#:~:text=Google's%20mission%20is%20to%20organize,height%20of%20the%20Eiffel%20Tower"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google.com/search/howsearchworks/our-approach/#:~:text=Google's%20mission%20is%20to%20organize,height%20of%20the%20Eiffel%20Tower"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google.com/search/howsearchworks/our-approach/#:~:text=Google's%20mission%20is%20to%20organize,height%20of%20the%20Eiffel%20Tower"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google.com/search/howsearchworks/our-approach/#:~:text=Google's%20mission%20is%20to%20organize,height%20of%20the%20Eiffel%20Tower"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cs typeface="Calibri"/>
              </a:rPr>
              <a:t> </a:t>
            </a:r>
            <a:r>
              <a:rPr lang="en-US" dirty="0">
                <a:hlinkClick r:id="rId3"/>
              </a:rPr>
              <a:t>https://www.google.com/search/howsearchworks/our-approach/#:~:text=Google's%20mission%20is%20to%20organize,height%20of%20the%20Eiffel%20Tower</a:t>
            </a:r>
            <a:r>
              <a:rPr lang="en-US" dirty="0"/>
              <a:t>.</a:t>
            </a:r>
            <a:endParaRPr lang="en-US" dirty="0">
              <a:cs typeface="Calibri"/>
            </a:endParaRPr>
          </a:p>
          <a:p>
            <a:pPr marL="228600" indent="-228600">
              <a:buAutoNum type="arabicPeriod"/>
            </a:pPr>
            <a:r>
              <a:rPr lang="en-US" dirty="0"/>
              <a:t>https://www.microsoft.com/en-us/about#:~:text=Our%20mission%20is%20to%20empower,the%20planet%20to%20achieve%20more.</a:t>
            </a:r>
            <a:endParaRPr lang="en-US" dirty="0">
              <a:cs typeface="Calibri"/>
            </a:endParaRPr>
          </a:p>
        </p:txBody>
      </p:sp>
      <p:sp>
        <p:nvSpPr>
          <p:cNvPr id="4" name="Slide Number Placeholder 3"/>
          <p:cNvSpPr>
            <a:spLocks noGrp="1"/>
          </p:cNvSpPr>
          <p:nvPr>
            <p:ph type="sldNum" sz="quarter" idx="5"/>
          </p:nvPr>
        </p:nvSpPr>
        <p:spPr/>
        <p:txBody>
          <a:bodyPr/>
          <a:lstStyle/>
          <a:p>
            <a:fld id="{D1BB17BF-2C35-42D9-9DA9-629E978E9FC7}" type="slidenum">
              <a:t>13</a:t>
            </a:fld>
            <a:endParaRPr lang="en-US"/>
          </a:p>
        </p:txBody>
      </p:sp>
    </p:spTree>
    <p:extLst>
      <p:ext uri="{BB962C8B-B14F-4D97-AF65-F5344CB8AC3E}">
        <p14:creationId xmlns:p14="http://schemas.microsoft.com/office/powerpoint/2010/main" val="2334343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We employ experiments to generate data.</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D1BB17BF-2C35-42D9-9DA9-629E978E9FC7}" type="slidenum">
              <a:rPr lang="en-US"/>
              <a:t>14</a:t>
            </a:fld>
            <a:endParaRPr lang="en-US"/>
          </a:p>
        </p:txBody>
      </p:sp>
    </p:spTree>
    <p:extLst>
      <p:ext uri="{BB962C8B-B14F-4D97-AF65-F5344CB8AC3E}">
        <p14:creationId xmlns:p14="http://schemas.microsoft.com/office/powerpoint/2010/main" val="4272084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cs typeface="Calibri"/>
              </a:rPr>
              <a:t> </a:t>
            </a:r>
            <a:r>
              <a:rPr lang="en-US" dirty="0">
                <a:hlinkClick r:id="rId3"/>
              </a:rPr>
              <a:t>https://www.google.com/search/howsearchworks/our-approach/#:~:text=Google's%20mission%20is%20to%20organize,height%20of%20the%20Eiffel%20Tower</a:t>
            </a:r>
            <a:r>
              <a:rPr lang="en-US" dirty="0"/>
              <a:t>.</a:t>
            </a:r>
            <a:endParaRPr lang="en-US" dirty="0">
              <a:cs typeface="Calibri"/>
            </a:endParaRPr>
          </a:p>
          <a:p>
            <a:pPr marL="228600" indent="-228600">
              <a:buAutoNum type="arabicPeriod"/>
            </a:pPr>
            <a:r>
              <a:rPr lang="en-US" dirty="0"/>
              <a:t>https://www.microsoft.com/en-us/about#:~:text=Our%20mission%20is%20to%20empower,the%20planet%20to%20achieve%20more.</a:t>
            </a:r>
            <a:endParaRPr lang="en-US" dirty="0">
              <a:cs typeface="Calibri"/>
            </a:endParaRPr>
          </a:p>
        </p:txBody>
      </p:sp>
      <p:sp>
        <p:nvSpPr>
          <p:cNvPr id="4" name="Slide Number Placeholder 3"/>
          <p:cNvSpPr>
            <a:spLocks noGrp="1"/>
          </p:cNvSpPr>
          <p:nvPr>
            <p:ph type="sldNum" sz="quarter" idx="5"/>
          </p:nvPr>
        </p:nvSpPr>
        <p:spPr/>
        <p:txBody>
          <a:bodyPr/>
          <a:lstStyle/>
          <a:p>
            <a:fld id="{D1BB17BF-2C35-42D9-9DA9-629E978E9FC7}" type="slidenum">
              <a:t>15</a:t>
            </a:fld>
            <a:endParaRPr lang="en-US"/>
          </a:p>
        </p:txBody>
      </p:sp>
    </p:spTree>
    <p:extLst>
      <p:ext uri="{BB962C8B-B14F-4D97-AF65-F5344CB8AC3E}">
        <p14:creationId xmlns:p14="http://schemas.microsoft.com/office/powerpoint/2010/main" val="447911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cs typeface="Calibri"/>
              </a:rPr>
              <a:t> </a:t>
            </a:r>
            <a:r>
              <a:rPr lang="en-US" dirty="0">
                <a:hlinkClick r:id="rId3"/>
              </a:rPr>
              <a:t>https://www.google.com/search/howsearchworks/our-approach/#:~:text=Google's%20mission%20is%20to%20organize,height%20of%20the%20Eiffel%20Tower</a:t>
            </a:r>
            <a:r>
              <a:rPr lang="en-US" dirty="0"/>
              <a:t>.</a:t>
            </a:r>
            <a:endParaRPr lang="en-US" dirty="0">
              <a:cs typeface="Calibri"/>
            </a:endParaRPr>
          </a:p>
          <a:p>
            <a:pPr marL="228600" indent="-228600">
              <a:buAutoNum type="arabicPeriod"/>
            </a:pPr>
            <a:r>
              <a:rPr lang="en-US" dirty="0"/>
              <a:t>https://www.microsoft.com/en-us/about#:~:text=Our%20mission%20is%20to%20empower,the%20planet%20to%20achieve%20more.</a:t>
            </a:r>
            <a:endParaRPr lang="en-US" dirty="0">
              <a:cs typeface="Calibri"/>
            </a:endParaRPr>
          </a:p>
        </p:txBody>
      </p:sp>
      <p:sp>
        <p:nvSpPr>
          <p:cNvPr id="4" name="Slide Number Placeholder 3"/>
          <p:cNvSpPr>
            <a:spLocks noGrp="1"/>
          </p:cNvSpPr>
          <p:nvPr>
            <p:ph type="sldNum" sz="quarter" idx="5"/>
          </p:nvPr>
        </p:nvSpPr>
        <p:spPr/>
        <p:txBody>
          <a:bodyPr/>
          <a:lstStyle/>
          <a:p>
            <a:fld id="{D1BB17BF-2C35-42D9-9DA9-629E978E9FC7}" type="slidenum">
              <a:t>16</a:t>
            </a:fld>
            <a:endParaRPr lang="en-US"/>
          </a:p>
        </p:txBody>
      </p:sp>
    </p:spTree>
    <p:extLst>
      <p:ext uri="{BB962C8B-B14F-4D97-AF65-F5344CB8AC3E}">
        <p14:creationId xmlns:p14="http://schemas.microsoft.com/office/powerpoint/2010/main" val="4196962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a:p>
            <a:r>
              <a:rPr lang="en-US" dirty="0">
                <a:ea typeface="Calibri"/>
                <a:cs typeface="Calibri"/>
              </a:rPr>
              <a:t>Theories may not be perfectly compatible. I.e., some abstractions used in one theory may not be used in another theory.  The usefulness of abstractions can surface from their ability to concisely describe causality in the world within theories. </a:t>
            </a:r>
            <a:endParaRPr lang="en-US" dirty="0"/>
          </a:p>
        </p:txBody>
      </p:sp>
      <p:sp>
        <p:nvSpPr>
          <p:cNvPr id="4" name="Slide Number Placeholder 3"/>
          <p:cNvSpPr>
            <a:spLocks noGrp="1"/>
          </p:cNvSpPr>
          <p:nvPr>
            <p:ph type="sldNum" sz="quarter" idx="5"/>
          </p:nvPr>
        </p:nvSpPr>
        <p:spPr/>
        <p:txBody>
          <a:bodyPr/>
          <a:lstStyle/>
          <a:p>
            <a:fld id="{D1BB17BF-2C35-42D9-9DA9-629E978E9FC7}" type="slidenum">
              <a:rPr lang="en-US"/>
              <a:t>17</a:t>
            </a:fld>
            <a:endParaRPr lang="en-US"/>
          </a:p>
        </p:txBody>
      </p:sp>
    </p:spTree>
    <p:extLst>
      <p:ext uri="{BB962C8B-B14F-4D97-AF65-F5344CB8AC3E}">
        <p14:creationId xmlns:p14="http://schemas.microsoft.com/office/powerpoint/2010/main" val="2163238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I.e., different abstractions may be used in different areas layers of problems.  The usefulness of abstractions can surface from their ability to provide insight for decisions.</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D1BB17BF-2C35-42D9-9DA9-629E978E9FC7}" type="slidenum">
              <a:rPr lang="en-US"/>
              <a:t>18</a:t>
            </a:fld>
            <a:endParaRPr lang="en-US"/>
          </a:p>
        </p:txBody>
      </p:sp>
    </p:spTree>
    <p:extLst>
      <p:ext uri="{BB962C8B-B14F-4D97-AF65-F5344CB8AC3E}">
        <p14:creationId xmlns:p14="http://schemas.microsoft.com/office/powerpoint/2010/main" val="1963803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cs typeface="Calibri"/>
              </a:rPr>
              <a:t> </a:t>
            </a:r>
            <a:r>
              <a:rPr lang="en-US" dirty="0">
                <a:hlinkClick r:id="rId3"/>
              </a:rPr>
              <a:t>https://www.google.com/search/howsearchworks/our-approach/#:~:text=Google's%20mission%20is%20to%20organize,height%20of%20the%20Eiffel%20Tower</a:t>
            </a:r>
            <a:r>
              <a:rPr lang="en-US" dirty="0"/>
              <a:t>.</a:t>
            </a:r>
            <a:endParaRPr lang="en-US" dirty="0">
              <a:cs typeface="Calibri"/>
            </a:endParaRPr>
          </a:p>
          <a:p>
            <a:pPr marL="228600" indent="-228600">
              <a:buAutoNum type="arabicPeriod"/>
            </a:pPr>
            <a:r>
              <a:rPr lang="en-US" dirty="0"/>
              <a:t>https://www.microsoft.com/en-us/about#:~:text=Our%20mission%20is%20to%20empower,the%20planet%20to%20achieve%20more.</a:t>
            </a:r>
            <a:endParaRPr lang="en-US" dirty="0">
              <a:cs typeface="Calibri"/>
            </a:endParaRPr>
          </a:p>
        </p:txBody>
      </p:sp>
      <p:sp>
        <p:nvSpPr>
          <p:cNvPr id="4" name="Slide Number Placeholder 3"/>
          <p:cNvSpPr>
            <a:spLocks noGrp="1"/>
          </p:cNvSpPr>
          <p:nvPr>
            <p:ph type="sldNum" sz="quarter" idx="5"/>
          </p:nvPr>
        </p:nvSpPr>
        <p:spPr/>
        <p:txBody>
          <a:bodyPr/>
          <a:lstStyle/>
          <a:p>
            <a:fld id="{D1BB17BF-2C35-42D9-9DA9-629E978E9FC7}" type="slidenum">
              <a:t>19</a:t>
            </a:fld>
            <a:endParaRPr lang="en-US"/>
          </a:p>
        </p:txBody>
      </p:sp>
    </p:spTree>
    <p:extLst>
      <p:ext uri="{BB962C8B-B14F-4D97-AF65-F5344CB8AC3E}">
        <p14:creationId xmlns:p14="http://schemas.microsoft.com/office/powerpoint/2010/main" val="1185524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1184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10715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0268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41429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03425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1/5/24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07290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1/5/24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794011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14317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05168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34137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23897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63302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97545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1/5/24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16939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1/5/24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96634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1/5/24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55207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56141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1/5/24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58892467"/>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diagramColors" Target="../diagrams/colors5.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2" Type="http://schemas.openxmlformats.org/officeDocument/2006/relationships/notesSlide" Target="../notesSlides/notesSlide5.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diagramLayout" Target="../diagrams/layout5.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diagramData" Target="../diagrams/data5.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7.xml"/><Relationship Id="rId13" Type="http://schemas.openxmlformats.org/officeDocument/2006/relationships/diagramData" Target="../diagrams/data8.xml"/><Relationship Id="rId18" Type="http://schemas.openxmlformats.org/officeDocument/2006/relationships/diagramData" Target="../diagrams/data9.xml"/><Relationship Id="rId26" Type="http://schemas.openxmlformats.org/officeDocument/2006/relationships/diagramColors" Target="../diagrams/colors10.xml"/><Relationship Id="rId3" Type="http://schemas.openxmlformats.org/officeDocument/2006/relationships/diagramData" Target="../diagrams/data6.xml"/><Relationship Id="rId21" Type="http://schemas.openxmlformats.org/officeDocument/2006/relationships/diagramColors" Target="../diagrams/colors9.xml"/><Relationship Id="rId7" Type="http://schemas.microsoft.com/office/2007/relationships/diagramDrawing" Target="../diagrams/drawing6.xml"/><Relationship Id="rId12" Type="http://schemas.microsoft.com/office/2007/relationships/diagramDrawing" Target="../diagrams/drawing7.xml"/><Relationship Id="rId17" Type="http://schemas.microsoft.com/office/2007/relationships/diagramDrawing" Target="../diagrams/drawing8.xml"/><Relationship Id="rId25" Type="http://schemas.openxmlformats.org/officeDocument/2006/relationships/diagramQuickStyle" Target="../diagrams/quickStyle10.xml"/><Relationship Id="rId2" Type="http://schemas.openxmlformats.org/officeDocument/2006/relationships/notesSlide" Target="../notesSlides/notesSlide6.xml"/><Relationship Id="rId16" Type="http://schemas.openxmlformats.org/officeDocument/2006/relationships/diagramColors" Target="../diagrams/colors8.xml"/><Relationship Id="rId20" Type="http://schemas.openxmlformats.org/officeDocument/2006/relationships/diagramQuickStyle" Target="../diagrams/quickStyle9.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7.xml"/><Relationship Id="rId24" Type="http://schemas.openxmlformats.org/officeDocument/2006/relationships/diagramLayout" Target="../diagrams/layout10.xml"/><Relationship Id="rId5" Type="http://schemas.openxmlformats.org/officeDocument/2006/relationships/diagramQuickStyle" Target="../diagrams/quickStyle6.xml"/><Relationship Id="rId15" Type="http://schemas.openxmlformats.org/officeDocument/2006/relationships/diagramQuickStyle" Target="../diagrams/quickStyle8.xml"/><Relationship Id="rId23" Type="http://schemas.openxmlformats.org/officeDocument/2006/relationships/diagramData" Target="../diagrams/data10.xml"/><Relationship Id="rId10" Type="http://schemas.openxmlformats.org/officeDocument/2006/relationships/diagramQuickStyle" Target="../diagrams/quickStyle7.xml"/><Relationship Id="rId19" Type="http://schemas.openxmlformats.org/officeDocument/2006/relationships/diagramLayout" Target="../diagrams/layout9.xml"/><Relationship Id="rId4" Type="http://schemas.openxmlformats.org/officeDocument/2006/relationships/diagramLayout" Target="../diagrams/layout6.xml"/><Relationship Id="rId9" Type="http://schemas.openxmlformats.org/officeDocument/2006/relationships/diagramLayout" Target="../diagrams/layout7.xml"/><Relationship Id="rId14" Type="http://schemas.openxmlformats.org/officeDocument/2006/relationships/diagramLayout" Target="../diagrams/layout8.xml"/><Relationship Id="rId22" Type="http://schemas.microsoft.com/office/2007/relationships/diagramDrawing" Target="../diagrams/drawing9.xml"/><Relationship Id="rId27" Type="http://schemas.microsoft.com/office/2007/relationships/diagramDrawing" Target="../diagrams/drawing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is.um.es/~lopezquesada/documentos/IES_1718/LMSGI/curso/UT4/xhtml/xhtml23/html/iniciosesion.html"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is.um.es/~lopezquesada/documentos/IES_1718/LMSGI/curso/UT4/xhtml/xhtml23/html/iniciosesion.html" TargetMode="External"/><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hyperlink" Target="https://creativecommons.org/licenses/by/3.0/"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7" name="Picture 4">
            <a:extLst>
              <a:ext uri="{FF2B5EF4-FFF2-40B4-BE49-F238E27FC236}">
                <a16:creationId xmlns:a16="http://schemas.microsoft.com/office/drawing/2014/main" id="{BD82E0E8-F442-5606-FBF2-EBFD82977029}"/>
              </a:ext>
            </a:extLst>
          </p:cNvPr>
          <p:cNvPicPr>
            <a:picLocks noChangeAspect="1"/>
          </p:cNvPicPr>
          <p:nvPr/>
        </p:nvPicPr>
        <p:blipFill rotWithShape="1">
          <a:blip r:embed="rId3">
            <a:duotone>
              <a:prstClr val="black"/>
              <a:schemeClr val="accent5">
                <a:tint val="45000"/>
                <a:satMod val="400000"/>
              </a:schemeClr>
            </a:duotone>
            <a:alphaModFix amt="25000"/>
          </a:blip>
          <a:srcRect t="4617" r="9085" b="27197"/>
          <a:stretch/>
        </p:blipFill>
        <p:spPr>
          <a:xfrm>
            <a:off x="20" y="10"/>
            <a:ext cx="12191980" cy="6857990"/>
          </a:xfrm>
          <a:prstGeom prst="rect">
            <a:avLst/>
          </a:prstGeom>
        </p:spPr>
      </p:pic>
      <p:sp>
        <p:nvSpPr>
          <p:cNvPr id="2" name="Title 1"/>
          <p:cNvSpPr>
            <a:spLocks noGrp="1"/>
          </p:cNvSpPr>
          <p:nvPr>
            <p:ph type="ctrTitle"/>
          </p:nvPr>
        </p:nvSpPr>
        <p:spPr>
          <a:xfrm>
            <a:off x="1154955" y="1447800"/>
            <a:ext cx="8825658" cy="3329581"/>
          </a:xfrm>
        </p:spPr>
        <p:txBody>
          <a:bodyPr>
            <a:normAutofit/>
          </a:bodyPr>
          <a:lstStyle/>
          <a:p>
            <a:r>
              <a:rPr lang="en-US" dirty="0"/>
              <a:t>Data Engineering</a:t>
            </a:r>
          </a:p>
        </p:txBody>
      </p:sp>
      <p:sp>
        <p:nvSpPr>
          <p:cNvPr id="3" name="Subtitle 2"/>
          <p:cNvSpPr>
            <a:spLocks noGrp="1"/>
          </p:cNvSpPr>
          <p:nvPr>
            <p:ph type="subTitle" idx="1"/>
          </p:nvPr>
        </p:nvSpPr>
        <p:spPr>
          <a:xfrm>
            <a:off x="1154955" y="4777380"/>
            <a:ext cx="8825658" cy="861420"/>
          </a:xfrm>
        </p:spPr>
        <p:txBody>
          <a:bodyPr>
            <a:normAutofit/>
          </a:bodyPr>
          <a:lstStyle/>
          <a:p>
            <a:pPr>
              <a:lnSpc>
                <a:spcPct val="90000"/>
              </a:lnSpc>
            </a:pPr>
            <a:r>
              <a:rPr lang="en-US" sz="800" dirty="0"/>
              <a:t>Neil </a:t>
            </a:r>
            <a:r>
              <a:rPr lang="en-US" sz="800" dirty="0" err="1"/>
              <a:t>Ranly</a:t>
            </a:r>
            <a:r>
              <a:rPr lang="en-US" sz="800" dirty="0"/>
              <a:t>, PhD</a:t>
            </a:r>
          </a:p>
          <a:p>
            <a:pPr>
              <a:lnSpc>
                <a:spcPct val="90000"/>
              </a:lnSpc>
            </a:pPr>
            <a:r>
              <a:rPr lang="en-US" sz="800" dirty="0"/>
              <a:t>Air Force Institute of Technology</a:t>
            </a:r>
          </a:p>
        </p:txBody>
      </p:sp>
      <p:sp>
        <p:nvSpPr>
          <p:cNvPr id="18" name="Rectangle 8">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027027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Data</a:t>
            </a:r>
          </a:p>
        </p:txBody>
      </p:sp>
      <p:sp>
        <p:nvSpPr>
          <p:cNvPr id="3" name="Content Placeholder 2"/>
          <p:cNvSpPr>
            <a:spLocks noGrp="1"/>
          </p:cNvSpPr>
          <p:nvPr>
            <p:ph idx="1"/>
          </p:nvPr>
        </p:nvSpPr>
        <p:spPr/>
        <p:txBody>
          <a:bodyPr vert="horz" lIns="91440" tIns="45720" rIns="91440" bIns="45720" rtlCol="0" anchor="t">
            <a:normAutofit/>
          </a:bodyPr>
          <a:lstStyle/>
          <a:p>
            <a:r>
              <a:rPr lang="en-US" dirty="0">
                <a:ea typeface="+mn-lt"/>
                <a:cs typeface="+mn-lt"/>
              </a:rPr>
              <a:t>Structured Data: matter </a:t>
            </a:r>
            <a:r>
              <a:rPr lang="en-US" i="1" dirty="0">
                <a:ea typeface="+mn-lt"/>
                <a:cs typeface="+mn-lt"/>
              </a:rPr>
              <a:t>artificially</a:t>
            </a:r>
            <a:r>
              <a:rPr lang="en-US" dirty="0">
                <a:ea typeface="+mn-lt"/>
                <a:cs typeface="+mn-lt"/>
              </a:rPr>
              <a:t> construed to support </a:t>
            </a:r>
            <a:r>
              <a:rPr lang="en-US" i="1" dirty="0">
                <a:ea typeface="+mn-lt"/>
                <a:cs typeface="+mn-lt"/>
              </a:rPr>
              <a:t>efficient and effective</a:t>
            </a:r>
            <a:r>
              <a:rPr lang="en-US" dirty="0">
                <a:ea typeface="+mn-lt"/>
                <a:cs typeface="+mn-lt"/>
              </a:rPr>
              <a:t> communication</a:t>
            </a:r>
          </a:p>
          <a:p>
            <a:endParaRPr lang="en-US" dirty="0">
              <a:cs typeface="Calibri"/>
            </a:endParaRPr>
          </a:p>
          <a:p>
            <a:pPr lvl="1"/>
            <a:r>
              <a:rPr lang="en-US" dirty="0">
                <a:cs typeface="Calibri"/>
              </a:rPr>
              <a:t>Notice that this depends on who is receiving the data;  most machine-trained models do not understand natural language, thus communication is not effective (the models do not work) when trying to send in the natural language inputs; other models, such as </a:t>
            </a:r>
            <a:r>
              <a:rPr lang="en-US" dirty="0" err="1">
                <a:cs typeface="Calibri"/>
              </a:rPr>
              <a:t>ChatGPT</a:t>
            </a:r>
            <a:r>
              <a:rPr lang="en-US" dirty="0">
                <a:cs typeface="Calibri"/>
              </a:rPr>
              <a:t> can efficiently handle natural language prompts assuming that user uses proper grammar and common vocabulary (the structure)</a:t>
            </a:r>
          </a:p>
          <a:p>
            <a:pPr lvl="1"/>
            <a:endParaRPr lang="en-US" dirty="0">
              <a:cs typeface="Calibri"/>
            </a:endParaRPr>
          </a:p>
          <a:p>
            <a:pPr lvl="1"/>
            <a:r>
              <a:rPr lang="en-US" dirty="0">
                <a:cs typeface="Calibri"/>
              </a:rPr>
              <a:t>In other words, "structured" refers to a property of data that the receiver can efficiently and effectively interpret the </a:t>
            </a:r>
            <a:r>
              <a:rPr lang="en-US" dirty="0">
                <a:ea typeface="+mn-lt"/>
                <a:cs typeface="+mn-lt"/>
              </a:rPr>
              <a:t>data </a:t>
            </a:r>
          </a:p>
        </p:txBody>
      </p:sp>
    </p:spTree>
    <p:extLst>
      <p:ext uri="{BB962C8B-B14F-4D97-AF65-F5344CB8AC3E}">
        <p14:creationId xmlns:p14="http://schemas.microsoft.com/office/powerpoint/2010/main" val="88523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Abstractions</a:t>
            </a:r>
          </a:p>
        </p:txBody>
      </p:sp>
      <p:sp>
        <p:nvSpPr>
          <p:cNvPr id="3" name="Content Placeholder 2"/>
          <p:cNvSpPr>
            <a:spLocks noGrp="1"/>
          </p:cNvSpPr>
          <p:nvPr>
            <p:ph idx="1"/>
          </p:nvPr>
        </p:nvSpPr>
        <p:spPr/>
        <p:txBody>
          <a:bodyPr vert="horz" lIns="91440" tIns="45720" rIns="91440" bIns="45720" rtlCol="0" anchor="t">
            <a:normAutofit fontScale="70000" lnSpcReduction="20000"/>
          </a:bodyPr>
          <a:lstStyle/>
          <a:p>
            <a:r>
              <a:rPr lang="en-US" dirty="0">
                <a:ea typeface="+mn-lt"/>
                <a:cs typeface="+mn-lt"/>
              </a:rPr>
              <a:t>Many define "Structured Data" from the perspective of a simple machine</a:t>
            </a:r>
          </a:p>
          <a:p>
            <a:endParaRPr lang="en-US" dirty="0">
              <a:ea typeface="+mn-lt"/>
              <a:cs typeface="+mn-lt"/>
            </a:endParaRPr>
          </a:p>
          <a:p>
            <a:r>
              <a:rPr lang="en-US" dirty="0">
                <a:ea typeface="+mn-lt"/>
                <a:cs typeface="+mn-lt"/>
              </a:rPr>
              <a:t>Often structure data to represent real-world physical objects, events, money, and mathematical theories for efficient machine processing</a:t>
            </a:r>
          </a:p>
          <a:p>
            <a:endParaRPr lang="en-US" dirty="0">
              <a:ea typeface="+mn-lt"/>
              <a:cs typeface="+mn-lt"/>
            </a:endParaRPr>
          </a:p>
          <a:p>
            <a:pPr>
              <a:buClr>
                <a:srgbClr val="8AD0D6"/>
              </a:buClr>
            </a:pPr>
            <a:r>
              <a:rPr lang="en" dirty="0">
                <a:ea typeface="+mj-lt"/>
                <a:cs typeface="+mj-lt"/>
              </a:rPr>
              <a:t>Abstraction (from the Latin </a:t>
            </a:r>
            <a:r>
              <a:rPr lang="en" i="1" dirty="0">
                <a:ea typeface="+mj-lt"/>
                <a:cs typeface="+mj-lt"/>
              </a:rPr>
              <a:t>abs</a:t>
            </a:r>
            <a:r>
              <a:rPr lang="en" dirty="0">
                <a:ea typeface="+mj-lt"/>
                <a:cs typeface="+mj-lt"/>
              </a:rPr>
              <a:t>, meaning away from and </a:t>
            </a:r>
            <a:r>
              <a:rPr lang="en" i="1" err="1">
                <a:ea typeface="+mj-lt"/>
                <a:cs typeface="+mj-lt"/>
              </a:rPr>
              <a:t>trahere</a:t>
            </a:r>
            <a:r>
              <a:rPr lang="en" dirty="0">
                <a:ea typeface="+mj-lt"/>
                <a:cs typeface="+mj-lt"/>
              </a:rPr>
              <a:t>, meaning to draw) is </a:t>
            </a:r>
            <a:r>
              <a:rPr lang="en" b="1" dirty="0">
                <a:ea typeface="+mj-lt"/>
                <a:cs typeface="+mj-lt"/>
              </a:rPr>
              <a:t>the process of taking away or removing characteristics from something in order to reduce it to a set of essential characteristics</a:t>
            </a:r>
            <a:endParaRPr lang="en-US" dirty="0">
              <a:ea typeface="+mj-lt"/>
              <a:cs typeface="+mj-lt"/>
            </a:endParaRPr>
          </a:p>
          <a:p>
            <a:pPr lvl="1">
              <a:buClr>
                <a:srgbClr val="8AD0D6"/>
              </a:buClr>
            </a:pPr>
            <a:r>
              <a:rPr lang="en" sz="1600" dirty="0">
                <a:solidFill>
                  <a:srgbClr val="EEF0FF"/>
                </a:solidFill>
                <a:ea typeface="+mj-lt"/>
                <a:cs typeface="+mj-lt"/>
              </a:rPr>
              <a:t>"the process of ignoring characteristics of patterns that are not needed in order to focus on the ones that are. This process also involves filtering out specific details to create a representation of what is being solved"</a:t>
            </a:r>
            <a:endParaRPr lang="en" b="1" dirty="0">
              <a:ea typeface="+mn-lt"/>
              <a:cs typeface="+mn-lt"/>
            </a:endParaRPr>
          </a:p>
          <a:p>
            <a:pPr>
              <a:buClr>
                <a:srgbClr val="8AD0D6"/>
              </a:buClr>
            </a:pPr>
            <a:endParaRPr lang="en" b="1" dirty="0">
              <a:ea typeface="+mn-lt"/>
              <a:cs typeface="+mn-lt"/>
            </a:endParaRPr>
          </a:p>
          <a:p>
            <a:r>
              <a:rPr lang="en-US" dirty="0">
                <a:ea typeface="+mn-lt"/>
                <a:cs typeface="+mn-lt"/>
              </a:rPr>
              <a:t>Abstraction</a:t>
            </a:r>
          </a:p>
          <a:p>
            <a:pPr lvl="1"/>
            <a:r>
              <a:rPr lang="en-US" sz="1700" dirty="0">
                <a:ea typeface="+mn-lt"/>
                <a:cs typeface="+mn-lt"/>
              </a:rPr>
              <a:t>Abstraction can be viewed as summarization</a:t>
            </a:r>
            <a:endParaRPr lang="en" sz="1700" dirty="0">
              <a:ea typeface="+mn-lt"/>
              <a:cs typeface="+mn-lt"/>
            </a:endParaRPr>
          </a:p>
          <a:p>
            <a:pPr lvl="1">
              <a:buClr>
                <a:srgbClr val="8AD0D6"/>
              </a:buClr>
            </a:pPr>
            <a:r>
              <a:rPr lang="en-US" sz="1700" dirty="0">
                <a:ea typeface="+mn-lt"/>
                <a:cs typeface="+mn-lt"/>
              </a:rPr>
              <a:t>Helps manage complexity, often using generalization, creating a generalized representation of something</a:t>
            </a:r>
          </a:p>
          <a:p>
            <a:pPr lvl="1">
              <a:buClr>
                <a:srgbClr val="8AD0D6"/>
              </a:buClr>
            </a:pPr>
            <a:r>
              <a:rPr lang="en-US" sz="1700" dirty="0">
                <a:ea typeface="+mn-lt"/>
                <a:cs typeface="+mn-lt"/>
              </a:rPr>
              <a:t>May be viewed as a requirement of structured data (since in most cases we don't need all the details)</a:t>
            </a:r>
          </a:p>
          <a:p>
            <a:pPr lvl="1"/>
            <a:endParaRPr lang="en-US" dirty="0">
              <a:ea typeface="+mn-lt"/>
              <a:cs typeface="+mn-lt"/>
            </a:endParaRPr>
          </a:p>
          <a:p>
            <a:endParaRPr lang="en-US" dirty="0">
              <a:ea typeface="+mn-lt"/>
              <a:cs typeface="+mn-lt"/>
            </a:endParaRPr>
          </a:p>
          <a:p>
            <a:pPr lvl="1"/>
            <a:endParaRPr lang="en-US" dirty="0">
              <a:ea typeface="+mn-lt"/>
              <a:cs typeface="+mn-lt"/>
            </a:endParaRPr>
          </a:p>
          <a:p>
            <a:pPr lvl="1"/>
            <a:endParaRPr lang="en-US" dirty="0">
              <a:ea typeface="+mn-lt"/>
              <a:cs typeface="+mn-lt"/>
            </a:endParaRPr>
          </a:p>
        </p:txBody>
      </p:sp>
    </p:spTree>
    <p:extLst>
      <p:ext uri="{BB962C8B-B14F-4D97-AF65-F5344CB8AC3E}">
        <p14:creationId xmlns:p14="http://schemas.microsoft.com/office/powerpoint/2010/main" val="247811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Learning requires data</a:t>
            </a:r>
          </a:p>
          <a:p>
            <a:endParaRPr lang="en-US" dirty="0"/>
          </a:p>
          <a:p>
            <a:r>
              <a:rPr lang="en-US" dirty="0"/>
              <a:t>Data is a foundation of all science</a:t>
            </a:r>
          </a:p>
          <a:p>
            <a:pPr marL="0" indent="0">
              <a:buNone/>
            </a:pPr>
            <a:endParaRPr lang="en-US" dirty="0"/>
          </a:p>
          <a:p>
            <a:r>
              <a:rPr lang="en-US" dirty="0"/>
              <a:t>Curation of quality data often requires intentional coordination between many systems and stakeholders in a highly-interactive universe</a:t>
            </a:r>
            <a:endParaRPr lang="en-US" dirty="0">
              <a:cs typeface="Calibri"/>
            </a:endParaRPr>
          </a:p>
          <a:p>
            <a:pPr lvl="1"/>
            <a:endParaRPr lang="en-US" dirty="0"/>
          </a:p>
          <a:p>
            <a:endParaRPr lang="en-US" dirty="0"/>
          </a:p>
          <a:p>
            <a:endParaRPr lang="en-US" dirty="0"/>
          </a:p>
        </p:txBody>
      </p:sp>
    </p:spTree>
    <p:extLst>
      <p:ext uri="{BB962C8B-B14F-4D97-AF65-F5344CB8AC3E}">
        <p14:creationId xmlns:p14="http://schemas.microsoft.com/office/powerpoint/2010/main" val="228600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vert="horz" lIns="91440" tIns="45720" rIns="91440" bIns="45720" rtlCol="0" anchor="t">
            <a:normAutofit fontScale="92500" lnSpcReduction="20000"/>
          </a:bodyPr>
          <a:lstStyle/>
          <a:p>
            <a:r>
              <a:rPr lang="en-US" dirty="0">
                <a:ea typeface="+mn-lt"/>
                <a:cs typeface="+mn-lt"/>
              </a:rPr>
              <a:t>Data is valued</a:t>
            </a:r>
          </a:p>
          <a:p>
            <a:pPr lvl="1"/>
            <a:endParaRPr lang="en-US" dirty="0">
              <a:ea typeface="+mn-lt"/>
              <a:cs typeface="+mn-lt"/>
            </a:endParaRPr>
          </a:p>
          <a:p>
            <a:pPr lvl="1"/>
            <a:r>
              <a:rPr lang="en-US" dirty="0">
                <a:ea typeface="+mn-lt"/>
                <a:cs typeface="+mn-lt"/>
              </a:rPr>
              <a:t>Improve decisions to take care of planet</a:t>
            </a:r>
          </a:p>
          <a:p>
            <a:pPr lvl="1"/>
            <a:endParaRPr lang="en-US" dirty="0">
              <a:ea typeface="+mn-lt"/>
              <a:cs typeface="+mn-lt"/>
            </a:endParaRPr>
          </a:p>
          <a:p>
            <a:pPr lvl="1"/>
            <a:r>
              <a:rPr lang="en-US" dirty="0">
                <a:ea typeface="+mn-lt"/>
                <a:cs typeface="+mn-lt"/>
              </a:rPr>
              <a:t>Improve decisions to take care of ourselves</a:t>
            </a:r>
          </a:p>
          <a:p>
            <a:pPr lvl="1">
              <a:buClr>
                <a:srgbClr val="8AD0D6"/>
              </a:buClr>
            </a:pPr>
            <a:endParaRPr lang="en-US" dirty="0">
              <a:ea typeface="+mn-lt"/>
              <a:cs typeface="+mn-lt"/>
            </a:endParaRPr>
          </a:p>
          <a:p>
            <a:pPr lvl="1">
              <a:buClr>
                <a:srgbClr val="8AD0D6"/>
              </a:buClr>
            </a:pPr>
            <a:r>
              <a:rPr lang="en-US" dirty="0">
                <a:ea typeface="+mn-lt"/>
                <a:cs typeface="+mn-lt"/>
              </a:rPr>
              <a:t>Improve resource allocations decisions</a:t>
            </a:r>
            <a:endParaRPr lang="en-US" dirty="0">
              <a:cs typeface="Calibri"/>
            </a:endParaRPr>
          </a:p>
          <a:p>
            <a:pPr lvl="1"/>
            <a:endParaRPr lang="en-US" dirty="0">
              <a:ea typeface="+mn-lt"/>
              <a:cs typeface="+mn-lt"/>
            </a:endParaRPr>
          </a:p>
          <a:p>
            <a:pPr lvl="1"/>
            <a:r>
              <a:rPr lang="en-US" dirty="0">
                <a:ea typeface="+mn-lt"/>
                <a:cs typeface="+mn-lt"/>
              </a:rPr>
              <a:t>Big Business</a:t>
            </a:r>
          </a:p>
          <a:p>
            <a:pPr lvl="2">
              <a:buClr>
                <a:srgbClr val="8AD0D6"/>
              </a:buClr>
            </a:pPr>
            <a:r>
              <a:rPr lang="en-US" dirty="0">
                <a:ea typeface="+mn-lt"/>
                <a:cs typeface="+mn-lt"/>
              </a:rPr>
              <a:t>Google's mission is "to organize the world's information and make it universally accessible and useful"</a:t>
            </a:r>
            <a:endParaRPr lang="en-US" dirty="0">
              <a:cs typeface="Calibri"/>
            </a:endParaRPr>
          </a:p>
          <a:p>
            <a:pPr lvl="2"/>
            <a:r>
              <a:rPr lang="en-US" dirty="0">
                <a:ea typeface="+mn-lt"/>
                <a:cs typeface="+mn-lt"/>
              </a:rPr>
              <a:t>Microsoft's mission is "to empower every person and every organization on the planet to achieve more {through information technology and services}"</a:t>
            </a:r>
          </a:p>
          <a:p>
            <a:pPr lvl="1"/>
            <a:endParaRPr lang="en-US" dirty="0">
              <a:cs typeface="Calibri"/>
            </a:endParaRPr>
          </a:p>
          <a:p>
            <a:endParaRPr lang="en-US" dirty="0">
              <a:ea typeface="+mn-lt"/>
              <a:cs typeface="Calibri" panose="020F0502020204030204"/>
            </a:endParaRPr>
          </a:p>
          <a:p>
            <a:endParaRPr lang="en-US">
              <a:ea typeface="+mn-lt"/>
              <a:cs typeface="Calibri" panose="020F0502020204030204"/>
            </a:endParaRPr>
          </a:p>
          <a:p>
            <a:endParaRPr lang="en-US" dirty="0">
              <a:cs typeface="Calibri" panose="020F0502020204030204"/>
            </a:endParaRPr>
          </a:p>
          <a:p>
            <a:endParaRPr lang="en-US" dirty="0">
              <a:cs typeface="Calibri" panose="020F0502020204030204"/>
            </a:endParaRPr>
          </a:p>
          <a:p>
            <a:pPr lvl="1"/>
            <a:endParaRPr lang="en-US" dirty="0">
              <a:cs typeface="Calibri" panose="020F0502020204030204"/>
            </a:endParaRPr>
          </a:p>
          <a:p>
            <a:endParaRPr lang="en-US" dirty="0">
              <a:cs typeface="Calibri" panose="020F0502020204030204"/>
            </a:endParaRPr>
          </a:p>
          <a:p>
            <a:endParaRPr lang="en-US" dirty="0">
              <a:cs typeface="Calibri" panose="020F0502020204030204"/>
            </a:endParaRPr>
          </a:p>
        </p:txBody>
      </p:sp>
    </p:spTree>
    <p:extLst>
      <p:ext uri="{BB962C8B-B14F-4D97-AF65-F5344CB8AC3E}">
        <p14:creationId xmlns:p14="http://schemas.microsoft.com/office/powerpoint/2010/main" val="1115128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4" name="Content Placeholder 3"/>
          <p:cNvSpPr>
            <a:spLocks noGrp="1"/>
          </p:cNvSpPr>
          <p:nvPr>
            <p:ph idx="1"/>
          </p:nvPr>
        </p:nvSpPr>
        <p:spPr/>
        <p:txBody>
          <a:bodyPr/>
          <a:lstStyle/>
          <a:p>
            <a:r>
              <a:rPr lang="en-US" dirty="0"/>
              <a:t>Theory of Gravity, data is a fundamental aspect of experimentation</a:t>
            </a:r>
          </a:p>
        </p:txBody>
      </p:sp>
      <p:sp>
        <p:nvSpPr>
          <p:cNvPr id="7" name="Rectangle 6"/>
          <p:cNvSpPr/>
          <p:nvPr/>
        </p:nvSpPr>
        <p:spPr>
          <a:xfrm>
            <a:off x="588942" y="5688213"/>
            <a:ext cx="11892744" cy="276999"/>
          </a:xfrm>
          <a:prstGeom prst="rect">
            <a:avLst/>
          </a:prstGeom>
        </p:spPr>
        <p:txBody>
          <a:bodyPr wrap="square">
            <a:spAutoFit/>
          </a:bodyPr>
          <a:lstStyle/>
          <a:p>
            <a:r>
              <a:rPr lang="en-US" sz="1200" dirty="0"/>
              <a:t>https://www.caltech.edu/about/news/leonardo-da-vincis-forgotten-experiments-explored-gravity-as-a-form-of-acceleration</a:t>
            </a:r>
          </a:p>
        </p:txBody>
      </p:sp>
      <p:pic>
        <p:nvPicPr>
          <p:cNvPr id="8" name="Picture 7"/>
          <p:cNvPicPr>
            <a:picLocks noChangeAspect="1"/>
          </p:cNvPicPr>
          <p:nvPr/>
        </p:nvPicPr>
        <p:blipFill>
          <a:blip r:embed="rId3"/>
          <a:stretch>
            <a:fillRect/>
          </a:stretch>
        </p:blipFill>
        <p:spPr>
          <a:xfrm>
            <a:off x="1193801" y="2678189"/>
            <a:ext cx="8757356" cy="2963252"/>
          </a:xfrm>
          <a:prstGeom prst="rect">
            <a:avLst/>
          </a:prstGeom>
        </p:spPr>
      </p:pic>
    </p:spTree>
    <p:extLst>
      <p:ext uri="{BB962C8B-B14F-4D97-AF65-F5344CB8AC3E}">
        <p14:creationId xmlns:p14="http://schemas.microsoft.com/office/powerpoint/2010/main" val="4214996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3" descr="A picture containing outdoor object, web&#10;&#10;Description automatically generated">
            <a:extLst>
              <a:ext uri="{FF2B5EF4-FFF2-40B4-BE49-F238E27FC236}">
                <a16:creationId xmlns:a16="http://schemas.microsoft.com/office/drawing/2014/main" id="{0C72E089-1BC6-A6D1-3109-89D1431AADC1}"/>
              </a:ext>
            </a:extLst>
          </p:cNvPr>
          <p:cNvPicPr>
            <a:picLocks noChangeAspect="1"/>
          </p:cNvPicPr>
          <p:nvPr/>
        </p:nvPicPr>
        <p:blipFill rotWithShape="1">
          <a:blip r:embed="rId3"/>
          <a:srcRect l="53722" b="-4221"/>
          <a:stretch/>
        </p:blipFill>
        <p:spPr>
          <a:xfrm flipH="1">
            <a:off x="7182928" y="1496683"/>
            <a:ext cx="2054636" cy="4627120"/>
          </a:xfrm>
          <a:prstGeom prst="rect">
            <a:avLst/>
          </a:prstGeom>
        </p:spPr>
      </p:pic>
      <p:pic>
        <p:nvPicPr>
          <p:cNvPr id="13" name="Picture 13" descr="A picture containing outdoor object, web&#10;&#10;Description automatically generated">
            <a:extLst>
              <a:ext uri="{FF2B5EF4-FFF2-40B4-BE49-F238E27FC236}">
                <a16:creationId xmlns:a16="http://schemas.microsoft.com/office/drawing/2014/main" id="{B7729017-07EF-3FFE-5A87-6EF0C6E5779E}"/>
              </a:ext>
            </a:extLst>
          </p:cNvPr>
          <p:cNvPicPr>
            <a:picLocks noChangeAspect="1"/>
          </p:cNvPicPr>
          <p:nvPr/>
        </p:nvPicPr>
        <p:blipFill>
          <a:blip r:embed="rId3"/>
          <a:stretch>
            <a:fillRect/>
          </a:stretch>
        </p:blipFill>
        <p:spPr>
          <a:xfrm>
            <a:off x="2754702" y="1597325"/>
            <a:ext cx="4439728" cy="4439728"/>
          </a:xfrm>
          <a:prstGeom prst="rect">
            <a:avLst/>
          </a:prstGeom>
        </p:spPr>
      </p:pic>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vert="horz" lIns="91440" tIns="45720" rIns="91440" bIns="45720" rtlCol="0" anchor="t">
            <a:normAutofit/>
          </a:bodyPr>
          <a:lstStyle/>
          <a:p>
            <a:endParaRPr lang="en-US" dirty="0">
              <a:ea typeface="+mn-lt"/>
              <a:cs typeface="+mn-lt"/>
            </a:endParaRPr>
          </a:p>
          <a:p>
            <a:pPr lvl="1"/>
            <a:endParaRPr lang="en-US" dirty="0">
              <a:ea typeface="+mn-lt"/>
              <a:cs typeface="+mn-lt"/>
            </a:endParaRPr>
          </a:p>
          <a:p>
            <a:endParaRPr lang="en-US" dirty="0">
              <a:cs typeface="Calibri" panose="020F0502020204030204"/>
            </a:endParaRPr>
          </a:p>
          <a:p>
            <a:endParaRPr lang="en-US">
              <a:cs typeface="Calibri" panose="020F0502020204030204"/>
            </a:endParaRPr>
          </a:p>
          <a:p>
            <a:endParaRPr lang="en-US" dirty="0">
              <a:cs typeface="Calibri" panose="020F0502020204030204"/>
            </a:endParaRPr>
          </a:p>
          <a:p>
            <a:endParaRPr lang="en-US" dirty="0">
              <a:cs typeface="Calibri" panose="020F0502020204030204"/>
            </a:endParaRPr>
          </a:p>
          <a:p>
            <a:pPr lvl="1"/>
            <a:endParaRPr lang="en-US" dirty="0">
              <a:cs typeface="Calibri" panose="020F0502020204030204"/>
            </a:endParaRPr>
          </a:p>
          <a:p>
            <a:endParaRPr lang="en-US" dirty="0">
              <a:cs typeface="Calibri" panose="020F0502020204030204"/>
            </a:endParaRPr>
          </a:p>
          <a:p>
            <a:endParaRPr lang="en-US" dirty="0">
              <a:cs typeface="Calibri" panose="020F0502020204030204"/>
            </a:endParaRPr>
          </a:p>
        </p:txBody>
      </p:sp>
      <p:sp>
        <p:nvSpPr>
          <p:cNvPr id="8" name="Rectangle 7">
            <a:extLst>
              <a:ext uri="{FF2B5EF4-FFF2-40B4-BE49-F238E27FC236}">
                <a16:creationId xmlns:a16="http://schemas.microsoft.com/office/drawing/2014/main" id="{49EF9563-EC85-B2C0-FBD1-89CF6E2733E1}"/>
              </a:ext>
            </a:extLst>
          </p:cNvPr>
          <p:cNvSpPr/>
          <p:nvPr/>
        </p:nvSpPr>
        <p:spPr>
          <a:xfrm>
            <a:off x="6097178" y="3308442"/>
            <a:ext cx="2698230" cy="986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cs typeface="Calibri"/>
              </a:rPr>
              <a:t>Theories</a:t>
            </a:r>
            <a:endParaRPr lang="en-US" dirty="0"/>
          </a:p>
        </p:txBody>
      </p:sp>
      <p:sp>
        <p:nvSpPr>
          <p:cNvPr id="9" name="Rectangle 8">
            <a:extLst>
              <a:ext uri="{FF2B5EF4-FFF2-40B4-BE49-F238E27FC236}">
                <a16:creationId xmlns:a16="http://schemas.microsoft.com/office/drawing/2014/main" id="{962D749F-9637-3FC5-E89C-BB535DB3E585}"/>
              </a:ext>
            </a:extLst>
          </p:cNvPr>
          <p:cNvSpPr/>
          <p:nvPr/>
        </p:nvSpPr>
        <p:spPr>
          <a:xfrm>
            <a:off x="4916818" y="1356892"/>
            <a:ext cx="2698230" cy="986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dirty="0">
                <a:cs typeface="Calibri"/>
              </a:rPr>
              <a:t>Structured Data</a:t>
            </a:r>
            <a:endParaRPr lang="en-US" sz="2800" dirty="0"/>
          </a:p>
        </p:txBody>
      </p:sp>
      <p:sp>
        <p:nvSpPr>
          <p:cNvPr id="11" name="Rectangle 10">
            <a:extLst>
              <a:ext uri="{FF2B5EF4-FFF2-40B4-BE49-F238E27FC236}">
                <a16:creationId xmlns:a16="http://schemas.microsoft.com/office/drawing/2014/main" id="{85D6B971-AB20-4440-8225-FA2C787D5058}"/>
              </a:ext>
            </a:extLst>
          </p:cNvPr>
          <p:cNvSpPr/>
          <p:nvPr/>
        </p:nvSpPr>
        <p:spPr>
          <a:xfrm>
            <a:off x="4743218" y="5132020"/>
            <a:ext cx="2698230" cy="986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dirty="0">
                <a:cs typeface="Calibri"/>
              </a:rPr>
              <a:t>Decisions</a:t>
            </a:r>
            <a:endParaRPr lang="en-US" dirty="0"/>
          </a:p>
        </p:txBody>
      </p:sp>
      <p:sp>
        <p:nvSpPr>
          <p:cNvPr id="14" name="Arrow: Bent 13">
            <a:extLst>
              <a:ext uri="{FF2B5EF4-FFF2-40B4-BE49-F238E27FC236}">
                <a16:creationId xmlns:a16="http://schemas.microsoft.com/office/drawing/2014/main" id="{C1118692-F954-583E-16F2-F170644E6183}"/>
              </a:ext>
            </a:extLst>
          </p:cNvPr>
          <p:cNvSpPr/>
          <p:nvPr/>
        </p:nvSpPr>
        <p:spPr>
          <a:xfrm>
            <a:off x="3828585" y="1579756"/>
            <a:ext cx="877018" cy="891396"/>
          </a:xfrm>
          <a:prstGeom prst="ben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Bent 14">
            <a:extLst>
              <a:ext uri="{FF2B5EF4-FFF2-40B4-BE49-F238E27FC236}">
                <a16:creationId xmlns:a16="http://schemas.microsoft.com/office/drawing/2014/main" id="{F8E97807-EE44-3DFE-5647-5800B8388EAB}"/>
              </a:ext>
            </a:extLst>
          </p:cNvPr>
          <p:cNvSpPr/>
          <p:nvPr/>
        </p:nvSpPr>
        <p:spPr>
          <a:xfrm rot="-5400000">
            <a:off x="3713565" y="5159718"/>
            <a:ext cx="877018" cy="891396"/>
          </a:xfrm>
          <a:prstGeom prst="ben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Arrow: Bent 15">
            <a:extLst>
              <a:ext uri="{FF2B5EF4-FFF2-40B4-BE49-F238E27FC236}">
                <a16:creationId xmlns:a16="http://schemas.microsoft.com/office/drawing/2014/main" id="{1C326C09-3AD2-FB45-C582-9E6995BD3915}"/>
              </a:ext>
            </a:extLst>
          </p:cNvPr>
          <p:cNvSpPr/>
          <p:nvPr/>
        </p:nvSpPr>
        <p:spPr>
          <a:xfrm rot="10800000">
            <a:off x="7638583" y="5159717"/>
            <a:ext cx="877018" cy="891396"/>
          </a:xfrm>
          <a:prstGeom prst="ben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Arrow: Bent 16">
            <a:extLst>
              <a:ext uri="{FF2B5EF4-FFF2-40B4-BE49-F238E27FC236}">
                <a16:creationId xmlns:a16="http://schemas.microsoft.com/office/drawing/2014/main" id="{D3D1756E-042E-CB91-0E85-F5533AB3711F}"/>
              </a:ext>
            </a:extLst>
          </p:cNvPr>
          <p:cNvSpPr/>
          <p:nvPr/>
        </p:nvSpPr>
        <p:spPr>
          <a:xfrm rot="5400000">
            <a:off x="7811111" y="1766660"/>
            <a:ext cx="877018" cy="891396"/>
          </a:xfrm>
          <a:prstGeom prst="ben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Arrow: Left 18">
            <a:extLst>
              <a:ext uri="{FF2B5EF4-FFF2-40B4-BE49-F238E27FC236}">
                <a16:creationId xmlns:a16="http://schemas.microsoft.com/office/drawing/2014/main" id="{6FE2337B-BE34-0651-37E3-520936976931}"/>
              </a:ext>
            </a:extLst>
          </p:cNvPr>
          <p:cNvSpPr/>
          <p:nvPr/>
        </p:nvSpPr>
        <p:spPr>
          <a:xfrm>
            <a:off x="5245861" y="3427748"/>
            <a:ext cx="517584" cy="690113"/>
          </a:xfrm>
          <a:prstGeom prst="lef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9B1E852-1F2D-9D65-78D3-31FACBCEF4A9}"/>
              </a:ext>
            </a:extLst>
          </p:cNvPr>
          <p:cNvSpPr txBox="1"/>
          <p:nvPr/>
        </p:nvSpPr>
        <p:spPr>
          <a:xfrm>
            <a:off x="702803" y="6240277"/>
            <a:ext cx="10568919" cy="400110"/>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lIns="91440" tIns="45720" rIns="91440" bIns="45720" rtlCol="0" anchor="t">
            <a:spAutoFit/>
          </a:bodyPr>
          <a:lstStyle/>
          <a:p>
            <a:r>
              <a:rPr lang="en-US" sz="2000" dirty="0"/>
              <a:t>Note that our understanding and decisions co-exist in world, thus contribute to data</a:t>
            </a:r>
            <a:endParaRPr lang="en-US" sz="1600" dirty="0"/>
          </a:p>
        </p:txBody>
      </p:sp>
    </p:spTree>
    <p:extLst>
      <p:ext uri="{BB962C8B-B14F-4D97-AF65-F5344CB8AC3E}">
        <p14:creationId xmlns:p14="http://schemas.microsoft.com/office/powerpoint/2010/main" val="859328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3" descr="A picture containing outdoor object, web&#10;&#10;Description automatically generated">
            <a:extLst>
              <a:ext uri="{FF2B5EF4-FFF2-40B4-BE49-F238E27FC236}">
                <a16:creationId xmlns:a16="http://schemas.microsoft.com/office/drawing/2014/main" id="{0C72E089-1BC6-A6D1-3109-89D1431AADC1}"/>
              </a:ext>
            </a:extLst>
          </p:cNvPr>
          <p:cNvPicPr>
            <a:picLocks noChangeAspect="1"/>
          </p:cNvPicPr>
          <p:nvPr/>
        </p:nvPicPr>
        <p:blipFill rotWithShape="1">
          <a:blip r:embed="rId3"/>
          <a:srcRect l="53722" b="-4221"/>
          <a:stretch/>
        </p:blipFill>
        <p:spPr>
          <a:xfrm flipH="1">
            <a:off x="7182928" y="1496683"/>
            <a:ext cx="2054636" cy="4627120"/>
          </a:xfrm>
          <a:prstGeom prst="rect">
            <a:avLst/>
          </a:prstGeom>
        </p:spPr>
      </p:pic>
      <p:pic>
        <p:nvPicPr>
          <p:cNvPr id="13" name="Picture 13" descr="A picture containing outdoor object, web&#10;&#10;Description automatically generated">
            <a:extLst>
              <a:ext uri="{FF2B5EF4-FFF2-40B4-BE49-F238E27FC236}">
                <a16:creationId xmlns:a16="http://schemas.microsoft.com/office/drawing/2014/main" id="{B7729017-07EF-3FFE-5A87-6EF0C6E5779E}"/>
              </a:ext>
            </a:extLst>
          </p:cNvPr>
          <p:cNvPicPr>
            <a:picLocks noChangeAspect="1"/>
          </p:cNvPicPr>
          <p:nvPr/>
        </p:nvPicPr>
        <p:blipFill>
          <a:blip r:embed="rId3"/>
          <a:stretch>
            <a:fillRect/>
          </a:stretch>
        </p:blipFill>
        <p:spPr>
          <a:xfrm>
            <a:off x="2754702" y="1597325"/>
            <a:ext cx="4439728" cy="4439728"/>
          </a:xfrm>
          <a:prstGeom prst="rect">
            <a:avLst/>
          </a:prstGeom>
        </p:spPr>
      </p:pic>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vert="horz" lIns="91440" tIns="45720" rIns="91440" bIns="45720" rtlCol="0" anchor="t">
            <a:normAutofit/>
          </a:bodyPr>
          <a:lstStyle/>
          <a:p>
            <a:endParaRPr lang="en-US" dirty="0">
              <a:ea typeface="+mn-lt"/>
              <a:cs typeface="+mn-lt"/>
            </a:endParaRPr>
          </a:p>
          <a:p>
            <a:pPr lvl="1"/>
            <a:endParaRPr lang="en-US" dirty="0">
              <a:ea typeface="+mn-lt"/>
              <a:cs typeface="+mn-lt"/>
            </a:endParaRPr>
          </a:p>
          <a:p>
            <a:endParaRPr lang="en-US" dirty="0">
              <a:cs typeface="Calibri" panose="020F0502020204030204"/>
            </a:endParaRPr>
          </a:p>
          <a:p>
            <a:endParaRPr lang="en-US">
              <a:cs typeface="Calibri" panose="020F0502020204030204"/>
            </a:endParaRPr>
          </a:p>
          <a:p>
            <a:endParaRPr lang="en-US" dirty="0">
              <a:cs typeface="Calibri" panose="020F0502020204030204"/>
            </a:endParaRPr>
          </a:p>
          <a:p>
            <a:endParaRPr lang="en-US" dirty="0">
              <a:cs typeface="Calibri" panose="020F0502020204030204"/>
            </a:endParaRPr>
          </a:p>
          <a:p>
            <a:pPr lvl="1"/>
            <a:endParaRPr lang="en-US" dirty="0">
              <a:cs typeface="Calibri" panose="020F0502020204030204"/>
            </a:endParaRPr>
          </a:p>
          <a:p>
            <a:endParaRPr lang="en-US" dirty="0">
              <a:cs typeface="Calibri" panose="020F0502020204030204"/>
            </a:endParaRPr>
          </a:p>
          <a:p>
            <a:endParaRPr lang="en-US" dirty="0">
              <a:cs typeface="Calibri" panose="020F0502020204030204"/>
            </a:endParaRPr>
          </a:p>
        </p:txBody>
      </p:sp>
      <p:sp>
        <p:nvSpPr>
          <p:cNvPr id="8" name="Rectangle 7">
            <a:extLst>
              <a:ext uri="{FF2B5EF4-FFF2-40B4-BE49-F238E27FC236}">
                <a16:creationId xmlns:a16="http://schemas.microsoft.com/office/drawing/2014/main" id="{49EF9563-EC85-B2C0-FBD1-89CF6E2733E1}"/>
              </a:ext>
            </a:extLst>
          </p:cNvPr>
          <p:cNvSpPr/>
          <p:nvPr/>
        </p:nvSpPr>
        <p:spPr>
          <a:xfrm>
            <a:off x="6097178" y="3308442"/>
            <a:ext cx="2698230" cy="986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cs typeface="Calibri"/>
              </a:rPr>
              <a:t>Theories</a:t>
            </a:r>
            <a:endParaRPr lang="en-US" dirty="0"/>
          </a:p>
        </p:txBody>
      </p:sp>
      <p:sp>
        <p:nvSpPr>
          <p:cNvPr id="9" name="Rectangle 8">
            <a:extLst>
              <a:ext uri="{FF2B5EF4-FFF2-40B4-BE49-F238E27FC236}">
                <a16:creationId xmlns:a16="http://schemas.microsoft.com/office/drawing/2014/main" id="{962D749F-9637-3FC5-E89C-BB535DB3E585}"/>
              </a:ext>
            </a:extLst>
          </p:cNvPr>
          <p:cNvSpPr/>
          <p:nvPr/>
        </p:nvSpPr>
        <p:spPr>
          <a:xfrm>
            <a:off x="4916818" y="1356892"/>
            <a:ext cx="2698230" cy="986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dirty="0">
                <a:cs typeface="Calibri"/>
              </a:rPr>
              <a:t>Structured Data</a:t>
            </a:r>
            <a:endParaRPr lang="en-US" sz="2800" dirty="0"/>
          </a:p>
        </p:txBody>
      </p:sp>
      <p:sp>
        <p:nvSpPr>
          <p:cNvPr id="11" name="Rectangle 10">
            <a:extLst>
              <a:ext uri="{FF2B5EF4-FFF2-40B4-BE49-F238E27FC236}">
                <a16:creationId xmlns:a16="http://schemas.microsoft.com/office/drawing/2014/main" id="{85D6B971-AB20-4440-8225-FA2C787D5058}"/>
              </a:ext>
            </a:extLst>
          </p:cNvPr>
          <p:cNvSpPr/>
          <p:nvPr/>
        </p:nvSpPr>
        <p:spPr>
          <a:xfrm>
            <a:off x="4743218" y="5132020"/>
            <a:ext cx="2698230" cy="986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dirty="0">
                <a:cs typeface="Calibri"/>
              </a:rPr>
              <a:t>Decisions</a:t>
            </a:r>
            <a:endParaRPr lang="en-US" dirty="0"/>
          </a:p>
        </p:txBody>
      </p:sp>
      <p:sp>
        <p:nvSpPr>
          <p:cNvPr id="14" name="Arrow: Bent 13">
            <a:extLst>
              <a:ext uri="{FF2B5EF4-FFF2-40B4-BE49-F238E27FC236}">
                <a16:creationId xmlns:a16="http://schemas.microsoft.com/office/drawing/2014/main" id="{C1118692-F954-583E-16F2-F170644E6183}"/>
              </a:ext>
            </a:extLst>
          </p:cNvPr>
          <p:cNvSpPr/>
          <p:nvPr/>
        </p:nvSpPr>
        <p:spPr>
          <a:xfrm>
            <a:off x="3828585" y="1579756"/>
            <a:ext cx="877018" cy="891396"/>
          </a:xfrm>
          <a:prstGeom prst="ben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Bent 14">
            <a:extLst>
              <a:ext uri="{FF2B5EF4-FFF2-40B4-BE49-F238E27FC236}">
                <a16:creationId xmlns:a16="http://schemas.microsoft.com/office/drawing/2014/main" id="{F8E97807-EE44-3DFE-5647-5800B8388EAB}"/>
              </a:ext>
            </a:extLst>
          </p:cNvPr>
          <p:cNvSpPr/>
          <p:nvPr/>
        </p:nvSpPr>
        <p:spPr>
          <a:xfrm rot="-5400000">
            <a:off x="3713565" y="5159718"/>
            <a:ext cx="877018" cy="891396"/>
          </a:xfrm>
          <a:prstGeom prst="ben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Arrow: Bent 15">
            <a:extLst>
              <a:ext uri="{FF2B5EF4-FFF2-40B4-BE49-F238E27FC236}">
                <a16:creationId xmlns:a16="http://schemas.microsoft.com/office/drawing/2014/main" id="{1C326C09-3AD2-FB45-C582-9E6995BD3915}"/>
              </a:ext>
            </a:extLst>
          </p:cNvPr>
          <p:cNvSpPr/>
          <p:nvPr/>
        </p:nvSpPr>
        <p:spPr>
          <a:xfrm rot="10800000">
            <a:off x="7638583" y="5159717"/>
            <a:ext cx="877018" cy="891396"/>
          </a:xfrm>
          <a:prstGeom prst="ben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Arrow: Bent 16">
            <a:extLst>
              <a:ext uri="{FF2B5EF4-FFF2-40B4-BE49-F238E27FC236}">
                <a16:creationId xmlns:a16="http://schemas.microsoft.com/office/drawing/2014/main" id="{D3D1756E-042E-CB91-0E85-F5533AB3711F}"/>
              </a:ext>
            </a:extLst>
          </p:cNvPr>
          <p:cNvSpPr/>
          <p:nvPr/>
        </p:nvSpPr>
        <p:spPr>
          <a:xfrm rot="5400000">
            <a:off x="7811111" y="1766660"/>
            <a:ext cx="877018" cy="891396"/>
          </a:xfrm>
          <a:prstGeom prst="ben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Arrow: Left 18">
            <a:extLst>
              <a:ext uri="{FF2B5EF4-FFF2-40B4-BE49-F238E27FC236}">
                <a16:creationId xmlns:a16="http://schemas.microsoft.com/office/drawing/2014/main" id="{6FE2337B-BE34-0651-37E3-520936976931}"/>
              </a:ext>
            </a:extLst>
          </p:cNvPr>
          <p:cNvSpPr/>
          <p:nvPr/>
        </p:nvSpPr>
        <p:spPr>
          <a:xfrm>
            <a:off x="5245861" y="3427748"/>
            <a:ext cx="517584" cy="690113"/>
          </a:xfrm>
          <a:prstGeom prst="lef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9B1E852-1F2D-9D65-78D3-31FACBCEF4A9}"/>
              </a:ext>
            </a:extLst>
          </p:cNvPr>
          <p:cNvSpPr txBox="1"/>
          <p:nvPr/>
        </p:nvSpPr>
        <p:spPr>
          <a:xfrm>
            <a:off x="1802643" y="6246373"/>
            <a:ext cx="8286990" cy="40011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lIns="91440" tIns="45720" rIns="91440" bIns="45720" rtlCol="0" anchor="t">
            <a:spAutoFit/>
          </a:bodyPr>
          <a:lstStyle/>
          <a:p>
            <a:pPr algn="ctr"/>
            <a:r>
              <a:rPr lang="en-US" sz="2000" dirty="0"/>
              <a:t>Improve the management of data, </a:t>
            </a:r>
            <a:r>
              <a:rPr lang="en-US" sz="2000" u="sng" dirty="0"/>
              <a:t>represented in all the arrows</a:t>
            </a:r>
            <a:endParaRPr lang="en-US" u="sng" dirty="0"/>
          </a:p>
        </p:txBody>
      </p:sp>
    </p:spTree>
    <p:extLst>
      <p:ext uri="{BB962C8B-B14F-4D97-AF65-F5344CB8AC3E}">
        <p14:creationId xmlns:p14="http://schemas.microsoft.com/office/powerpoint/2010/main" val="2072543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1886979151"/>
              </p:ext>
            </p:extLst>
          </p:nvPr>
        </p:nvGraphicFramePr>
        <p:xfrm>
          <a:off x="4077855" y="734458"/>
          <a:ext cx="6113549" cy="53866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 9"/>
          <p:cNvGraphicFramePr/>
          <p:nvPr>
            <p:extLst>
              <p:ext uri="{D42A27DB-BD31-4B8C-83A1-F6EECF244321}">
                <p14:modId xmlns:p14="http://schemas.microsoft.com/office/powerpoint/2010/main" val="2377831081"/>
              </p:ext>
            </p:extLst>
          </p:nvPr>
        </p:nvGraphicFramePr>
        <p:xfrm>
          <a:off x="7383083" y="1745674"/>
          <a:ext cx="2464723" cy="418725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 8"/>
          <p:cNvGraphicFramePr/>
          <p:nvPr>
            <p:extLst>
              <p:ext uri="{D42A27DB-BD31-4B8C-83A1-F6EECF244321}">
                <p14:modId xmlns:p14="http://schemas.microsoft.com/office/powerpoint/2010/main" val="3662353542"/>
              </p:ext>
            </p:extLst>
          </p:nvPr>
        </p:nvGraphicFramePr>
        <p:xfrm>
          <a:off x="2192713" y="2574369"/>
          <a:ext cx="2334954" cy="354143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6" name="Diagram 5"/>
          <p:cNvGraphicFramePr/>
          <p:nvPr>
            <p:extLst>
              <p:ext uri="{D42A27DB-BD31-4B8C-83A1-F6EECF244321}">
                <p14:modId xmlns:p14="http://schemas.microsoft.com/office/powerpoint/2010/main" val="2289367038"/>
              </p:ext>
            </p:extLst>
          </p:nvPr>
        </p:nvGraphicFramePr>
        <p:xfrm>
          <a:off x="2192713" y="1690689"/>
          <a:ext cx="5155738" cy="4425118"/>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pPr lvl="1"/>
            <a:endParaRPr lang="en-US" dirty="0"/>
          </a:p>
          <a:p>
            <a:endParaRPr lang="en-US" dirty="0"/>
          </a:p>
          <a:p>
            <a:endParaRPr lang="en-US" dirty="0"/>
          </a:p>
        </p:txBody>
      </p:sp>
      <p:sp>
        <p:nvSpPr>
          <p:cNvPr id="8" name="TextBox 7"/>
          <p:cNvSpPr txBox="1"/>
          <p:nvPr/>
        </p:nvSpPr>
        <p:spPr>
          <a:xfrm>
            <a:off x="2610952" y="6227681"/>
            <a:ext cx="7041736" cy="461665"/>
          </a:xfrm>
          <a:prstGeom prst="rect">
            <a:avLst/>
          </a:prstGeom>
          <a:noFill/>
        </p:spPr>
        <p:txBody>
          <a:bodyPr wrap="none" rtlCol="0">
            <a:spAutoFit/>
          </a:bodyPr>
          <a:lstStyle/>
          <a:p>
            <a:r>
              <a:rPr lang="en-US" sz="2400" dirty="0"/>
              <a:t>Development of more-insightful, higher-level theories</a:t>
            </a:r>
          </a:p>
        </p:txBody>
      </p:sp>
      <p:sp>
        <p:nvSpPr>
          <p:cNvPr id="11" name="TextBox 10"/>
          <p:cNvSpPr txBox="1"/>
          <p:nvPr/>
        </p:nvSpPr>
        <p:spPr>
          <a:xfrm>
            <a:off x="2815243" y="2137569"/>
            <a:ext cx="947695" cy="369332"/>
          </a:xfrm>
          <a:prstGeom prst="rect">
            <a:avLst/>
          </a:prstGeom>
          <a:noFill/>
        </p:spPr>
        <p:txBody>
          <a:bodyPr wrap="none" rtlCol="0">
            <a:spAutoFit/>
          </a:bodyPr>
          <a:lstStyle/>
          <a:p>
            <a:r>
              <a:rPr lang="en-US" dirty="0"/>
              <a:t>Da Vinci</a:t>
            </a:r>
          </a:p>
        </p:txBody>
      </p:sp>
      <p:sp>
        <p:nvSpPr>
          <p:cNvPr id="12" name="TextBox 11"/>
          <p:cNvSpPr txBox="1"/>
          <p:nvPr/>
        </p:nvSpPr>
        <p:spPr>
          <a:xfrm>
            <a:off x="4231178" y="1196955"/>
            <a:ext cx="931922" cy="369332"/>
          </a:xfrm>
          <a:prstGeom prst="rect">
            <a:avLst/>
          </a:prstGeom>
          <a:noFill/>
        </p:spPr>
        <p:txBody>
          <a:bodyPr wrap="none" rtlCol="0">
            <a:spAutoFit/>
          </a:bodyPr>
          <a:lstStyle/>
          <a:p>
            <a:r>
              <a:rPr lang="en-US" dirty="0"/>
              <a:t>Newton</a:t>
            </a:r>
          </a:p>
        </p:txBody>
      </p:sp>
      <p:sp>
        <p:nvSpPr>
          <p:cNvPr id="13" name="TextBox 12"/>
          <p:cNvSpPr txBox="1"/>
          <p:nvPr/>
        </p:nvSpPr>
        <p:spPr>
          <a:xfrm>
            <a:off x="4518872" y="355840"/>
            <a:ext cx="1911421" cy="369332"/>
          </a:xfrm>
          <a:prstGeom prst="rect">
            <a:avLst/>
          </a:prstGeom>
          <a:noFill/>
        </p:spPr>
        <p:txBody>
          <a:bodyPr wrap="none" rtlCol="0">
            <a:spAutoFit/>
          </a:bodyPr>
          <a:lstStyle/>
          <a:p>
            <a:r>
              <a:rPr lang="en-US" dirty="0"/>
              <a:t>General Relativity</a:t>
            </a:r>
          </a:p>
        </p:txBody>
      </p:sp>
      <p:graphicFrame>
        <p:nvGraphicFramePr>
          <p:cNvPr id="4" name="Diagram 3"/>
          <p:cNvGraphicFramePr/>
          <p:nvPr>
            <p:extLst>
              <p:ext uri="{D42A27DB-BD31-4B8C-83A1-F6EECF244321}">
                <p14:modId xmlns:p14="http://schemas.microsoft.com/office/powerpoint/2010/main" val="192944172"/>
              </p:ext>
            </p:extLst>
          </p:nvPr>
        </p:nvGraphicFramePr>
        <p:xfrm>
          <a:off x="2192713" y="715886"/>
          <a:ext cx="8128000" cy="5418667"/>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
        <p:nvSpPr>
          <p:cNvPr id="14" name="TextBox 13"/>
          <p:cNvSpPr txBox="1"/>
          <p:nvPr/>
        </p:nvSpPr>
        <p:spPr>
          <a:xfrm>
            <a:off x="6662646" y="355840"/>
            <a:ext cx="2133405" cy="369332"/>
          </a:xfrm>
          <a:prstGeom prst="rect">
            <a:avLst/>
          </a:prstGeom>
          <a:noFill/>
        </p:spPr>
        <p:txBody>
          <a:bodyPr wrap="none" rtlCol="0">
            <a:spAutoFit/>
          </a:bodyPr>
          <a:lstStyle/>
          <a:p>
            <a:r>
              <a:rPr lang="en-US" dirty="0"/>
              <a:t>Quantum Mechanics</a:t>
            </a:r>
          </a:p>
        </p:txBody>
      </p:sp>
    </p:spTree>
    <p:extLst>
      <p:ext uri="{BB962C8B-B14F-4D97-AF65-F5344CB8AC3E}">
        <p14:creationId xmlns:p14="http://schemas.microsoft.com/office/powerpoint/2010/main" val="169413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extLst>
              <p:ext uri="{D42A27DB-BD31-4B8C-83A1-F6EECF244321}">
                <p14:modId xmlns:p14="http://schemas.microsoft.com/office/powerpoint/2010/main" val="2377831081"/>
              </p:ext>
            </p:extLst>
          </p:nvPr>
        </p:nvGraphicFramePr>
        <p:xfrm>
          <a:off x="7383083" y="1745674"/>
          <a:ext cx="2464723" cy="41872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extLst>
              <p:ext uri="{D42A27DB-BD31-4B8C-83A1-F6EECF244321}">
                <p14:modId xmlns:p14="http://schemas.microsoft.com/office/powerpoint/2010/main" val="3662353542"/>
              </p:ext>
            </p:extLst>
          </p:nvPr>
        </p:nvGraphicFramePr>
        <p:xfrm>
          <a:off x="2192713" y="2574369"/>
          <a:ext cx="2334954" cy="35414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6" name="Diagram 5"/>
          <p:cNvGraphicFramePr/>
          <p:nvPr>
            <p:extLst>
              <p:ext uri="{D42A27DB-BD31-4B8C-83A1-F6EECF244321}">
                <p14:modId xmlns:p14="http://schemas.microsoft.com/office/powerpoint/2010/main" val="2289367038"/>
              </p:ext>
            </p:extLst>
          </p:nvPr>
        </p:nvGraphicFramePr>
        <p:xfrm>
          <a:off x="2192713" y="1690689"/>
          <a:ext cx="5155738" cy="442511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7" name="Diagram 6"/>
          <p:cNvGraphicFramePr/>
          <p:nvPr>
            <p:extLst>
              <p:ext uri="{D42A27DB-BD31-4B8C-83A1-F6EECF244321}">
                <p14:modId xmlns:p14="http://schemas.microsoft.com/office/powerpoint/2010/main" val="629849482"/>
              </p:ext>
            </p:extLst>
          </p:nvPr>
        </p:nvGraphicFramePr>
        <p:xfrm>
          <a:off x="4077855" y="1213266"/>
          <a:ext cx="6242858" cy="4907887"/>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pPr lvl="1"/>
            <a:endParaRPr lang="en-US" dirty="0"/>
          </a:p>
          <a:p>
            <a:endParaRPr lang="en-US" dirty="0"/>
          </a:p>
          <a:p>
            <a:endParaRPr lang="en-US" dirty="0"/>
          </a:p>
        </p:txBody>
      </p:sp>
      <p:graphicFrame>
        <p:nvGraphicFramePr>
          <p:cNvPr id="4" name="Diagram 3"/>
          <p:cNvGraphicFramePr/>
          <p:nvPr>
            <p:extLst>
              <p:ext uri="{D42A27DB-BD31-4B8C-83A1-F6EECF244321}">
                <p14:modId xmlns:p14="http://schemas.microsoft.com/office/powerpoint/2010/main" val="81578377"/>
              </p:ext>
            </p:extLst>
          </p:nvPr>
        </p:nvGraphicFramePr>
        <p:xfrm>
          <a:off x="2192713" y="715886"/>
          <a:ext cx="8128000" cy="5418667"/>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
        <p:nvSpPr>
          <p:cNvPr id="8" name="TextBox 7"/>
          <p:cNvSpPr txBox="1"/>
          <p:nvPr/>
        </p:nvSpPr>
        <p:spPr>
          <a:xfrm>
            <a:off x="2378420" y="6246574"/>
            <a:ext cx="7106048" cy="461665"/>
          </a:xfrm>
          <a:prstGeom prst="rect">
            <a:avLst/>
          </a:prstGeom>
          <a:noFill/>
        </p:spPr>
        <p:txBody>
          <a:bodyPr wrap="none" lIns="91440" tIns="45720" rIns="91440" bIns="45720" rtlCol="0" anchor="t">
            <a:spAutoFit/>
          </a:bodyPr>
          <a:lstStyle/>
          <a:p>
            <a:r>
              <a:rPr lang="en-US" sz="2400" dirty="0"/>
              <a:t>How do we make informed strategic defense decisions?</a:t>
            </a:r>
          </a:p>
        </p:txBody>
      </p:sp>
    </p:spTree>
    <p:extLst>
      <p:ext uri="{BB962C8B-B14F-4D97-AF65-F5344CB8AC3E}">
        <p14:creationId xmlns:p14="http://schemas.microsoft.com/office/powerpoint/2010/main" val="2836907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vert="horz" lIns="91440" tIns="45720" rIns="91440" bIns="45720" rtlCol="0" anchor="t">
            <a:normAutofit/>
          </a:bodyPr>
          <a:lstStyle/>
          <a:p>
            <a:r>
              <a:rPr lang="en-US" dirty="0">
                <a:ea typeface="+mn-lt"/>
                <a:cs typeface="+mn-lt"/>
              </a:rPr>
              <a:t>Challenges</a:t>
            </a:r>
            <a:endParaRPr lang="en-US" dirty="0"/>
          </a:p>
          <a:p>
            <a:endParaRPr lang="en-US" dirty="0">
              <a:cs typeface="Calibri" panose="020F0502020204030204"/>
            </a:endParaRPr>
          </a:p>
          <a:p>
            <a:pPr lvl="1"/>
            <a:r>
              <a:rPr lang="en-US" dirty="0">
                <a:cs typeface="Calibri" panose="020F0502020204030204"/>
              </a:rPr>
              <a:t>Making sense in a constantly changing environment, continuous learning</a:t>
            </a:r>
          </a:p>
          <a:p>
            <a:pPr lvl="1"/>
            <a:endParaRPr lang="en-US" dirty="0">
              <a:cs typeface="Calibri" panose="020F0502020204030204"/>
            </a:endParaRPr>
          </a:p>
          <a:p>
            <a:pPr lvl="1"/>
            <a:r>
              <a:rPr lang="en-US" dirty="0">
                <a:cs typeface="Calibri" panose="020F0502020204030204"/>
              </a:rPr>
              <a:t>Quality data in highly manipulated environments to distill causality vs correlation</a:t>
            </a:r>
          </a:p>
          <a:p>
            <a:pPr>
              <a:buClr>
                <a:srgbClr val="1E5155">
                  <a:lumMod val="40000"/>
                  <a:lumOff val="60000"/>
                </a:srgbClr>
              </a:buClr>
            </a:pPr>
            <a:endParaRPr lang="en-US" dirty="0">
              <a:cs typeface="Calibri" panose="020F0502020204030204"/>
            </a:endParaRPr>
          </a:p>
          <a:p>
            <a:pPr>
              <a:buClr>
                <a:srgbClr val="1E5155">
                  <a:lumMod val="40000"/>
                  <a:lumOff val="60000"/>
                </a:srgbClr>
              </a:buClr>
            </a:pPr>
            <a:endParaRPr lang="en-US">
              <a:cs typeface="Calibri" panose="020F0502020204030204"/>
            </a:endParaRPr>
          </a:p>
          <a:p>
            <a:endParaRPr lang="en-US" dirty="0">
              <a:cs typeface="Calibri" panose="020F0502020204030204"/>
            </a:endParaRPr>
          </a:p>
          <a:p>
            <a:endParaRPr lang="en-US" dirty="0">
              <a:cs typeface="Calibri" panose="020F0502020204030204"/>
            </a:endParaRPr>
          </a:p>
          <a:p>
            <a:pPr lvl="1"/>
            <a:endParaRPr lang="en-US" dirty="0">
              <a:cs typeface="Calibri" panose="020F0502020204030204"/>
            </a:endParaRPr>
          </a:p>
          <a:p>
            <a:endParaRPr lang="en-US" dirty="0">
              <a:cs typeface="Calibri" panose="020F0502020204030204"/>
            </a:endParaRPr>
          </a:p>
          <a:p>
            <a:endParaRPr lang="en-US" dirty="0">
              <a:cs typeface="Calibri" panose="020F0502020204030204"/>
            </a:endParaRPr>
          </a:p>
        </p:txBody>
      </p:sp>
    </p:spTree>
    <p:extLst>
      <p:ext uri="{BB962C8B-B14F-4D97-AF65-F5344CB8AC3E}">
        <p14:creationId xmlns:p14="http://schemas.microsoft.com/office/powerpoint/2010/main" val="2759567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Course Objective</a:t>
            </a:r>
          </a:p>
          <a:p>
            <a:r>
              <a:rPr lang="en-US" dirty="0"/>
              <a:t>Data Definition</a:t>
            </a:r>
          </a:p>
          <a:p>
            <a:r>
              <a:rPr lang="en-US" dirty="0"/>
              <a:t>Motivation</a:t>
            </a:r>
          </a:p>
          <a:p>
            <a:r>
              <a:rPr lang="en-US" dirty="0"/>
              <a:t>Data Engineering Definitions</a:t>
            </a:r>
            <a:endParaRPr lang="en-US" dirty="0">
              <a:cs typeface="Calibri"/>
            </a:endParaRPr>
          </a:p>
          <a:p>
            <a:r>
              <a:rPr lang="en-US" dirty="0"/>
              <a:t>Recap</a:t>
            </a:r>
          </a:p>
          <a:p>
            <a:pPr lvl="1"/>
            <a:endParaRPr lang="en-US" dirty="0"/>
          </a:p>
        </p:txBody>
      </p:sp>
    </p:spTree>
    <p:extLst>
      <p:ext uri="{BB962C8B-B14F-4D97-AF65-F5344CB8AC3E}">
        <p14:creationId xmlns:p14="http://schemas.microsoft.com/office/powerpoint/2010/main" val="2183395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13788" y="365125"/>
            <a:ext cx="4840010" cy="1807305"/>
          </a:xfrm>
        </p:spPr>
        <p:txBody>
          <a:bodyPr>
            <a:normAutofit/>
          </a:bodyPr>
          <a:lstStyle/>
          <a:p>
            <a:r>
              <a:rPr lang="en-US" dirty="0"/>
              <a:t>Motivation</a:t>
            </a:r>
          </a:p>
        </p:txBody>
      </p:sp>
      <p:sp>
        <p:nvSpPr>
          <p:cNvPr id="16" name="Content Placeholder 2"/>
          <p:cNvSpPr>
            <a:spLocks noGrp="1"/>
          </p:cNvSpPr>
          <p:nvPr>
            <p:ph idx="1"/>
          </p:nvPr>
        </p:nvSpPr>
        <p:spPr>
          <a:xfrm>
            <a:off x="6513788" y="2333297"/>
            <a:ext cx="4840010" cy="3843666"/>
          </a:xfrm>
        </p:spPr>
        <p:txBody>
          <a:bodyPr vert="horz" lIns="91440" tIns="45720" rIns="91440" bIns="45720" rtlCol="0">
            <a:normAutofit/>
          </a:bodyPr>
          <a:lstStyle/>
          <a:p>
            <a:r>
              <a:rPr lang="en-US" sz="2000"/>
              <a:t>Data is all-around us</a:t>
            </a:r>
          </a:p>
          <a:p>
            <a:endParaRPr lang="en-US" sz="2000"/>
          </a:p>
          <a:p>
            <a:r>
              <a:rPr lang="en-US" sz="2000"/>
              <a:t>Up to us to how we use it</a:t>
            </a:r>
            <a:endParaRPr lang="en-US" sz="2000">
              <a:cs typeface="Calibri"/>
            </a:endParaRPr>
          </a:p>
          <a:p>
            <a:endParaRPr lang="en-US" sz="2000"/>
          </a:p>
          <a:p>
            <a:endParaRPr lang="en-US" sz="2000"/>
          </a:p>
        </p:txBody>
      </p:sp>
      <p:pic>
        <p:nvPicPr>
          <p:cNvPr id="15" name="Picture 4" descr="Hands-on top of each other">
            <a:extLst>
              <a:ext uri="{FF2B5EF4-FFF2-40B4-BE49-F238E27FC236}">
                <a16:creationId xmlns:a16="http://schemas.microsoft.com/office/drawing/2014/main" id="{660368C4-E5B0-1F14-6C0F-6D7E777165F5}"/>
              </a:ext>
            </a:extLst>
          </p:cNvPr>
          <p:cNvPicPr>
            <a:picLocks noChangeAspect="1"/>
          </p:cNvPicPr>
          <p:nvPr/>
        </p:nvPicPr>
        <p:blipFill rotWithShape="1">
          <a:blip r:embed="rId2"/>
          <a:srcRect l="51782" r="9284" b="-2"/>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Tree>
    <p:extLst>
      <p:ext uri="{BB962C8B-B14F-4D97-AF65-F5344CB8AC3E}">
        <p14:creationId xmlns:p14="http://schemas.microsoft.com/office/powerpoint/2010/main" val="3347289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mj-lt"/>
                <a:cs typeface="+mj-lt"/>
              </a:rPr>
              <a:t>Engineering Definition</a:t>
            </a:r>
          </a:p>
        </p:txBody>
      </p:sp>
      <p:sp>
        <p:nvSpPr>
          <p:cNvPr id="3" name="Content Placeholder 2"/>
          <p:cNvSpPr>
            <a:spLocks noGrp="1"/>
          </p:cNvSpPr>
          <p:nvPr>
            <p:ph idx="1"/>
          </p:nvPr>
        </p:nvSpPr>
        <p:spPr/>
        <p:txBody>
          <a:bodyPr vert="horz" lIns="91440" tIns="45720" rIns="91440" bIns="45720" rtlCol="0" anchor="t">
            <a:normAutofit fontScale="85000" lnSpcReduction="20000"/>
          </a:bodyPr>
          <a:lstStyle/>
          <a:p>
            <a:r>
              <a:rPr lang="en-US" dirty="0"/>
              <a:t>Engineering : use of </a:t>
            </a:r>
            <a:r>
              <a:rPr lang="en-US" b="1" dirty="0"/>
              <a:t>scientific principles </a:t>
            </a:r>
            <a:r>
              <a:rPr lang="en-US" dirty="0"/>
              <a:t>within the </a:t>
            </a:r>
            <a:r>
              <a:rPr lang="en-US" b="1" dirty="0"/>
              <a:t>system</a:t>
            </a:r>
            <a:r>
              <a:rPr lang="en-US" dirty="0"/>
              <a:t> build and system execution process</a:t>
            </a:r>
          </a:p>
          <a:p>
            <a:pPr lvl="1"/>
            <a:r>
              <a:rPr lang="en-US" dirty="0"/>
              <a:t>Careful Observation</a:t>
            </a:r>
          </a:p>
          <a:p>
            <a:pPr lvl="1"/>
            <a:r>
              <a:rPr lang="en-US" dirty="0"/>
              <a:t>Rigorous Skepticism</a:t>
            </a:r>
          </a:p>
          <a:p>
            <a:pPr lvl="1"/>
            <a:r>
              <a:rPr lang="en-US" dirty="0"/>
              <a:t>Testability</a:t>
            </a:r>
          </a:p>
          <a:p>
            <a:pPr lvl="1"/>
            <a:r>
              <a:rPr lang="en-US" dirty="0"/>
              <a:t>Formulation of a question</a:t>
            </a:r>
            <a:endParaRPr lang="en-US" dirty="0">
              <a:cs typeface="Calibri" panose="020F0502020204030204"/>
            </a:endParaRPr>
          </a:p>
          <a:p>
            <a:pPr lvl="1"/>
            <a:r>
              <a:rPr lang="en-US" dirty="0"/>
              <a:t>Hypothesis</a:t>
            </a:r>
          </a:p>
          <a:p>
            <a:pPr lvl="1"/>
            <a:r>
              <a:rPr lang="en-US" dirty="0"/>
              <a:t>Prediction</a:t>
            </a:r>
          </a:p>
          <a:p>
            <a:pPr lvl="1"/>
            <a:r>
              <a:rPr lang="en-US" dirty="0"/>
              <a:t>Analysis</a:t>
            </a:r>
          </a:p>
          <a:p>
            <a:pPr lvl="1"/>
            <a:r>
              <a:rPr lang="en-US" dirty="0"/>
              <a:t>Replication</a:t>
            </a:r>
          </a:p>
          <a:p>
            <a:pPr lvl="1"/>
            <a:r>
              <a:rPr lang="en-US" dirty="0"/>
              <a:t>External review</a:t>
            </a:r>
          </a:p>
          <a:p>
            <a:pPr lvl="1"/>
            <a:r>
              <a:rPr lang="en-US" dirty="0"/>
              <a:t>Data recording and sharing</a:t>
            </a:r>
          </a:p>
          <a:p>
            <a:pPr lvl="1"/>
            <a:r>
              <a:rPr lang="en-US" dirty="0"/>
              <a:t>Instrumentation</a:t>
            </a:r>
          </a:p>
          <a:p>
            <a:pPr lvl="1"/>
            <a:endParaRPr lang="en-US" dirty="0"/>
          </a:p>
          <a:p>
            <a:endParaRPr lang="en-US" dirty="0"/>
          </a:p>
        </p:txBody>
      </p:sp>
    </p:spTree>
    <p:extLst>
      <p:ext uri="{BB962C8B-B14F-4D97-AF65-F5344CB8AC3E}">
        <p14:creationId xmlns:p14="http://schemas.microsoft.com/office/powerpoint/2010/main" val="3836365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64783" y="349664"/>
            <a:ext cx="5845571" cy="1638377"/>
          </a:xfrm>
        </p:spPr>
        <p:txBody>
          <a:bodyPr anchor="b">
            <a:normAutofit/>
          </a:bodyPr>
          <a:lstStyle/>
          <a:p>
            <a:br>
              <a:rPr lang="en-US" sz="4800"/>
            </a:br>
            <a:r>
              <a:rPr lang="en-US" sz="4800"/>
              <a:t>Definitions</a:t>
            </a:r>
          </a:p>
        </p:txBody>
      </p:sp>
      <p:sp>
        <p:nvSpPr>
          <p:cNvPr id="3" name="Content Placeholder 2"/>
          <p:cNvSpPr>
            <a:spLocks noGrp="1"/>
          </p:cNvSpPr>
          <p:nvPr>
            <p:ph idx="1"/>
          </p:nvPr>
        </p:nvSpPr>
        <p:spPr>
          <a:xfrm>
            <a:off x="5766262" y="2620641"/>
            <a:ext cx="5837750" cy="3023702"/>
          </a:xfrm>
        </p:spPr>
        <p:txBody>
          <a:bodyPr vert="horz" lIns="91440" tIns="45720" rIns="91440" bIns="45720" rtlCol="0" anchor="ctr">
            <a:noAutofit/>
          </a:bodyPr>
          <a:lstStyle/>
          <a:p>
            <a:pPr marL="0" indent="0">
              <a:buNone/>
            </a:pPr>
            <a:r>
              <a:rPr lang="en-US" sz="2000" dirty="0"/>
              <a:t>“Data Engineering is the development, implementation, and maintenance of </a:t>
            </a:r>
            <a:r>
              <a:rPr lang="en-US" sz="2000" b="1" dirty="0"/>
              <a:t>systems </a:t>
            </a:r>
            <a:r>
              <a:rPr lang="en-US" sz="2000" dirty="0"/>
              <a:t>and </a:t>
            </a:r>
            <a:r>
              <a:rPr lang="en-US" sz="2000" b="1" dirty="0"/>
              <a:t>processes </a:t>
            </a:r>
            <a:r>
              <a:rPr lang="en-US" sz="2000" dirty="0"/>
              <a:t>that take in raw data and produce high-quality, consistent information that supports downstream use cases, such as analysis and machine learning. Data Engineering is the intersection of security, data management, </a:t>
            </a:r>
            <a:r>
              <a:rPr lang="en-US" sz="2000" dirty="0" err="1"/>
              <a:t>DataOps</a:t>
            </a:r>
            <a:r>
              <a:rPr lang="en-US" sz="2000" dirty="0"/>
              <a:t>, data architecture, orchestration, and software engineering. A Data Engineer manages the data engineering lifecycle, beginning with getting data from source systems and ending with serving data for use cases, such as analysis and machine learning.”</a:t>
            </a:r>
            <a:endParaRPr lang="en-US" sz="2000">
              <a:cs typeface="Calibri"/>
            </a:endParaRPr>
          </a:p>
        </p:txBody>
      </p:sp>
      <p:pic>
        <p:nvPicPr>
          <p:cNvPr id="4" name="Picture 4">
            <a:extLst>
              <a:ext uri="{FF2B5EF4-FFF2-40B4-BE49-F238E27FC236}">
                <a16:creationId xmlns:a16="http://schemas.microsoft.com/office/drawing/2014/main" id="{B34F5030-C2AB-42E0-6D7F-8BA85E4F70C8}"/>
              </a:ext>
            </a:extLst>
          </p:cNvPr>
          <p:cNvPicPr>
            <a:picLocks noChangeAspect="1"/>
          </p:cNvPicPr>
          <p:nvPr/>
        </p:nvPicPr>
        <p:blipFill rotWithShape="1">
          <a:blip r:embed="rId2"/>
          <a:srcRect t="3626"/>
          <a:stretch/>
        </p:blipFill>
        <p:spPr>
          <a:xfrm>
            <a:off x="855278" y="474273"/>
            <a:ext cx="4235516" cy="5353373"/>
          </a:xfrm>
          <a:prstGeom prst="rect">
            <a:avLst/>
          </a:prstGeom>
        </p:spPr>
      </p:pic>
    </p:spTree>
    <p:extLst>
      <p:ext uri="{BB962C8B-B14F-4D97-AF65-F5344CB8AC3E}">
        <p14:creationId xmlns:p14="http://schemas.microsoft.com/office/powerpoint/2010/main" val="1559055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64783" y="349664"/>
            <a:ext cx="5845571" cy="1638377"/>
          </a:xfrm>
        </p:spPr>
        <p:txBody>
          <a:bodyPr anchor="b">
            <a:normAutofit/>
          </a:bodyPr>
          <a:lstStyle/>
          <a:p>
            <a:br>
              <a:rPr lang="en-US" sz="4800"/>
            </a:br>
            <a:r>
              <a:rPr lang="en-US" sz="4800"/>
              <a:t>Definitions</a:t>
            </a:r>
          </a:p>
        </p:txBody>
      </p:sp>
      <p:sp>
        <p:nvSpPr>
          <p:cNvPr id="3" name="Content Placeholder 2"/>
          <p:cNvSpPr>
            <a:spLocks noGrp="1"/>
          </p:cNvSpPr>
          <p:nvPr>
            <p:ph idx="1"/>
          </p:nvPr>
        </p:nvSpPr>
        <p:spPr>
          <a:xfrm>
            <a:off x="5766262" y="2620641"/>
            <a:ext cx="5837750" cy="3023702"/>
          </a:xfrm>
        </p:spPr>
        <p:txBody>
          <a:bodyPr anchor="ctr">
            <a:normAutofit/>
          </a:bodyPr>
          <a:lstStyle/>
          <a:p>
            <a:pPr marL="0" indent="0">
              <a:buNone/>
            </a:pPr>
            <a:r>
              <a:rPr lang="en-US" sz="2000" dirty="0">
                <a:ea typeface="+mn-lt"/>
                <a:cs typeface="+mn-lt"/>
              </a:rPr>
              <a:t>“Data engineering is the process of transforming raw data into a form that can be easily processed and analyzed by computer systems. It involves a set of activities that are performed to design, develop, test, and maintain data </a:t>
            </a:r>
            <a:r>
              <a:rPr lang="en-US" sz="2000" b="1" dirty="0">
                <a:ea typeface="+mn-lt"/>
                <a:cs typeface="+mn-lt"/>
              </a:rPr>
              <a:t>pipelines </a:t>
            </a:r>
            <a:r>
              <a:rPr lang="en-US" sz="2000" dirty="0">
                <a:ea typeface="+mn-lt"/>
                <a:cs typeface="+mn-lt"/>
              </a:rPr>
              <a:t>that help organizations make sense of the large amounts of data they collect.”</a:t>
            </a:r>
          </a:p>
        </p:txBody>
      </p:sp>
      <p:sp>
        <p:nvSpPr>
          <p:cNvPr id="5" name="TextBox 1">
            <a:extLst>
              <a:ext uri="{FF2B5EF4-FFF2-40B4-BE49-F238E27FC236}">
                <a16:creationId xmlns:a16="http://schemas.microsoft.com/office/drawing/2014/main" id="{F25EBF1B-AE6F-44DC-2BDD-6288EAA69DDA}"/>
              </a:ext>
            </a:extLst>
          </p:cNvPr>
          <p:cNvSpPr txBox="1"/>
          <p:nvPr/>
        </p:nvSpPr>
        <p:spPr>
          <a:xfrm>
            <a:off x="1687745" y="5075220"/>
            <a:ext cx="1282787" cy="369332"/>
          </a:xfrm>
          <a:prstGeom prst="rect">
            <a:avLst/>
          </a:prstGeom>
          <a:noFill/>
        </p:spPr>
        <p:txBody>
          <a:bodyPr wrap="non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ChatGPT3.5</a:t>
            </a:r>
          </a:p>
        </p:txBody>
      </p:sp>
      <p:pic>
        <p:nvPicPr>
          <p:cNvPr id="6" name="Picture 5" descr="Logo&#10;&#10;Description automatically generated">
            <a:extLst>
              <a:ext uri="{FF2B5EF4-FFF2-40B4-BE49-F238E27FC236}">
                <a16:creationId xmlns:a16="http://schemas.microsoft.com/office/drawing/2014/main" id="{4FA55726-EE8E-A633-3220-234A94DB6AC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8404" y="1770597"/>
            <a:ext cx="3867462" cy="2674158"/>
          </a:xfrm>
          <a:prstGeom prst="rect">
            <a:avLst/>
          </a:prstGeom>
        </p:spPr>
      </p:pic>
      <p:sp>
        <p:nvSpPr>
          <p:cNvPr id="7" name="TextBox 3">
            <a:extLst>
              <a:ext uri="{FF2B5EF4-FFF2-40B4-BE49-F238E27FC236}">
                <a16:creationId xmlns:a16="http://schemas.microsoft.com/office/drawing/2014/main" id="{ADF69544-6851-A24A-A740-263D5B6FAB81}"/>
              </a:ext>
            </a:extLst>
          </p:cNvPr>
          <p:cNvSpPr txBox="1"/>
          <p:nvPr/>
        </p:nvSpPr>
        <p:spPr>
          <a:xfrm>
            <a:off x="1498020" y="4653669"/>
            <a:ext cx="2743200" cy="317500"/>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a:hlinkClick r:id="rId3"/>
              </a:rPr>
              <a:t>This Photo</a:t>
            </a:r>
            <a:r>
              <a:rPr lang="en-US" sz="600"/>
              <a:t> by Unknown author is licensed under </a:t>
            </a:r>
            <a:r>
              <a:rPr lang="en-US" sz="600">
                <a:hlinkClick r:id="rId4"/>
              </a:rPr>
              <a:t>CC BY</a:t>
            </a:r>
            <a:r>
              <a:rPr lang="en-US" sz="600"/>
              <a:t>.</a:t>
            </a:r>
          </a:p>
        </p:txBody>
      </p:sp>
    </p:spTree>
    <p:extLst>
      <p:ext uri="{BB962C8B-B14F-4D97-AF65-F5344CB8AC3E}">
        <p14:creationId xmlns:p14="http://schemas.microsoft.com/office/powerpoint/2010/main" val="529701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64783" y="349664"/>
            <a:ext cx="5845571" cy="1638377"/>
          </a:xfrm>
        </p:spPr>
        <p:txBody>
          <a:bodyPr anchor="b">
            <a:normAutofit/>
          </a:bodyPr>
          <a:lstStyle/>
          <a:p>
            <a:br>
              <a:rPr lang="en-US" sz="4800"/>
            </a:br>
            <a:r>
              <a:rPr lang="en-US" sz="4800"/>
              <a:t>Definitions</a:t>
            </a:r>
          </a:p>
        </p:txBody>
      </p:sp>
      <p:sp>
        <p:nvSpPr>
          <p:cNvPr id="3" name="Content Placeholder 2"/>
          <p:cNvSpPr>
            <a:spLocks noGrp="1"/>
          </p:cNvSpPr>
          <p:nvPr>
            <p:ph idx="1"/>
          </p:nvPr>
        </p:nvSpPr>
        <p:spPr>
          <a:xfrm>
            <a:off x="5766262" y="2620641"/>
            <a:ext cx="5837750" cy="3023702"/>
          </a:xfrm>
        </p:spPr>
        <p:txBody>
          <a:bodyPr anchor="ctr">
            <a:normAutofit/>
          </a:bodyPr>
          <a:lstStyle/>
          <a:p>
            <a:pPr marL="0" indent="0">
              <a:buNone/>
            </a:pPr>
            <a:r>
              <a:rPr lang="en-US" sz="2000" dirty="0">
                <a:ea typeface="+mn-lt"/>
                <a:cs typeface="+mn-lt"/>
              </a:rPr>
              <a:t>Similar response from Google Bard, one response stressed data “Infrastructure.”</a:t>
            </a:r>
          </a:p>
        </p:txBody>
      </p:sp>
      <p:sp>
        <p:nvSpPr>
          <p:cNvPr id="8" name="TextBox 7">
            <a:extLst>
              <a:ext uri="{FF2B5EF4-FFF2-40B4-BE49-F238E27FC236}">
                <a16:creationId xmlns:a16="http://schemas.microsoft.com/office/drawing/2014/main" id="{3125EDB8-65E1-09C0-0E12-8EB3E1F8328C}"/>
              </a:ext>
            </a:extLst>
          </p:cNvPr>
          <p:cNvSpPr txBox="1"/>
          <p:nvPr/>
        </p:nvSpPr>
        <p:spPr>
          <a:xfrm>
            <a:off x="1215294" y="3656741"/>
            <a:ext cx="3619465" cy="369332"/>
          </a:xfrm>
          <a:prstGeom prst="rect">
            <a:avLst/>
          </a:prstGeom>
          <a:noFill/>
        </p:spPr>
        <p:txBody>
          <a:bodyPr wrap="square">
            <a:spAutoFit/>
          </a:bodyPr>
          <a:lstStyle/>
          <a:p>
            <a:r>
              <a:rPr lang="en-US" dirty="0"/>
              <a:t>https://</a:t>
            </a:r>
            <a:r>
              <a:rPr lang="en-US" dirty="0" err="1"/>
              <a:t>bard.google.com</a:t>
            </a:r>
            <a:r>
              <a:rPr lang="en-US" dirty="0"/>
              <a:t>/</a:t>
            </a:r>
          </a:p>
        </p:txBody>
      </p:sp>
    </p:spTree>
    <p:extLst>
      <p:ext uri="{BB962C8B-B14F-4D97-AF65-F5344CB8AC3E}">
        <p14:creationId xmlns:p14="http://schemas.microsoft.com/office/powerpoint/2010/main" val="791906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mj-lt"/>
                <a:cs typeface="+mj-lt"/>
              </a:rPr>
              <a:t>Data Engineering </a:t>
            </a:r>
            <a:r>
              <a:rPr lang="en-US" dirty="0"/>
              <a:t>Definitions</a:t>
            </a:r>
          </a:p>
        </p:txBody>
      </p:sp>
      <p:sp>
        <p:nvSpPr>
          <p:cNvPr id="3" name="Content Placeholder 2"/>
          <p:cNvSpPr>
            <a:spLocks noGrp="1"/>
          </p:cNvSpPr>
          <p:nvPr>
            <p:ph sz="half" idx="1"/>
          </p:nvPr>
        </p:nvSpPr>
        <p:spPr/>
        <p:txBody>
          <a:bodyPr vert="horz" lIns="91440" tIns="45720" rIns="91440" bIns="45720" rtlCol="0" anchor="t">
            <a:normAutofit/>
          </a:bodyPr>
          <a:lstStyle/>
          <a:p>
            <a:r>
              <a:rPr lang="en-US" dirty="0"/>
              <a:t>The high-level tasks of data engineering can be broken down into the following:</a:t>
            </a:r>
          </a:p>
          <a:p>
            <a:pPr lvl="1"/>
            <a:r>
              <a:rPr lang="en-US" dirty="0"/>
              <a:t>Data Collection</a:t>
            </a:r>
            <a:endParaRPr lang="en-US" dirty="0">
              <a:cs typeface="Calibri"/>
            </a:endParaRPr>
          </a:p>
          <a:p>
            <a:pPr lvl="1"/>
            <a:r>
              <a:rPr lang="en-US" dirty="0"/>
              <a:t>Data Storage</a:t>
            </a:r>
            <a:endParaRPr lang="en-US" dirty="0">
              <a:cs typeface="Calibri"/>
            </a:endParaRPr>
          </a:p>
          <a:p>
            <a:pPr lvl="1"/>
            <a:r>
              <a:rPr lang="en-US" dirty="0"/>
              <a:t>Data Processing</a:t>
            </a:r>
          </a:p>
          <a:p>
            <a:pPr lvl="1"/>
            <a:r>
              <a:rPr lang="en-US" dirty="0"/>
              <a:t>Data Integration</a:t>
            </a:r>
          </a:p>
          <a:p>
            <a:pPr lvl="1"/>
            <a:r>
              <a:rPr lang="en-US" dirty="0"/>
              <a:t>Data Modeling</a:t>
            </a:r>
          </a:p>
          <a:p>
            <a:pPr lvl="1"/>
            <a:r>
              <a:rPr lang="en-US" dirty="0"/>
              <a:t>Data Serving</a:t>
            </a:r>
            <a:endParaRPr lang="en-US" dirty="0">
              <a:cs typeface="Calibri"/>
            </a:endParaRPr>
          </a:p>
        </p:txBody>
      </p:sp>
      <p:sp>
        <p:nvSpPr>
          <p:cNvPr id="9" name="Content Placeholder 8">
            <a:extLst>
              <a:ext uri="{FF2B5EF4-FFF2-40B4-BE49-F238E27FC236}">
                <a16:creationId xmlns:a16="http://schemas.microsoft.com/office/drawing/2014/main" id="{53F68E5C-CE25-4684-43F5-5C94C916C8C1}"/>
              </a:ext>
            </a:extLst>
          </p:cNvPr>
          <p:cNvSpPr>
            <a:spLocks noGrp="1"/>
          </p:cNvSpPr>
          <p:nvPr>
            <p:ph sz="half" idx="2"/>
          </p:nvPr>
        </p:nvSpPr>
        <p:spPr/>
        <p:txBody>
          <a:bodyPr vert="horz" lIns="91440" tIns="45720" rIns="91440" bIns="45720" rtlCol="0" anchor="t">
            <a:normAutofit/>
          </a:bodyPr>
          <a:lstStyle/>
          <a:p>
            <a:r>
              <a:rPr lang="en-US" dirty="0">
                <a:ea typeface="+mn-lt"/>
                <a:cs typeface="+mn-lt"/>
              </a:rPr>
              <a:t>Throughout the entire data engineering process, data engineers must also ensure that the data is secure, compliant with relevant regulations, and meets the needs of the end-users.</a:t>
            </a:r>
          </a:p>
          <a:p>
            <a:endParaRPr lang="en-US" dirty="0">
              <a:cs typeface="Calibri"/>
            </a:endParaRPr>
          </a:p>
        </p:txBody>
      </p:sp>
      <p:sp>
        <p:nvSpPr>
          <p:cNvPr id="4" name="TextBox 3"/>
          <p:cNvSpPr txBox="1"/>
          <p:nvPr/>
        </p:nvSpPr>
        <p:spPr>
          <a:xfrm>
            <a:off x="5203032" y="6435117"/>
            <a:ext cx="1545324" cy="369332"/>
          </a:xfrm>
          <a:prstGeom prst="rect">
            <a:avLst/>
          </a:prstGeom>
          <a:noFill/>
        </p:spPr>
        <p:txBody>
          <a:bodyPr wrap="square" lIns="91440" tIns="45720" rIns="91440" bIns="45720" rtlCol="0" anchor="t">
            <a:spAutoFit/>
          </a:bodyPr>
          <a:lstStyle/>
          <a:p>
            <a:r>
              <a:rPr lang="en-US" dirty="0"/>
              <a:t>ChatGPT3.5</a:t>
            </a:r>
          </a:p>
        </p:txBody>
      </p:sp>
      <p:pic>
        <p:nvPicPr>
          <p:cNvPr id="6" name="Picture 5" descr="Logo&#10;&#10;Description automatically generated">
            <a:extLst>
              <a:ext uri="{FF2B5EF4-FFF2-40B4-BE49-F238E27FC236}">
                <a16:creationId xmlns:a16="http://schemas.microsoft.com/office/drawing/2014/main" id="{B74ACF92-7303-9EC4-7535-AD35F3DCF5C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999130" y="4884115"/>
            <a:ext cx="1808310" cy="1252927"/>
          </a:xfrm>
          <a:prstGeom prst="rect">
            <a:avLst/>
          </a:prstGeom>
        </p:spPr>
      </p:pic>
      <p:sp>
        <p:nvSpPr>
          <p:cNvPr id="8" name="TextBox 7">
            <a:extLst>
              <a:ext uri="{FF2B5EF4-FFF2-40B4-BE49-F238E27FC236}">
                <a16:creationId xmlns:a16="http://schemas.microsoft.com/office/drawing/2014/main" id="{A8BBF9E3-316D-5EF4-08A0-5CE51EAE082B}"/>
              </a:ext>
            </a:extLst>
          </p:cNvPr>
          <p:cNvSpPr txBox="1"/>
          <p:nvPr/>
        </p:nvSpPr>
        <p:spPr>
          <a:xfrm>
            <a:off x="4452489" y="6163940"/>
            <a:ext cx="3044157" cy="317500"/>
          </a:xfrm>
          <a:prstGeom prst="rect">
            <a:avLst/>
          </a:prstGeom>
        </p:spPr>
        <p:txBody>
          <a:bodyPr>
            <a:noAutofit/>
          </a:bodyPr>
          <a:lstStyle/>
          <a:p>
            <a:r>
              <a:rPr lang="en-US" sz="800">
                <a:hlinkClick r:id="rId3"/>
              </a:rPr>
              <a:t>This Photo</a:t>
            </a:r>
            <a:r>
              <a:rPr lang="en-US" sz="800"/>
              <a:t> by Unknown author is licensed under </a:t>
            </a:r>
            <a:r>
              <a:rPr lang="en-US" sz="800">
                <a:hlinkClick r:id="rId4"/>
              </a:rPr>
              <a:t>CC BY</a:t>
            </a:r>
            <a:r>
              <a:rPr lang="en-US" sz="800"/>
              <a:t>.</a:t>
            </a:r>
          </a:p>
        </p:txBody>
      </p:sp>
    </p:spTree>
    <p:extLst>
      <p:ext uri="{BB962C8B-B14F-4D97-AF65-F5344CB8AC3E}">
        <p14:creationId xmlns:p14="http://schemas.microsoft.com/office/powerpoint/2010/main" val="1036756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mj-lt"/>
                <a:cs typeface="+mj-lt"/>
              </a:rPr>
              <a:t>Data Engineering </a:t>
            </a:r>
            <a:r>
              <a:rPr lang="en-US" dirty="0"/>
              <a:t>Definitions</a:t>
            </a:r>
          </a:p>
        </p:txBody>
      </p:sp>
      <p:sp>
        <p:nvSpPr>
          <p:cNvPr id="3" name="Content Placeholder 2"/>
          <p:cNvSpPr>
            <a:spLocks noGrp="1"/>
          </p:cNvSpPr>
          <p:nvPr>
            <p:ph sz="half" idx="1"/>
          </p:nvPr>
        </p:nvSpPr>
        <p:spPr/>
        <p:txBody>
          <a:bodyPr vert="horz" lIns="91440" tIns="45720" rIns="91440" bIns="45720" rtlCol="0" anchor="t">
            <a:normAutofit/>
          </a:bodyPr>
          <a:lstStyle/>
          <a:p>
            <a:r>
              <a:rPr lang="en-US" dirty="0">
                <a:solidFill>
                  <a:schemeClr val="bg2"/>
                </a:solidFill>
              </a:rPr>
              <a:t>The high-level tasks of data engineering can be broken down into the following:</a:t>
            </a:r>
          </a:p>
          <a:p>
            <a:pPr lvl="1"/>
            <a:r>
              <a:rPr lang="en-US" b="1" dirty="0"/>
              <a:t>Data Collection</a:t>
            </a:r>
            <a:endParaRPr lang="en-US" b="1" dirty="0">
              <a:cs typeface="Calibri"/>
            </a:endParaRPr>
          </a:p>
          <a:p>
            <a:pPr lvl="1"/>
            <a:r>
              <a:rPr lang="en-US" dirty="0">
                <a:solidFill>
                  <a:schemeClr val="bg2"/>
                </a:solidFill>
              </a:rPr>
              <a:t>Data Storage</a:t>
            </a:r>
            <a:endParaRPr lang="en-US" dirty="0">
              <a:solidFill>
                <a:schemeClr val="bg2"/>
              </a:solidFill>
              <a:cs typeface="Calibri"/>
            </a:endParaRPr>
          </a:p>
          <a:p>
            <a:pPr lvl="1"/>
            <a:r>
              <a:rPr lang="en-US" dirty="0">
                <a:solidFill>
                  <a:schemeClr val="bg2"/>
                </a:solidFill>
              </a:rPr>
              <a:t>Data Processing</a:t>
            </a:r>
            <a:endParaRPr lang="en-US" dirty="0">
              <a:solidFill>
                <a:schemeClr val="bg2"/>
              </a:solidFill>
              <a:cs typeface="Calibri"/>
            </a:endParaRPr>
          </a:p>
          <a:p>
            <a:pPr lvl="1"/>
            <a:r>
              <a:rPr lang="en-US" dirty="0">
                <a:solidFill>
                  <a:schemeClr val="bg2"/>
                </a:solidFill>
              </a:rPr>
              <a:t>Data Integration</a:t>
            </a:r>
            <a:endParaRPr lang="en-US" dirty="0">
              <a:solidFill>
                <a:schemeClr val="bg2"/>
              </a:solidFill>
              <a:cs typeface="Calibri"/>
            </a:endParaRPr>
          </a:p>
          <a:p>
            <a:pPr lvl="1"/>
            <a:r>
              <a:rPr lang="en-US" dirty="0">
                <a:solidFill>
                  <a:schemeClr val="bg2"/>
                </a:solidFill>
              </a:rPr>
              <a:t>Data Modeling</a:t>
            </a:r>
            <a:endParaRPr lang="en-US" dirty="0">
              <a:solidFill>
                <a:schemeClr val="bg2"/>
              </a:solidFill>
              <a:cs typeface="Calibri"/>
            </a:endParaRPr>
          </a:p>
          <a:p>
            <a:pPr lvl="1"/>
            <a:r>
              <a:rPr lang="en-US" dirty="0">
                <a:solidFill>
                  <a:schemeClr val="bg2"/>
                </a:solidFill>
              </a:rPr>
              <a:t>Data Serving</a:t>
            </a:r>
            <a:endParaRPr lang="en-US" dirty="0">
              <a:solidFill>
                <a:schemeClr val="bg2"/>
              </a:solidFill>
              <a:cs typeface="Calibri"/>
            </a:endParaRPr>
          </a:p>
        </p:txBody>
      </p:sp>
      <p:sp>
        <p:nvSpPr>
          <p:cNvPr id="9" name="Content Placeholder 8">
            <a:extLst>
              <a:ext uri="{FF2B5EF4-FFF2-40B4-BE49-F238E27FC236}">
                <a16:creationId xmlns:a16="http://schemas.microsoft.com/office/drawing/2014/main" id="{53F68E5C-CE25-4684-43F5-5C94C916C8C1}"/>
              </a:ext>
            </a:extLst>
          </p:cNvPr>
          <p:cNvSpPr>
            <a:spLocks noGrp="1"/>
          </p:cNvSpPr>
          <p:nvPr>
            <p:ph sz="half" idx="2"/>
          </p:nvPr>
        </p:nvSpPr>
        <p:spPr/>
        <p:txBody>
          <a:bodyPr vert="horz" lIns="91440" tIns="45720" rIns="91440" bIns="45720" rtlCol="0" anchor="t">
            <a:normAutofit/>
          </a:bodyPr>
          <a:lstStyle/>
          <a:p>
            <a:r>
              <a:rPr lang="en-US" dirty="0">
                <a:ea typeface="+mn-lt"/>
                <a:cs typeface="+mn-lt"/>
              </a:rPr>
              <a:t>The first step in data engineering is to collect the data from various sources. The data may come from internal sources like databases, spreadsheets, sensors, social media, or experiments.</a:t>
            </a:r>
            <a:endParaRPr lang="en-US" dirty="0"/>
          </a:p>
          <a:p>
            <a:endParaRPr lang="en-US" dirty="0">
              <a:cs typeface="Calibri"/>
            </a:endParaRPr>
          </a:p>
        </p:txBody>
      </p:sp>
    </p:spTree>
    <p:extLst>
      <p:ext uri="{BB962C8B-B14F-4D97-AF65-F5344CB8AC3E}">
        <p14:creationId xmlns:p14="http://schemas.microsoft.com/office/powerpoint/2010/main" val="3693396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mj-lt"/>
                <a:cs typeface="+mj-lt"/>
              </a:rPr>
              <a:t>Data Engineering </a:t>
            </a:r>
            <a:r>
              <a:rPr lang="en-US" dirty="0"/>
              <a:t>Definitions</a:t>
            </a:r>
          </a:p>
        </p:txBody>
      </p:sp>
      <p:sp>
        <p:nvSpPr>
          <p:cNvPr id="3" name="Content Placeholder 2"/>
          <p:cNvSpPr>
            <a:spLocks noGrp="1"/>
          </p:cNvSpPr>
          <p:nvPr>
            <p:ph sz="half" idx="1"/>
          </p:nvPr>
        </p:nvSpPr>
        <p:spPr/>
        <p:txBody>
          <a:bodyPr vert="horz" lIns="91440" tIns="45720" rIns="91440" bIns="45720" rtlCol="0" anchor="t">
            <a:normAutofit/>
          </a:bodyPr>
          <a:lstStyle/>
          <a:p>
            <a:r>
              <a:rPr lang="en-US" dirty="0">
                <a:solidFill>
                  <a:schemeClr val="bg2"/>
                </a:solidFill>
              </a:rPr>
              <a:t>The high-level tasks of data engineering can be broken down into the following:</a:t>
            </a:r>
          </a:p>
          <a:p>
            <a:pPr lvl="1"/>
            <a:r>
              <a:rPr lang="en-US" dirty="0">
                <a:solidFill>
                  <a:schemeClr val="bg2"/>
                </a:solidFill>
              </a:rPr>
              <a:t>Data Collection</a:t>
            </a:r>
            <a:endParaRPr lang="en-US" dirty="0">
              <a:solidFill>
                <a:schemeClr val="bg2"/>
              </a:solidFill>
              <a:cs typeface="Calibri"/>
            </a:endParaRPr>
          </a:p>
          <a:p>
            <a:pPr lvl="1"/>
            <a:r>
              <a:rPr lang="en-US" b="1" dirty="0"/>
              <a:t>Data Storage</a:t>
            </a:r>
            <a:endParaRPr lang="en-US" b="1" dirty="0">
              <a:cs typeface="Calibri"/>
            </a:endParaRPr>
          </a:p>
          <a:p>
            <a:pPr lvl="1"/>
            <a:r>
              <a:rPr lang="en-US" dirty="0">
                <a:solidFill>
                  <a:schemeClr val="bg2"/>
                </a:solidFill>
              </a:rPr>
              <a:t>Data Processing</a:t>
            </a:r>
            <a:endParaRPr lang="en-US" dirty="0">
              <a:solidFill>
                <a:schemeClr val="bg2"/>
              </a:solidFill>
              <a:cs typeface="Calibri"/>
            </a:endParaRPr>
          </a:p>
          <a:p>
            <a:pPr lvl="1"/>
            <a:r>
              <a:rPr lang="en-US" dirty="0">
                <a:solidFill>
                  <a:schemeClr val="bg2"/>
                </a:solidFill>
              </a:rPr>
              <a:t>Data Integration</a:t>
            </a:r>
            <a:endParaRPr lang="en-US" dirty="0">
              <a:solidFill>
                <a:schemeClr val="bg2"/>
              </a:solidFill>
              <a:cs typeface="Calibri"/>
            </a:endParaRPr>
          </a:p>
          <a:p>
            <a:pPr lvl="1"/>
            <a:r>
              <a:rPr lang="en-US" dirty="0">
                <a:solidFill>
                  <a:schemeClr val="bg2"/>
                </a:solidFill>
              </a:rPr>
              <a:t>Data Modeling</a:t>
            </a:r>
            <a:endParaRPr lang="en-US" dirty="0">
              <a:solidFill>
                <a:schemeClr val="bg2"/>
              </a:solidFill>
              <a:cs typeface="Calibri"/>
            </a:endParaRPr>
          </a:p>
          <a:p>
            <a:pPr lvl="1"/>
            <a:r>
              <a:rPr lang="en-US" dirty="0">
                <a:solidFill>
                  <a:schemeClr val="bg2"/>
                </a:solidFill>
              </a:rPr>
              <a:t>Data Serving</a:t>
            </a:r>
            <a:endParaRPr lang="en-US" dirty="0">
              <a:solidFill>
                <a:schemeClr val="bg2"/>
              </a:solidFill>
              <a:cs typeface="Calibri"/>
            </a:endParaRPr>
          </a:p>
        </p:txBody>
      </p:sp>
      <p:sp>
        <p:nvSpPr>
          <p:cNvPr id="9" name="Content Placeholder 8">
            <a:extLst>
              <a:ext uri="{FF2B5EF4-FFF2-40B4-BE49-F238E27FC236}">
                <a16:creationId xmlns:a16="http://schemas.microsoft.com/office/drawing/2014/main" id="{53F68E5C-CE25-4684-43F5-5C94C916C8C1}"/>
              </a:ext>
            </a:extLst>
          </p:cNvPr>
          <p:cNvSpPr>
            <a:spLocks noGrp="1"/>
          </p:cNvSpPr>
          <p:nvPr>
            <p:ph sz="half" idx="2"/>
          </p:nvPr>
        </p:nvSpPr>
        <p:spPr/>
        <p:txBody>
          <a:bodyPr vert="horz" lIns="91440" tIns="45720" rIns="91440" bIns="45720" rtlCol="0" anchor="t">
            <a:normAutofit/>
          </a:bodyPr>
          <a:lstStyle/>
          <a:p>
            <a:r>
              <a:rPr lang="en-US" dirty="0">
                <a:ea typeface="+mn-lt"/>
                <a:cs typeface="+mn-lt"/>
              </a:rPr>
              <a:t>Once the data is collected, it often needs to be stored in a way that is easily accessible and scalable. This requires selecting an appropriate storage solution such as relational databases, NoSQL databases, data lakes, or data warehouses.</a:t>
            </a:r>
          </a:p>
          <a:p>
            <a:endParaRPr lang="en-US" dirty="0">
              <a:cs typeface="Calibri"/>
            </a:endParaRPr>
          </a:p>
          <a:p>
            <a:endParaRPr lang="en-US" dirty="0">
              <a:cs typeface="Calibri"/>
            </a:endParaRPr>
          </a:p>
        </p:txBody>
      </p:sp>
    </p:spTree>
    <p:extLst>
      <p:ext uri="{BB962C8B-B14F-4D97-AF65-F5344CB8AC3E}">
        <p14:creationId xmlns:p14="http://schemas.microsoft.com/office/powerpoint/2010/main" val="1284300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mj-lt"/>
                <a:cs typeface="+mj-lt"/>
              </a:rPr>
              <a:t>Data Engineering </a:t>
            </a:r>
            <a:r>
              <a:rPr lang="en-US" dirty="0"/>
              <a:t>Definitions</a:t>
            </a:r>
          </a:p>
        </p:txBody>
      </p:sp>
      <p:sp>
        <p:nvSpPr>
          <p:cNvPr id="3" name="Content Placeholder 2"/>
          <p:cNvSpPr>
            <a:spLocks noGrp="1"/>
          </p:cNvSpPr>
          <p:nvPr>
            <p:ph sz="half" idx="1"/>
          </p:nvPr>
        </p:nvSpPr>
        <p:spPr/>
        <p:txBody>
          <a:bodyPr vert="horz" lIns="91440" tIns="45720" rIns="91440" bIns="45720" rtlCol="0" anchor="t">
            <a:normAutofit/>
          </a:bodyPr>
          <a:lstStyle/>
          <a:p>
            <a:r>
              <a:rPr lang="en-US" dirty="0">
                <a:solidFill>
                  <a:schemeClr val="bg2"/>
                </a:solidFill>
              </a:rPr>
              <a:t>The high-level tasks of data engineering can be broken down into the following:</a:t>
            </a:r>
          </a:p>
          <a:p>
            <a:pPr lvl="1"/>
            <a:r>
              <a:rPr lang="en-US" dirty="0">
                <a:solidFill>
                  <a:schemeClr val="bg2"/>
                </a:solidFill>
              </a:rPr>
              <a:t>Data Collection</a:t>
            </a:r>
            <a:endParaRPr lang="en-US" dirty="0">
              <a:solidFill>
                <a:schemeClr val="bg2"/>
              </a:solidFill>
              <a:cs typeface="Calibri"/>
            </a:endParaRPr>
          </a:p>
          <a:p>
            <a:pPr lvl="1"/>
            <a:r>
              <a:rPr lang="en-US" dirty="0">
                <a:solidFill>
                  <a:schemeClr val="bg2"/>
                </a:solidFill>
              </a:rPr>
              <a:t>Data Storage</a:t>
            </a:r>
            <a:endParaRPr lang="en-US" dirty="0">
              <a:solidFill>
                <a:schemeClr val="bg2"/>
              </a:solidFill>
              <a:cs typeface="Calibri"/>
            </a:endParaRPr>
          </a:p>
          <a:p>
            <a:pPr lvl="1"/>
            <a:r>
              <a:rPr lang="en-US" b="1" dirty="0"/>
              <a:t>Data Processing</a:t>
            </a:r>
            <a:endParaRPr lang="en-US" b="1" dirty="0">
              <a:cs typeface="Calibri"/>
            </a:endParaRPr>
          </a:p>
          <a:p>
            <a:pPr lvl="1"/>
            <a:r>
              <a:rPr lang="en-US" dirty="0">
                <a:solidFill>
                  <a:schemeClr val="bg2"/>
                </a:solidFill>
              </a:rPr>
              <a:t>Data Integration</a:t>
            </a:r>
            <a:endParaRPr lang="en-US" dirty="0">
              <a:solidFill>
                <a:schemeClr val="bg2"/>
              </a:solidFill>
              <a:cs typeface="Calibri"/>
            </a:endParaRPr>
          </a:p>
          <a:p>
            <a:pPr lvl="1"/>
            <a:r>
              <a:rPr lang="en-US" dirty="0">
                <a:solidFill>
                  <a:schemeClr val="bg2"/>
                </a:solidFill>
              </a:rPr>
              <a:t>Data Modeling</a:t>
            </a:r>
            <a:endParaRPr lang="en-US" dirty="0">
              <a:solidFill>
                <a:schemeClr val="bg2"/>
              </a:solidFill>
              <a:cs typeface="Calibri"/>
            </a:endParaRPr>
          </a:p>
          <a:p>
            <a:pPr lvl="1"/>
            <a:r>
              <a:rPr lang="en-US" dirty="0">
                <a:solidFill>
                  <a:schemeClr val="bg2"/>
                </a:solidFill>
              </a:rPr>
              <a:t>Data Serving</a:t>
            </a:r>
            <a:endParaRPr lang="en-US" dirty="0">
              <a:solidFill>
                <a:schemeClr val="bg2"/>
              </a:solidFill>
              <a:cs typeface="Calibri"/>
            </a:endParaRPr>
          </a:p>
        </p:txBody>
      </p:sp>
      <p:sp>
        <p:nvSpPr>
          <p:cNvPr id="9" name="Content Placeholder 8">
            <a:extLst>
              <a:ext uri="{FF2B5EF4-FFF2-40B4-BE49-F238E27FC236}">
                <a16:creationId xmlns:a16="http://schemas.microsoft.com/office/drawing/2014/main" id="{53F68E5C-CE25-4684-43F5-5C94C916C8C1}"/>
              </a:ext>
            </a:extLst>
          </p:cNvPr>
          <p:cNvSpPr>
            <a:spLocks noGrp="1"/>
          </p:cNvSpPr>
          <p:nvPr>
            <p:ph sz="half" idx="2"/>
          </p:nvPr>
        </p:nvSpPr>
        <p:spPr/>
        <p:txBody>
          <a:bodyPr vert="horz" lIns="91440" tIns="45720" rIns="91440" bIns="45720" rtlCol="0" anchor="t">
            <a:normAutofit/>
          </a:bodyPr>
          <a:lstStyle/>
          <a:p>
            <a:r>
              <a:rPr lang="en-US" dirty="0">
                <a:ea typeface="+mn-lt"/>
                <a:cs typeface="+mn-lt"/>
              </a:rPr>
              <a:t>After the data is stored, it may need to be cleaned, transformed, and enriched to make it suitable for analysis. This may involve tasks such as removing duplicates, standardizing data formats, handling missing values, and performing calculations.</a:t>
            </a:r>
          </a:p>
          <a:p>
            <a:endParaRPr lang="en-US" dirty="0">
              <a:ea typeface="+mn-lt"/>
              <a:cs typeface="+mn-lt"/>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18663246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mj-lt"/>
                <a:cs typeface="+mj-lt"/>
              </a:rPr>
              <a:t>Data Engineering </a:t>
            </a:r>
            <a:r>
              <a:rPr lang="en-US" dirty="0"/>
              <a:t>Definitions</a:t>
            </a:r>
          </a:p>
        </p:txBody>
      </p:sp>
      <p:sp>
        <p:nvSpPr>
          <p:cNvPr id="3" name="Content Placeholder 2"/>
          <p:cNvSpPr>
            <a:spLocks noGrp="1"/>
          </p:cNvSpPr>
          <p:nvPr>
            <p:ph sz="half" idx="1"/>
          </p:nvPr>
        </p:nvSpPr>
        <p:spPr/>
        <p:txBody>
          <a:bodyPr vert="horz" lIns="91440" tIns="45720" rIns="91440" bIns="45720" rtlCol="0" anchor="t">
            <a:normAutofit/>
          </a:bodyPr>
          <a:lstStyle/>
          <a:p>
            <a:r>
              <a:rPr lang="en-US" dirty="0">
                <a:solidFill>
                  <a:schemeClr val="bg2"/>
                </a:solidFill>
              </a:rPr>
              <a:t>The high-level tasks of data engineering can be broken down into the following:</a:t>
            </a:r>
          </a:p>
          <a:p>
            <a:pPr lvl="1"/>
            <a:r>
              <a:rPr lang="en-US" dirty="0">
                <a:solidFill>
                  <a:schemeClr val="bg2"/>
                </a:solidFill>
              </a:rPr>
              <a:t>Data Collection</a:t>
            </a:r>
            <a:endParaRPr lang="en-US" dirty="0">
              <a:solidFill>
                <a:schemeClr val="bg2"/>
              </a:solidFill>
              <a:cs typeface="Calibri"/>
            </a:endParaRPr>
          </a:p>
          <a:p>
            <a:pPr lvl="1"/>
            <a:r>
              <a:rPr lang="en-US" dirty="0">
                <a:solidFill>
                  <a:schemeClr val="bg2"/>
                </a:solidFill>
              </a:rPr>
              <a:t>Data Storage</a:t>
            </a:r>
            <a:endParaRPr lang="en-US" dirty="0">
              <a:solidFill>
                <a:schemeClr val="bg2"/>
              </a:solidFill>
              <a:cs typeface="Calibri"/>
            </a:endParaRPr>
          </a:p>
          <a:p>
            <a:pPr lvl="1"/>
            <a:r>
              <a:rPr lang="en-US" dirty="0">
                <a:solidFill>
                  <a:schemeClr val="bg2"/>
                </a:solidFill>
              </a:rPr>
              <a:t>Data Processing</a:t>
            </a:r>
            <a:endParaRPr lang="en-US" dirty="0">
              <a:solidFill>
                <a:schemeClr val="bg2"/>
              </a:solidFill>
              <a:cs typeface="Calibri"/>
            </a:endParaRPr>
          </a:p>
          <a:p>
            <a:pPr lvl="1"/>
            <a:r>
              <a:rPr lang="en-US" b="1" dirty="0"/>
              <a:t>Data Integration</a:t>
            </a:r>
            <a:endParaRPr lang="en-US" b="1" dirty="0">
              <a:cs typeface="Calibri"/>
            </a:endParaRPr>
          </a:p>
          <a:p>
            <a:pPr lvl="1"/>
            <a:r>
              <a:rPr lang="en-US" dirty="0">
                <a:solidFill>
                  <a:schemeClr val="bg2"/>
                </a:solidFill>
              </a:rPr>
              <a:t>Data Analysis</a:t>
            </a:r>
            <a:endParaRPr lang="en-US" dirty="0">
              <a:solidFill>
                <a:schemeClr val="bg2"/>
              </a:solidFill>
              <a:cs typeface="Calibri"/>
            </a:endParaRPr>
          </a:p>
          <a:p>
            <a:pPr lvl="1"/>
            <a:r>
              <a:rPr lang="en-US" dirty="0">
                <a:solidFill>
                  <a:schemeClr val="bg2"/>
                </a:solidFill>
              </a:rPr>
              <a:t>Data Serving</a:t>
            </a:r>
            <a:endParaRPr lang="en-US" dirty="0">
              <a:solidFill>
                <a:schemeClr val="bg2"/>
              </a:solidFill>
              <a:cs typeface="Calibri"/>
            </a:endParaRPr>
          </a:p>
        </p:txBody>
      </p:sp>
      <p:sp>
        <p:nvSpPr>
          <p:cNvPr id="9" name="Content Placeholder 8">
            <a:extLst>
              <a:ext uri="{FF2B5EF4-FFF2-40B4-BE49-F238E27FC236}">
                <a16:creationId xmlns:a16="http://schemas.microsoft.com/office/drawing/2014/main" id="{53F68E5C-CE25-4684-43F5-5C94C916C8C1}"/>
              </a:ext>
            </a:extLst>
          </p:cNvPr>
          <p:cNvSpPr>
            <a:spLocks noGrp="1"/>
          </p:cNvSpPr>
          <p:nvPr>
            <p:ph sz="half" idx="2"/>
          </p:nvPr>
        </p:nvSpPr>
        <p:spPr/>
        <p:txBody>
          <a:bodyPr vert="horz" lIns="91440" tIns="45720" rIns="91440" bIns="45720" rtlCol="0" anchor="t">
            <a:normAutofit/>
          </a:bodyPr>
          <a:lstStyle/>
          <a:p>
            <a:r>
              <a:rPr lang="en-US" dirty="0">
                <a:ea typeface="+mn-lt"/>
                <a:cs typeface="+mn-lt"/>
              </a:rPr>
              <a:t>In many cases, data comes from multiple sources and needs to be combined into a single dataset for analysis. This requires integrating the data from different sources and ensuring that it is consistent and accurate.</a:t>
            </a:r>
          </a:p>
          <a:p>
            <a:endParaRPr lang="en-US" dirty="0">
              <a:ea typeface="+mn-lt"/>
              <a:cs typeface="+mn-lt"/>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3165218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Learn and to think about data at a deep level</a:t>
            </a:r>
          </a:p>
          <a:p>
            <a:endParaRPr lang="en-US" dirty="0">
              <a:cs typeface="Calibri"/>
            </a:endParaRPr>
          </a:p>
          <a:p>
            <a:r>
              <a:rPr lang="en-US" dirty="0"/>
              <a:t>Recognize data as a critical resource</a:t>
            </a:r>
            <a:endParaRPr lang="en-US"/>
          </a:p>
          <a:p>
            <a:endParaRPr lang="en-US" dirty="0">
              <a:cs typeface="Calibri"/>
            </a:endParaRPr>
          </a:p>
          <a:p>
            <a:r>
              <a:rPr lang="en-US" dirty="0"/>
              <a:t>Comfortable working with all types of data</a:t>
            </a:r>
            <a:endParaRPr lang="en-US" dirty="0">
              <a:cs typeface="Calibri"/>
            </a:endParaRPr>
          </a:p>
          <a:p>
            <a:endParaRPr lang="en-US" dirty="0">
              <a:cs typeface="Calibri"/>
            </a:endParaRPr>
          </a:p>
          <a:p>
            <a:r>
              <a:rPr lang="en-US" dirty="0"/>
              <a:t>Support the curation of data efficiently and effectively in systems</a:t>
            </a:r>
            <a:endParaRPr lang="en-US" dirty="0">
              <a:cs typeface="Calibri" panose="020F0502020204030204"/>
            </a:endParaRPr>
          </a:p>
          <a:p>
            <a:pPr lvl="1"/>
            <a:r>
              <a:rPr lang="en-US" dirty="0">
                <a:cs typeface="Calibri" panose="020F0502020204030204"/>
              </a:rPr>
              <a:t>Utilizing engineering principles</a:t>
            </a:r>
          </a:p>
          <a:p>
            <a:endParaRPr lang="en-US" dirty="0">
              <a:cs typeface="Calibri" panose="020F0502020204030204"/>
            </a:endParaRPr>
          </a:p>
          <a:p>
            <a:endParaRPr lang="en-US" dirty="0">
              <a:cs typeface="Calibri" panose="020F0502020204030204"/>
            </a:endParaRPr>
          </a:p>
          <a:p>
            <a:pPr lvl="1"/>
            <a:endParaRPr lang="en-US" dirty="0">
              <a:cs typeface="Calibri" panose="020F0502020204030204"/>
            </a:endParaRPr>
          </a:p>
          <a:p>
            <a:endParaRPr lang="en-US" dirty="0">
              <a:cs typeface="Calibri" panose="020F0502020204030204"/>
            </a:endParaRPr>
          </a:p>
          <a:p>
            <a:endParaRPr lang="en-US" dirty="0">
              <a:cs typeface="Calibri" panose="020F0502020204030204"/>
            </a:endParaRPr>
          </a:p>
        </p:txBody>
      </p:sp>
    </p:spTree>
    <p:extLst>
      <p:ext uri="{BB962C8B-B14F-4D97-AF65-F5344CB8AC3E}">
        <p14:creationId xmlns:p14="http://schemas.microsoft.com/office/powerpoint/2010/main" val="121150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mj-lt"/>
                <a:cs typeface="+mj-lt"/>
              </a:rPr>
              <a:t>Data Engineering </a:t>
            </a:r>
            <a:r>
              <a:rPr lang="en-US" dirty="0"/>
              <a:t>Definitions</a:t>
            </a:r>
          </a:p>
        </p:txBody>
      </p:sp>
      <p:sp>
        <p:nvSpPr>
          <p:cNvPr id="3" name="Content Placeholder 2"/>
          <p:cNvSpPr>
            <a:spLocks noGrp="1"/>
          </p:cNvSpPr>
          <p:nvPr>
            <p:ph sz="half" idx="1"/>
          </p:nvPr>
        </p:nvSpPr>
        <p:spPr/>
        <p:txBody>
          <a:bodyPr vert="horz" lIns="91440" tIns="45720" rIns="91440" bIns="45720" rtlCol="0" anchor="t">
            <a:normAutofit/>
          </a:bodyPr>
          <a:lstStyle/>
          <a:p>
            <a:r>
              <a:rPr lang="en-US" dirty="0">
                <a:solidFill>
                  <a:schemeClr val="bg2"/>
                </a:solidFill>
              </a:rPr>
              <a:t>The high-level tasks of data engineering can be broken down into the following:</a:t>
            </a:r>
          </a:p>
          <a:p>
            <a:pPr lvl="1"/>
            <a:r>
              <a:rPr lang="en-US" dirty="0">
                <a:solidFill>
                  <a:schemeClr val="bg2"/>
                </a:solidFill>
              </a:rPr>
              <a:t>Data Collection</a:t>
            </a:r>
            <a:endParaRPr lang="en-US" dirty="0">
              <a:solidFill>
                <a:schemeClr val="bg2"/>
              </a:solidFill>
              <a:cs typeface="Calibri"/>
            </a:endParaRPr>
          </a:p>
          <a:p>
            <a:pPr lvl="1"/>
            <a:r>
              <a:rPr lang="en-US" dirty="0">
                <a:solidFill>
                  <a:schemeClr val="bg2"/>
                </a:solidFill>
              </a:rPr>
              <a:t>Data Storage</a:t>
            </a:r>
            <a:endParaRPr lang="en-US" dirty="0">
              <a:solidFill>
                <a:schemeClr val="bg2"/>
              </a:solidFill>
              <a:cs typeface="Calibri"/>
            </a:endParaRPr>
          </a:p>
          <a:p>
            <a:pPr lvl="1"/>
            <a:r>
              <a:rPr lang="en-US" dirty="0">
                <a:solidFill>
                  <a:schemeClr val="bg2"/>
                </a:solidFill>
              </a:rPr>
              <a:t>Data Processing</a:t>
            </a:r>
            <a:endParaRPr lang="en-US" dirty="0">
              <a:solidFill>
                <a:schemeClr val="bg2"/>
              </a:solidFill>
              <a:cs typeface="Calibri"/>
            </a:endParaRPr>
          </a:p>
          <a:p>
            <a:pPr lvl="1"/>
            <a:r>
              <a:rPr lang="en-US" dirty="0">
                <a:solidFill>
                  <a:schemeClr val="bg2"/>
                </a:solidFill>
              </a:rPr>
              <a:t>Data Integration</a:t>
            </a:r>
            <a:endParaRPr lang="en-US" dirty="0">
              <a:solidFill>
                <a:schemeClr val="bg2"/>
              </a:solidFill>
              <a:cs typeface="Calibri"/>
            </a:endParaRPr>
          </a:p>
          <a:p>
            <a:pPr lvl="1"/>
            <a:r>
              <a:rPr lang="en-US" b="1" dirty="0"/>
              <a:t>Data Modeling</a:t>
            </a:r>
            <a:endParaRPr lang="en-US" b="1" dirty="0">
              <a:cs typeface="Calibri"/>
            </a:endParaRPr>
          </a:p>
          <a:p>
            <a:pPr lvl="1"/>
            <a:r>
              <a:rPr lang="en-US" dirty="0">
                <a:solidFill>
                  <a:schemeClr val="bg2"/>
                </a:solidFill>
              </a:rPr>
              <a:t>Data Serving</a:t>
            </a:r>
            <a:endParaRPr lang="en-US" dirty="0">
              <a:solidFill>
                <a:schemeClr val="bg2"/>
              </a:solidFill>
              <a:cs typeface="Calibri"/>
            </a:endParaRPr>
          </a:p>
        </p:txBody>
      </p:sp>
      <p:sp>
        <p:nvSpPr>
          <p:cNvPr id="9" name="Content Placeholder 8">
            <a:extLst>
              <a:ext uri="{FF2B5EF4-FFF2-40B4-BE49-F238E27FC236}">
                <a16:creationId xmlns:a16="http://schemas.microsoft.com/office/drawing/2014/main" id="{53F68E5C-CE25-4684-43F5-5C94C916C8C1}"/>
              </a:ext>
            </a:extLst>
          </p:cNvPr>
          <p:cNvSpPr>
            <a:spLocks noGrp="1"/>
          </p:cNvSpPr>
          <p:nvPr>
            <p:ph sz="half" idx="2"/>
          </p:nvPr>
        </p:nvSpPr>
        <p:spPr/>
        <p:txBody>
          <a:bodyPr vert="horz" lIns="91440" tIns="45720" rIns="91440" bIns="45720" rtlCol="0" anchor="t">
            <a:normAutofit/>
          </a:bodyPr>
          <a:lstStyle/>
          <a:p>
            <a:r>
              <a:rPr lang="en-US" dirty="0">
                <a:ea typeface="+mn-lt"/>
                <a:cs typeface="+mn-lt"/>
              </a:rPr>
              <a:t>Data engineers work with stakeholders and business analysts to build data models to represent data</a:t>
            </a:r>
          </a:p>
          <a:p>
            <a:r>
              <a:rPr lang="en-US" dirty="0">
                <a:ea typeface="+mn-lt"/>
                <a:cs typeface="+mn-lt"/>
              </a:rPr>
              <a:t>Data engineers work with data scientists to communicate data for machine-trained models and develop algorithms to extract insights from the data</a:t>
            </a:r>
          </a:p>
          <a:p>
            <a:endParaRPr lang="en-US" dirty="0">
              <a:ea typeface="+mn-lt"/>
              <a:cs typeface="+mn-lt"/>
            </a:endParaRPr>
          </a:p>
          <a:p>
            <a:endParaRPr lang="en-US" dirty="0">
              <a:ea typeface="+mn-lt"/>
              <a:cs typeface="+mn-lt"/>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3618195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mj-lt"/>
                <a:cs typeface="+mj-lt"/>
              </a:rPr>
              <a:t>Data Engineering </a:t>
            </a:r>
            <a:r>
              <a:rPr lang="en-US" dirty="0"/>
              <a:t>Definitions</a:t>
            </a:r>
          </a:p>
        </p:txBody>
      </p:sp>
      <p:sp>
        <p:nvSpPr>
          <p:cNvPr id="3" name="Content Placeholder 2"/>
          <p:cNvSpPr>
            <a:spLocks noGrp="1"/>
          </p:cNvSpPr>
          <p:nvPr>
            <p:ph sz="half" idx="1"/>
          </p:nvPr>
        </p:nvSpPr>
        <p:spPr/>
        <p:txBody>
          <a:bodyPr vert="horz" lIns="91440" tIns="45720" rIns="91440" bIns="45720" rtlCol="0" anchor="t">
            <a:normAutofit/>
          </a:bodyPr>
          <a:lstStyle/>
          <a:p>
            <a:r>
              <a:rPr lang="en-US" dirty="0">
                <a:solidFill>
                  <a:schemeClr val="bg2"/>
                </a:solidFill>
              </a:rPr>
              <a:t>The high-level tasks of data engineering can be broken down into the following:</a:t>
            </a:r>
          </a:p>
          <a:p>
            <a:pPr lvl="1"/>
            <a:r>
              <a:rPr lang="en-US" dirty="0">
                <a:solidFill>
                  <a:schemeClr val="bg2"/>
                </a:solidFill>
              </a:rPr>
              <a:t>Data Collection</a:t>
            </a:r>
            <a:endParaRPr lang="en-US" dirty="0">
              <a:solidFill>
                <a:schemeClr val="bg2"/>
              </a:solidFill>
              <a:cs typeface="Calibri"/>
            </a:endParaRPr>
          </a:p>
          <a:p>
            <a:pPr lvl="1"/>
            <a:r>
              <a:rPr lang="en-US" dirty="0">
                <a:solidFill>
                  <a:schemeClr val="bg2"/>
                </a:solidFill>
              </a:rPr>
              <a:t>Data Storage</a:t>
            </a:r>
            <a:endParaRPr lang="en-US" dirty="0">
              <a:solidFill>
                <a:schemeClr val="bg2"/>
              </a:solidFill>
              <a:cs typeface="Calibri"/>
            </a:endParaRPr>
          </a:p>
          <a:p>
            <a:pPr lvl="1"/>
            <a:r>
              <a:rPr lang="en-US" dirty="0">
                <a:solidFill>
                  <a:schemeClr val="bg2"/>
                </a:solidFill>
              </a:rPr>
              <a:t>Data Processing</a:t>
            </a:r>
            <a:endParaRPr lang="en-US" dirty="0">
              <a:solidFill>
                <a:schemeClr val="bg2"/>
              </a:solidFill>
              <a:cs typeface="Calibri"/>
            </a:endParaRPr>
          </a:p>
          <a:p>
            <a:pPr lvl="1"/>
            <a:r>
              <a:rPr lang="en-US" dirty="0">
                <a:solidFill>
                  <a:schemeClr val="bg2"/>
                </a:solidFill>
              </a:rPr>
              <a:t>Data Integration</a:t>
            </a:r>
            <a:endParaRPr lang="en-US" dirty="0">
              <a:solidFill>
                <a:schemeClr val="bg2"/>
              </a:solidFill>
              <a:cs typeface="Calibri"/>
            </a:endParaRPr>
          </a:p>
          <a:p>
            <a:pPr lvl="1"/>
            <a:r>
              <a:rPr lang="en-US" dirty="0">
                <a:solidFill>
                  <a:schemeClr val="bg2"/>
                </a:solidFill>
              </a:rPr>
              <a:t>Data Modeling</a:t>
            </a:r>
            <a:endParaRPr lang="en-US" dirty="0">
              <a:solidFill>
                <a:schemeClr val="bg2"/>
              </a:solidFill>
              <a:cs typeface="Calibri"/>
            </a:endParaRPr>
          </a:p>
          <a:p>
            <a:pPr lvl="1"/>
            <a:r>
              <a:rPr lang="en-US" b="1" dirty="0"/>
              <a:t>Data Serving</a:t>
            </a:r>
            <a:endParaRPr lang="en-US" dirty="0">
              <a:cs typeface="Calibri"/>
            </a:endParaRPr>
          </a:p>
        </p:txBody>
      </p:sp>
      <p:sp>
        <p:nvSpPr>
          <p:cNvPr id="9" name="Content Placeholder 8">
            <a:extLst>
              <a:ext uri="{FF2B5EF4-FFF2-40B4-BE49-F238E27FC236}">
                <a16:creationId xmlns:a16="http://schemas.microsoft.com/office/drawing/2014/main" id="{53F68E5C-CE25-4684-43F5-5C94C916C8C1}"/>
              </a:ext>
            </a:extLst>
          </p:cNvPr>
          <p:cNvSpPr>
            <a:spLocks noGrp="1"/>
          </p:cNvSpPr>
          <p:nvPr>
            <p:ph sz="half" idx="2"/>
          </p:nvPr>
        </p:nvSpPr>
        <p:spPr/>
        <p:txBody>
          <a:bodyPr vert="horz" lIns="91440" tIns="45720" rIns="91440" bIns="45720" rtlCol="0" anchor="t">
            <a:normAutofit/>
          </a:bodyPr>
          <a:lstStyle/>
          <a:p>
            <a:r>
              <a:rPr lang="en-US" dirty="0">
                <a:ea typeface="+mn-lt"/>
                <a:cs typeface="+mn-lt"/>
              </a:rPr>
              <a:t>The final step is to present the data in a way that is easy to understand and interpret, often involves creating visualizations and dashboards that help users interact with the data and gain insights from it.</a:t>
            </a:r>
            <a:endParaRPr lang="en-US"/>
          </a:p>
          <a:p>
            <a:endParaRPr lang="en-US" dirty="0">
              <a:ea typeface="+mn-lt"/>
              <a:cs typeface="+mn-lt"/>
            </a:endParaRPr>
          </a:p>
          <a:p>
            <a:endParaRPr lang="en-US" dirty="0">
              <a:ea typeface="+mn-lt"/>
              <a:cs typeface="+mn-lt"/>
            </a:endParaRPr>
          </a:p>
          <a:p>
            <a:endParaRPr lang="en-US" dirty="0">
              <a:ea typeface="+mn-lt"/>
              <a:cs typeface="+mn-lt"/>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2013261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934A4-231C-2E51-AB78-1859BCD93F80}"/>
              </a:ext>
            </a:extLst>
          </p:cNvPr>
          <p:cNvSpPr>
            <a:spLocks noGrp="1"/>
          </p:cNvSpPr>
          <p:nvPr>
            <p:ph type="title"/>
          </p:nvPr>
        </p:nvSpPr>
        <p:spPr/>
        <p:txBody>
          <a:bodyPr/>
          <a:lstStyle/>
          <a:p>
            <a:r>
              <a:rPr lang="en-US" dirty="0"/>
              <a:t>Big Picture Questions</a:t>
            </a:r>
          </a:p>
        </p:txBody>
      </p:sp>
      <p:sp>
        <p:nvSpPr>
          <p:cNvPr id="3" name="Content Placeholder 2">
            <a:extLst>
              <a:ext uri="{FF2B5EF4-FFF2-40B4-BE49-F238E27FC236}">
                <a16:creationId xmlns:a16="http://schemas.microsoft.com/office/drawing/2014/main" id="{61C2E2C1-C08E-B2B2-AEB3-D31C74C8EE0F}"/>
              </a:ext>
            </a:extLst>
          </p:cNvPr>
          <p:cNvSpPr>
            <a:spLocks noGrp="1"/>
          </p:cNvSpPr>
          <p:nvPr>
            <p:ph idx="1"/>
          </p:nvPr>
        </p:nvSpPr>
        <p:spPr/>
        <p:txBody>
          <a:bodyPr vert="horz" lIns="91440" tIns="45720" rIns="91440" bIns="45720" rtlCol="0" anchor="t">
            <a:normAutofit/>
          </a:bodyPr>
          <a:lstStyle/>
          <a:p>
            <a:r>
              <a:rPr lang="en-US" dirty="0"/>
              <a:t>What role will data have in the future to support the Air Force?</a:t>
            </a:r>
          </a:p>
          <a:p>
            <a:pPr lvl="1">
              <a:buClr>
                <a:srgbClr val="8AD0D6"/>
              </a:buClr>
              <a:buFont typeface="Courier New" charset="2"/>
              <a:buChar char="o"/>
            </a:pPr>
            <a:endParaRPr lang="en-US" dirty="0"/>
          </a:p>
          <a:p>
            <a:pPr>
              <a:buClr>
                <a:srgbClr val="8AD0D6"/>
              </a:buClr>
            </a:pPr>
            <a:r>
              <a:rPr lang="en-US" dirty="0"/>
              <a:t>In what ways is data used in relation with the operation of artificial intelligence capabilities?</a:t>
            </a:r>
          </a:p>
          <a:p>
            <a:pPr marL="457200" lvl="1" indent="0">
              <a:buClr>
                <a:srgbClr val="8AD0D6"/>
              </a:buClr>
              <a:buNone/>
            </a:pPr>
            <a:endParaRPr lang="en-US" dirty="0"/>
          </a:p>
          <a:p>
            <a:pPr lvl="1">
              <a:buClr>
                <a:srgbClr val="8AD0D6"/>
              </a:buClr>
              <a:buFont typeface="Courier New" charset="2"/>
              <a:buChar char="o"/>
            </a:pPr>
            <a:endParaRPr lang="en-US" dirty="0"/>
          </a:p>
        </p:txBody>
      </p:sp>
    </p:spTree>
    <p:extLst>
      <p:ext uri="{BB962C8B-B14F-4D97-AF65-F5344CB8AC3E}">
        <p14:creationId xmlns:p14="http://schemas.microsoft.com/office/powerpoint/2010/main" val="11487836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Data</a:t>
            </a:r>
          </a:p>
          <a:p>
            <a:pPr lvl="1">
              <a:buFont typeface="Courier New" charset="2"/>
              <a:buChar char="o"/>
            </a:pPr>
            <a:r>
              <a:rPr lang="en-US" dirty="0">
                <a:cs typeface="Calibri"/>
              </a:rPr>
              <a:t>Digital Data</a:t>
            </a:r>
          </a:p>
          <a:p>
            <a:pPr lvl="1">
              <a:buFont typeface="Courier New" charset="2"/>
              <a:buChar char="o"/>
            </a:pPr>
            <a:r>
              <a:rPr lang="en-US" dirty="0">
                <a:cs typeface="Calibri"/>
              </a:rPr>
              <a:t>Analog Data</a:t>
            </a:r>
          </a:p>
          <a:p>
            <a:pPr lvl="1">
              <a:buFont typeface="Courier New" charset="2"/>
              <a:buChar char="o"/>
            </a:pPr>
            <a:r>
              <a:rPr lang="en-US" dirty="0">
                <a:cs typeface="Calibri"/>
              </a:rPr>
              <a:t>Structured Data</a:t>
            </a:r>
          </a:p>
          <a:p>
            <a:pPr lvl="1">
              <a:buFont typeface="Courier New" charset="2"/>
              <a:buChar char="o"/>
            </a:pPr>
            <a:r>
              <a:rPr lang="en-US" dirty="0">
                <a:cs typeface="Calibri"/>
              </a:rPr>
              <a:t>Abstractions</a:t>
            </a:r>
          </a:p>
          <a:p>
            <a:r>
              <a:rPr lang="en-US" dirty="0">
                <a:cs typeface="Calibri"/>
              </a:rPr>
              <a:t>Engineering Principles</a:t>
            </a:r>
          </a:p>
          <a:p>
            <a:r>
              <a:rPr lang="en-US" dirty="0">
                <a:cs typeface="Calibri"/>
              </a:rPr>
              <a:t>Data Engineering</a:t>
            </a:r>
          </a:p>
          <a:p>
            <a:endParaRPr lang="en-US" dirty="0">
              <a:cs typeface="Calibri"/>
            </a:endParaRPr>
          </a:p>
          <a:p>
            <a:endParaRPr lang="en-US" dirty="0">
              <a:cs typeface="Calibri"/>
            </a:endParaRPr>
          </a:p>
        </p:txBody>
      </p:sp>
    </p:spTree>
    <p:extLst>
      <p:ext uri="{BB962C8B-B14F-4D97-AF65-F5344CB8AC3E}">
        <p14:creationId xmlns:p14="http://schemas.microsoft.com/office/powerpoint/2010/main" val="2376490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Definition</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How do you define data? What is data?</a:t>
            </a:r>
          </a:p>
          <a:p>
            <a:endParaRPr lang="en-US" dirty="0"/>
          </a:p>
          <a:p>
            <a:r>
              <a:rPr lang="en-US" dirty="0"/>
              <a:t>Is data a requirement to learn?</a:t>
            </a:r>
          </a:p>
          <a:p>
            <a:endParaRPr lang="en-US" dirty="0"/>
          </a:p>
          <a:p>
            <a:r>
              <a:rPr lang="en-US" dirty="0"/>
              <a:t>Is data a requirement to perform science?</a:t>
            </a:r>
          </a:p>
          <a:p>
            <a:pPr lvl="1"/>
            <a:r>
              <a:rPr lang="en-US" dirty="0"/>
              <a:t>Science : the intellectual and practical activity encompassing the systematic study of the structure and behavior of the physical and natural world through observation and experiment</a:t>
            </a:r>
          </a:p>
          <a:p>
            <a:pPr marL="0" indent="0">
              <a:buNone/>
            </a:pPr>
            <a:endParaRPr lang="en-US" sz="1800" dirty="0"/>
          </a:p>
        </p:txBody>
      </p:sp>
    </p:spTree>
    <p:extLst>
      <p:ext uri="{BB962C8B-B14F-4D97-AF65-F5344CB8AC3E}">
        <p14:creationId xmlns:p14="http://schemas.microsoft.com/office/powerpoint/2010/main" val="239929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Definition</a:t>
            </a:r>
          </a:p>
        </p:txBody>
      </p:sp>
      <p:sp>
        <p:nvSpPr>
          <p:cNvPr id="3" name="Content Placeholder 2"/>
          <p:cNvSpPr>
            <a:spLocks noGrp="1"/>
          </p:cNvSpPr>
          <p:nvPr>
            <p:ph idx="1"/>
          </p:nvPr>
        </p:nvSpPr>
        <p:spPr/>
        <p:txBody>
          <a:bodyPr>
            <a:normAutofit fontScale="92500" lnSpcReduction="10000"/>
          </a:bodyPr>
          <a:lstStyle/>
          <a:p>
            <a:r>
              <a:rPr lang="en-US" dirty="0"/>
              <a:t>Can we, as humans learn, without data? If so, what do you call the input into the learning process?</a:t>
            </a:r>
          </a:p>
          <a:p>
            <a:pPr marL="0" indent="0">
              <a:buNone/>
            </a:pPr>
            <a:endParaRPr lang="en-US" dirty="0"/>
          </a:p>
          <a:p>
            <a:r>
              <a:rPr lang="en-US" dirty="0"/>
              <a:t>How did we learn before digital-computers?</a:t>
            </a:r>
          </a:p>
          <a:p>
            <a:endParaRPr lang="en-US" dirty="0"/>
          </a:p>
          <a:p>
            <a:r>
              <a:rPr lang="en-US" dirty="0"/>
              <a:t>How did we learn before the printing-press, books, and writing?</a:t>
            </a:r>
          </a:p>
          <a:p>
            <a:pPr marL="0" indent="0">
              <a:buNone/>
            </a:pPr>
            <a:endParaRPr lang="en-US" dirty="0"/>
          </a:p>
          <a:p>
            <a:r>
              <a:rPr lang="en-US" dirty="0"/>
              <a:t>How did we learn before drawings and spoken words?</a:t>
            </a:r>
          </a:p>
          <a:p>
            <a:endParaRPr lang="en-US" dirty="0"/>
          </a:p>
          <a:p>
            <a:r>
              <a:rPr lang="en-US" dirty="0"/>
              <a:t>Do animals that don’t speak and don’t interact with humans learn? If so, how?</a:t>
            </a:r>
          </a:p>
          <a:p>
            <a:endParaRPr lang="en-US" dirty="0"/>
          </a:p>
        </p:txBody>
      </p:sp>
    </p:spTree>
    <p:extLst>
      <p:ext uri="{BB962C8B-B14F-4D97-AF65-F5344CB8AC3E}">
        <p14:creationId xmlns:p14="http://schemas.microsoft.com/office/powerpoint/2010/main" val="80771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Definition</a:t>
            </a:r>
          </a:p>
        </p:txBody>
      </p:sp>
      <p:sp>
        <p:nvSpPr>
          <p:cNvPr id="3" name="Content Placeholder 2"/>
          <p:cNvSpPr>
            <a:spLocks noGrp="1"/>
          </p:cNvSpPr>
          <p:nvPr>
            <p:ph idx="1"/>
          </p:nvPr>
        </p:nvSpPr>
        <p:spPr/>
        <p:txBody>
          <a:bodyPr>
            <a:normAutofit fontScale="92500" lnSpcReduction="20000"/>
          </a:bodyPr>
          <a:lstStyle/>
          <a:p>
            <a:r>
              <a:rPr lang="en-US" dirty="0"/>
              <a:t>Are the pictures and the words on the screen data?</a:t>
            </a:r>
          </a:p>
          <a:p>
            <a:endParaRPr lang="en-US" dirty="0"/>
          </a:p>
          <a:p>
            <a:r>
              <a:rPr lang="en-US" dirty="0"/>
              <a:t>Is a physical book data?</a:t>
            </a:r>
          </a:p>
          <a:p>
            <a:endParaRPr lang="en-US" dirty="0"/>
          </a:p>
          <a:p>
            <a:r>
              <a:rPr lang="en-US" dirty="0"/>
              <a:t>What about the whiteboard?</a:t>
            </a:r>
          </a:p>
          <a:p>
            <a:endParaRPr lang="en-US" dirty="0"/>
          </a:p>
          <a:p>
            <a:r>
              <a:rPr lang="en-US" dirty="0"/>
              <a:t>Is the empty spot on the whiteboard data?</a:t>
            </a:r>
          </a:p>
          <a:p>
            <a:endParaRPr lang="en-US" dirty="0"/>
          </a:p>
          <a:p>
            <a:r>
              <a:rPr lang="en-US" dirty="0"/>
              <a:t>Are your and my clothes data? </a:t>
            </a:r>
          </a:p>
          <a:p>
            <a:endParaRPr lang="en-US" dirty="0"/>
          </a:p>
          <a:p>
            <a:r>
              <a:rPr lang="en-US" dirty="0"/>
              <a:t>Is DNA data?</a:t>
            </a:r>
          </a:p>
          <a:p>
            <a:endParaRPr lang="en-US" dirty="0"/>
          </a:p>
          <a:p>
            <a:endParaRPr lang="en-US" dirty="0"/>
          </a:p>
        </p:txBody>
      </p:sp>
    </p:spTree>
    <p:extLst>
      <p:ext uri="{BB962C8B-B14F-4D97-AF65-F5344CB8AC3E}">
        <p14:creationId xmlns:p14="http://schemas.microsoft.com/office/powerpoint/2010/main" val="863846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Definition</a:t>
            </a:r>
          </a:p>
        </p:txBody>
      </p:sp>
      <p:sp>
        <p:nvSpPr>
          <p:cNvPr id="3" name="Content Placeholder 2"/>
          <p:cNvSpPr>
            <a:spLocks noGrp="1"/>
          </p:cNvSpPr>
          <p:nvPr>
            <p:ph idx="1"/>
          </p:nvPr>
        </p:nvSpPr>
        <p:spPr/>
        <p:txBody>
          <a:bodyPr vert="horz" lIns="91440" tIns="45720" rIns="91440" bIns="45720" rtlCol="0" anchor="t">
            <a:normAutofit/>
          </a:bodyPr>
          <a:lstStyle/>
          <a:p>
            <a:r>
              <a:rPr lang="en-US" dirty="0">
                <a:cs typeface="Calibri"/>
              </a:rPr>
              <a:t>Is programming computer code data?</a:t>
            </a:r>
          </a:p>
          <a:p>
            <a:endParaRPr lang="en-US" dirty="0">
              <a:cs typeface="Calibri"/>
            </a:endParaRPr>
          </a:p>
          <a:p>
            <a:r>
              <a:rPr lang="en-US" dirty="0">
                <a:cs typeface="Calibri"/>
              </a:rPr>
              <a:t>Is an executable application data?</a:t>
            </a:r>
          </a:p>
          <a:p>
            <a:endParaRPr lang="en-US" dirty="0">
              <a:cs typeface="Calibri"/>
            </a:endParaRPr>
          </a:p>
          <a:p>
            <a:r>
              <a:rPr lang="en-US" dirty="0">
                <a:ea typeface="+mn-lt"/>
                <a:cs typeface="+mn-lt"/>
              </a:rPr>
              <a:t>Are mathematical theories and trained models data?</a:t>
            </a:r>
            <a:endParaRPr lang="en-US" dirty="0">
              <a:cs typeface="Calibri"/>
            </a:endParaRPr>
          </a:p>
        </p:txBody>
      </p:sp>
    </p:spTree>
    <p:extLst>
      <p:ext uri="{BB962C8B-B14F-4D97-AF65-F5344CB8AC3E}">
        <p14:creationId xmlns:p14="http://schemas.microsoft.com/office/powerpoint/2010/main" val="1845169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Definition</a:t>
            </a:r>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r>
              <a:rPr lang="en-US" dirty="0"/>
              <a:t>Data: physical matter interpretable by compute-engines</a:t>
            </a:r>
            <a:endParaRPr lang="en-US" dirty="0">
              <a:cs typeface="Calibri"/>
            </a:endParaRPr>
          </a:p>
          <a:p>
            <a:pPr lvl="1"/>
            <a:endParaRPr lang="en-US" dirty="0"/>
          </a:p>
          <a:p>
            <a:pPr lvl="1"/>
            <a:r>
              <a:rPr lang="en-US" dirty="0"/>
              <a:t>By compute-engines I include both humans and machines</a:t>
            </a:r>
            <a:endParaRPr lang="en-US" dirty="0">
              <a:cs typeface="Calibri"/>
            </a:endParaRPr>
          </a:p>
          <a:p>
            <a:pPr lvl="1"/>
            <a:endParaRPr lang="en-US" dirty="0"/>
          </a:p>
          <a:p>
            <a:pPr lvl="1"/>
            <a:r>
              <a:rPr lang="en-US" dirty="0"/>
              <a:t>Digital Data: matter </a:t>
            </a:r>
            <a:r>
              <a:rPr lang="en-US" dirty="0">
                <a:ea typeface="+mn-lt"/>
                <a:cs typeface="+mn-lt"/>
              </a:rPr>
              <a:t>artificially </a:t>
            </a:r>
            <a:r>
              <a:rPr lang="en-US" dirty="0"/>
              <a:t>construed to symbols from a finite alphabet (often zero-one-based, binary digital data) to support system processing</a:t>
            </a:r>
          </a:p>
          <a:p>
            <a:pPr lvl="1"/>
            <a:endParaRPr lang="en-US" dirty="0"/>
          </a:p>
          <a:p>
            <a:pPr lvl="1"/>
            <a:r>
              <a:rPr lang="en-US" dirty="0"/>
              <a:t>Analog Data: data that is not digital, matter not-construed artificially to an symbols</a:t>
            </a:r>
          </a:p>
          <a:p>
            <a:pPr lvl="1"/>
            <a:endParaRPr lang="en-US" dirty="0"/>
          </a:p>
          <a:p>
            <a:r>
              <a:rPr lang="en-US" dirty="0"/>
              <a:t>Digital Data has a very nice property of supporting efficient copying, enabling mass consumption</a:t>
            </a:r>
            <a:endParaRPr lang="en-US" dirty="0">
              <a:cs typeface="Calibri"/>
            </a:endParaRPr>
          </a:p>
        </p:txBody>
      </p:sp>
    </p:spTree>
    <p:extLst>
      <p:ext uri="{BB962C8B-B14F-4D97-AF65-F5344CB8AC3E}">
        <p14:creationId xmlns:p14="http://schemas.microsoft.com/office/powerpoint/2010/main" val="2375967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3876E-56C4-CF61-2879-08275AEE539E}"/>
              </a:ext>
            </a:extLst>
          </p:cNvPr>
          <p:cNvSpPr>
            <a:spLocks noGrp="1"/>
          </p:cNvSpPr>
          <p:nvPr>
            <p:ph type="title"/>
          </p:nvPr>
        </p:nvSpPr>
        <p:spPr/>
        <p:txBody>
          <a:bodyPr/>
          <a:lstStyle/>
          <a:p>
            <a:r>
              <a:rPr lang="en-US" dirty="0">
                <a:cs typeface="Calibri Light"/>
              </a:rPr>
              <a:t>Data is vs Data are</a:t>
            </a:r>
            <a:endParaRPr lang="en-US" b="1" dirty="0">
              <a:cs typeface="Calibri Light"/>
            </a:endParaRPr>
          </a:p>
        </p:txBody>
      </p:sp>
      <p:sp>
        <p:nvSpPr>
          <p:cNvPr id="3" name="Content Placeholder 2">
            <a:extLst>
              <a:ext uri="{FF2B5EF4-FFF2-40B4-BE49-F238E27FC236}">
                <a16:creationId xmlns:a16="http://schemas.microsoft.com/office/drawing/2014/main" id="{5494FD0D-4398-1062-626A-65D7A82B9F2F}"/>
              </a:ext>
            </a:extLst>
          </p:cNvPr>
          <p:cNvSpPr>
            <a:spLocks noGrp="1"/>
          </p:cNvSpPr>
          <p:nvPr>
            <p:ph idx="1"/>
          </p:nvPr>
        </p:nvSpPr>
        <p:spPr/>
        <p:txBody>
          <a:bodyPr vert="horz" lIns="91440" tIns="45720" rIns="91440" bIns="45720" rtlCol="0" anchor="t">
            <a:normAutofit/>
          </a:bodyPr>
          <a:lstStyle/>
          <a:p>
            <a:r>
              <a:rPr lang="en-US" dirty="0">
                <a:cs typeface="Calibri"/>
              </a:rPr>
              <a:t>I define data as uncountable (physical matter), thus I use "data is" as opposed to "data are"</a:t>
            </a:r>
          </a:p>
          <a:p>
            <a:pPr lvl="1"/>
            <a:r>
              <a:rPr lang="en-US" dirty="0">
                <a:cs typeface="Calibri"/>
              </a:rPr>
              <a:t>Some journals and organizations may define data as countable</a:t>
            </a:r>
          </a:p>
          <a:p>
            <a:pPr lvl="1"/>
            <a:endParaRPr lang="en-US" dirty="0">
              <a:cs typeface="Calibri"/>
            </a:endParaRPr>
          </a:p>
          <a:p>
            <a:r>
              <a:rPr lang="en-US" dirty="0">
                <a:cs typeface="Calibri"/>
              </a:rPr>
              <a:t>In your project report and presentation, just be consistent in your writing</a:t>
            </a:r>
          </a:p>
          <a:p>
            <a:pPr lvl="1"/>
            <a:endParaRPr lang="en-US" dirty="0">
              <a:cs typeface="Calibri"/>
            </a:endParaRPr>
          </a:p>
        </p:txBody>
      </p:sp>
    </p:spTree>
    <p:extLst>
      <p:ext uri="{BB962C8B-B14F-4D97-AF65-F5344CB8AC3E}">
        <p14:creationId xmlns:p14="http://schemas.microsoft.com/office/powerpoint/2010/main" val="1776578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3869daf0-290f-4d1b-87bb-1e903551c6db">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077BACD1589054B9532B71AB47E772D" ma:contentTypeVersion="12" ma:contentTypeDescription="Create a new document." ma:contentTypeScope="" ma:versionID="9ef6d6188b7e5823194b9a4c4898fcb5">
  <xsd:schema xmlns:xsd="http://www.w3.org/2001/XMLSchema" xmlns:xs="http://www.w3.org/2001/XMLSchema" xmlns:p="http://schemas.microsoft.com/office/2006/metadata/properties" xmlns:ns1="http://schemas.microsoft.com/sharepoint/v3" xmlns:ns2="3869daf0-290f-4d1b-87bb-1e903551c6db" targetNamespace="http://schemas.microsoft.com/office/2006/metadata/properties" ma:root="true" ma:fieldsID="a8da31ccf9a2fedab683fda7be622698" ns1:_="" ns2:_="">
    <xsd:import namespace="http://schemas.microsoft.com/sharepoint/v3"/>
    <xsd:import namespace="3869daf0-290f-4d1b-87bb-1e903551c6d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1:_ip_UnifiedCompliancePolicyProperties" minOccurs="0"/>
                <xsd:element ref="ns1:_ip_UnifiedCompliancePolicyUIAction" minOccurs="0"/>
                <xsd:element ref="ns2:lcf76f155ced4ddcb4097134ff3c332f"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69daf0-290f-4d1b-87bb-1e903551c6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cffaf5dc-3735-4fce-97e2-f6f35f147f7f"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9F55CF-045F-4539-8772-9A560CB0C92D}">
  <ds:schemaRefs>
    <ds:schemaRef ds:uri="http://schemas.microsoft.com/sharepoint/v3/contenttype/forms"/>
  </ds:schemaRefs>
</ds:datastoreItem>
</file>

<file path=customXml/itemProps2.xml><?xml version="1.0" encoding="utf-8"?>
<ds:datastoreItem xmlns:ds="http://schemas.openxmlformats.org/officeDocument/2006/customXml" ds:itemID="{C98CF107-43A0-4D3E-8E7E-56CBC03D2871}">
  <ds:schemaRefs>
    <ds:schemaRef ds:uri="http://purl.org/dc/dcmitype/"/>
    <ds:schemaRef ds:uri="http://schemas.microsoft.com/office/2006/documentManagement/types"/>
    <ds:schemaRef ds:uri="http://purl.org/dc/elements/1.1/"/>
    <ds:schemaRef ds:uri="http://schemas.microsoft.com/sharepoint/v3"/>
    <ds:schemaRef ds:uri="http://schemas.microsoft.com/office/2006/metadata/properties"/>
    <ds:schemaRef ds:uri="http://www.w3.org/XML/1998/namespace"/>
    <ds:schemaRef ds:uri="http://purl.org/dc/terms/"/>
    <ds:schemaRef ds:uri="http://schemas.microsoft.com/office/infopath/2007/PartnerControls"/>
    <ds:schemaRef ds:uri="http://schemas.openxmlformats.org/package/2006/metadata/core-properties"/>
    <ds:schemaRef ds:uri="3869daf0-290f-4d1b-87bb-1e903551c6db"/>
  </ds:schemaRefs>
</ds:datastoreItem>
</file>

<file path=customXml/itemProps3.xml><?xml version="1.0" encoding="utf-8"?>
<ds:datastoreItem xmlns:ds="http://schemas.openxmlformats.org/officeDocument/2006/customXml" ds:itemID="{5F8FEB81-2012-483F-A566-C21097FC79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869daf0-290f-4d1b-87bb-1e903551c6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3414</TotalTime>
  <Words>1977</Words>
  <Application>Microsoft Macintosh PowerPoint</Application>
  <PresentationFormat>Widescreen</PresentationFormat>
  <Paragraphs>299</Paragraphs>
  <Slides>33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Calibri</vt:lpstr>
      <vt:lpstr>Calibri Light</vt:lpstr>
      <vt:lpstr>Century Gothic</vt:lpstr>
      <vt:lpstr>Courier New</vt:lpstr>
      <vt:lpstr>Wingdings 3</vt:lpstr>
      <vt:lpstr>Ion</vt:lpstr>
      <vt:lpstr>Data Engineering</vt:lpstr>
      <vt:lpstr>Overview</vt:lpstr>
      <vt:lpstr>Course Objectives</vt:lpstr>
      <vt:lpstr>Data Definition</vt:lpstr>
      <vt:lpstr>Data Definition</vt:lpstr>
      <vt:lpstr>Data Definition</vt:lpstr>
      <vt:lpstr>Data Definition</vt:lpstr>
      <vt:lpstr>Data Definition</vt:lpstr>
      <vt:lpstr>Data is vs Data are</vt:lpstr>
      <vt:lpstr>Structured Data</vt:lpstr>
      <vt:lpstr>Abstractions</vt:lpstr>
      <vt:lpstr>Motivation</vt:lpstr>
      <vt:lpstr>Motivation</vt:lpstr>
      <vt:lpstr>Motivation</vt:lpstr>
      <vt:lpstr>Motivation</vt:lpstr>
      <vt:lpstr>Motivation</vt:lpstr>
      <vt:lpstr>Motivation</vt:lpstr>
      <vt:lpstr>Motivation</vt:lpstr>
      <vt:lpstr>Motivation</vt:lpstr>
      <vt:lpstr>Motivation</vt:lpstr>
      <vt:lpstr>Engineering Definition</vt:lpstr>
      <vt:lpstr> Definitions</vt:lpstr>
      <vt:lpstr> Definitions</vt:lpstr>
      <vt:lpstr> Definitions</vt:lpstr>
      <vt:lpstr>Data Engineering Definitions</vt:lpstr>
      <vt:lpstr>Data Engineering Definitions</vt:lpstr>
      <vt:lpstr>Data Engineering Definitions</vt:lpstr>
      <vt:lpstr>Data Engineering Definitions</vt:lpstr>
      <vt:lpstr>Data Engineering Definitions</vt:lpstr>
      <vt:lpstr>Data Engineering Definitions</vt:lpstr>
      <vt:lpstr>Data Engineering Definitions</vt:lpstr>
      <vt:lpstr>Big Picture Questions</vt:lpstr>
      <vt:lpstr>Recap</vt:lpstr>
    </vt:vector>
  </TitlesOfParts>
  <Company>AFIT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Engineering Fundamentals</dc:title>
  <dc:creator>RANLY, NEIL C CIV USAF AETC AFIT/ENS</dc:creator>
  <cp:lastModifiedBy>RANLY, NEIL C CIV USAF AETC AFIT/ENS</cp:lastModifiedBy>
  <cp:revision>884</cp:revision>
  <dcterms:created xsi:type="dcterms:W3CDTF">2023-02-21T13:48:13Z</dcterms:created>
  <dcterms:modified xsi:type="dcterms:W3CDTF">2024-01-05T14:52:48Z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0x0101008077BACD1589054B9532B71AB47E772D</vt:lpwstr>
  </property>
  <property fmtid="{D5CDD505-2E9C-101B-9397-08002B2CF9AE}" pid="3" name="MediaServiceImageTags">
    <vt:lpwstr/>
  </property>
</Properties>
</file>