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3" autoAdjust="0"/>
    <p:restoredTop sz="95531" autoAdjust="0"/>
  </p:normalViewPr>
  <p:slideViewPr>
    <p:cSldViewPr>
      <p:cViewPr varScale="1">
        <p:scale>
          <a:sx n="105" d="100"/>
          <a:sy n="105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F8779B-3E3F-46F8-B0CB-CAD33CF0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98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BCD8-D32F-4B4D-85A8-BC507F58C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BD-7F9F-4855-B2DA-6F8AE21E8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5718-53A6-4C60-A423-592B0B9F8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6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3C807-7E97-47B6-BB36-73EB20179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9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763F-A26D-406B-8D93-C6916ECF9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D8225-5E55-4AAA-8575-B1C1302B7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6CA4-B802-4201-853B-25558144F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5D0D-550D-4B05-BC5F-72AD51A5F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015CE-1CD1-4270-AD7C-173A0DC1D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7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B494-48D1-4AF2-A554-2F3C0CE06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54EB-A2E3-4E11-A32F-2C3DAAC14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043D-AF95-4F4E-A62D-264402DB3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FBF39702-1099-4EC1-8EDB-82D58470A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 623 – Overviews: </a:t>
            </a:r>
            <a:r>
              <a:rPr lang="en-US" altLang="en-US" sz="4000" dirty="0"/>
              <a:t>Heuristic Methods and 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14</a:t>
            </a:r>
          </a:p>
          <a:p>
            <a:pPr eaLnBrk="1" hangingPunct="1"/>
            <a:r>
              <a:rPr lang="en-US" altLang="en-US" dirty="0"/>
              <a:t>Genetic Algorithm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0671-89D8-4D01-B91F-4FB87946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Lab using MKP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776A-AF32-446B-9A35-8BF6BA90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are going to revisit the multi-dimensional 0-1 knapsack problem (MKP).  </a:t>
            </a:r>
          </a:p>
          <a:p>
            <a:r>
              <a:rPr lang="en-US" sz="2400" dirty="0"/>
              <a:t>Why not TSP?</a:t>
            </a:r>
          </a:p>
          <a:p>
            <a:pPr lvl="1"/>
            <a:r>
              <a:rPr lang="en-US" sz="2400" dirty="0"/>
              <a:t>TSP is harder to GA because we would have to code PMX or similar crossover.</a:t>
            </a:r>
          </a:p>
          <a:p>
            <a:r>
              <a:rPr lang="en-US" sz="2400" dirty="0"/>
              <a:t>Download MKP_Data.xls from Canvas</a:t>
            </a:r>
          </a:p>
          <a:p>
            <a:r>
              <a:rPr lang="en-US" sz="2400" dirty="0"/>
              <a:t>I provide fully working code this time, but its stupidly naïve</a:t>
            </a:r>
          </a:p>
          <a:p>
            <a:r>
              <a:rPr lang="en-US" sz="2400" dirty="0"/>
              <a:t>Tune the code</a:t>
            </a:r>
          </a:p>
          <a:p>
            <a:r>
              <a:rPr lang="en-US" sz="2400" dirty="0"/>
              <a:t>Team with the highest value </a:t>
            </a:r>
            <a:r>
              <a:rPr lang="en-US" sz="2400" i="1" dirty="0"/>
              <a:t>feasible</a:t>
            </a:r>
            <a:r>
              <a:rPr lang="en-US" sz="2400" dirty="0"/>
              <a:t> solution at end of period wins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CED3-8752-4B9C-9F4C-21AC27E4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C94A-C747-4397-A6A6-6FCE85E2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Generate an initial population</a:t>
            </a:r>
          </a:p>
          <a:p>
            <a:r>
              <a:rPr lang="en-US" sz="2400" dirty="0"/>
              <a:t>For some number of generations do:</a:t>
            </a:r>
          </a:p>
          <a:p>
            <a:pPr lvl="1"/>
            <a:r>
              <a:rPr lang="en-US" sz="2000" dirty="0"/>
              <a:t>Calculate fitness, weight and volume for each solution, if solutions are not feasible force feasibility of population </a:t>
            </a:r>
          </a:p>
          <a:p>
            <a:pPr lvl="1"/>
            <a:r>
              <a:rPr lang="en-US" sz="2000" dirty="0"/>
              <a:t>Probabilistically choose two solutions to be parents (better solutions should have higher odds of being chosen)</a:t>
            </a:r>
          </a:p>
          <a:p>
            <a:pPr lvl="1"/>
            <a:r>
              <a:rPr lang="en-US" sz="2000" dirty="0"/>
              <a:t>Randomly generate a crossover point and create a child</a:t>
            </a:r>
          </a:p>
          <a:p>
            <a:pPr lvl="1"/>
            <a:r>
              <a:rPr lang="en-US" sz="2000" dirty="0"/>
              <a:t>Possibly mutate the child</a:t>
            </a:r>
          </a:p>
          <a:p>
            <a:pPr lvl="1"/>
            <a:r>
              <a:rPr lang="en-US" sz="2000" dirty="0"/>
              <a:t>Calculate fitness, weight and volume for child, if child is not feasible force feasibility</a:t>
            </a:r>
          </a:p>
          <a:p>
            <a:pPr lvl="1"/>
            <a:r>
              <a:rPr lang="en-US" sz="2000" dirty="0"/>
              <a:t>Compare child versus worst member of population and replace if better</a:t>
            </a:r>
          </a:p>
        </p:txBody>
      </p:sp>
    </p:spTree>
    <p:extLst>
      <p:ext uri="{BB962C8B-B14F-4D97-AF65-F5344CB8AC3E}">
        <p14:creationId xmlns:p14="http://schemas.microsoft.com/office/powerpoint/2010/main" val="29492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92FC-4BE1-4A13-901A-660EB5B5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87EB-0F08-43F6-AABB-00E5D4ED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will </a:t>
            </a:r>
            <a:r>
              <a:rPr lang="en-US" sz="2800" i="1" dirty="0"/>
              <a:t>you</a:t>
            </a:r>
            <a:r>
              <a:rPr lang="en-US" sz="2800" dirty="0"/>
              <a:t> choose sets of parents?</a:t>
            </a:r>
          </a:p>
          <a:p>
            <a:r>
              <a:rPr lang="en-US" sz="2800" dirty="0"/>
              <a:t>What percent of original population will </a:t>
            </a:r>
            <a:r>
              <a:rPr lang="en-US" sz="2800" i="1" dirty="0"/>
              <a:t>you</a:t>
            </a:r>
            <a:r>
              <a:rPr lang="en-US" sz="2800" dirty="0"/>
              <a:t> keep?</a:t>
            </a:r>
          </a:p>
          <a:p>
            <a:r>
              <a:rPr lang="en-US" sz="2800" dirty="0"/>
              <a:t>Will </a:t>
            </a:r>
            <a:r>
              <a:rPr lang="en-US" sz="2800" i="1" dirty="0"/>
              <a:t>you</a:t>
            </a:r>
            <a:r>
              <a:rPr lang="en-US" sz="2800" dirty="0"/>
              <a:t> add seeding, elitism, memory, </a:t>
            </a:r>
            <a:r>
              <a:rPr lang="en-US" sz="2800" dirty="0" err="1"/>
              <a:t>etc</a:t>
            </a:r>
            <a:r>
              <a:rPr lang="en-US" sz="2800" dirty="0"/>
              <a:t>?</a:t>
            </a:r>
          </a:p>
          <a:p>
            <a:r>
              <a:rPr lang="en-US" sz="2800" dirty="0"/>
              <a:t>How will </a:t>
            </a:r>
            <a:r>
              <a:rPr lang="en-US" sz="2800" i="1" dirty="0"/>
              <a:t>you</a:t>
            </a:r>
            <a:r>
              <a:rPr lang="en-US" sz="2800" dirty="0"/>
              <a:t> ensure child feasibility?</a:t>
            </a:r>
          </a:p>
          <a:p>
            <a:r>
              <a:rPr lang="en-US" sz="2800" dirty="0"/>
              <a:t>What mutation rates will </a:t>
            </a:r>
            <a:r>
              <a:rPr lang="en-US" sz="2800" i="1" dirty="0"/>
              <a:t>you</a:t>
            </a:r>
            <a:r>
              <a:rPr lang="en-US" sz="2800" dirty="0"/>
              <a:t> use?</a:t>
            </a:r>
          </a:p>
          <a:p>
            <a:r>
              <a:rPr lang="en-US" sz="2800" dirty="0"/>
              <a:t>How will </a:t>
            </a:r>
            <a:r>
              <a:rPr lang="en-US" sz="2800" i="1" dirty="0"/>
              <a:t>you</a:t>
            </a:r>
            <a:r>
              <a:rPr lang="en-US" sz="2800" dirty="0"/>
              <a:t> determine when to terminate?</a:t>
            </a:r>
          </a:p>
          <a:p>
            <a:r>
              <a:rPr lang="en-US" sz="2800" dirty="0"/>
              <a:t>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760069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8506</TotalTime>
  <Words>228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Garamond</vt:lpstr>
      <vt:lpstr>Times New Roman</vt:lpstr>
      <vt:lpstr>Wingdings</vt:lpstr>
      <vt:lpstr>Lesson 1 - Introduction and Logical Constraints</vt:lpstr>
      <vt:lpstr>OPER 623 – Overviews: Heuristic Methods and Complexity</vt:lpstr>
      <vt:lpstr>GA Lab using MKP </vt:lpstr>
      <vt:lpstr>Pseudo Code</vt:lpstr>
      <vt:lpstr>Complications</vt:lpstr>
    </vt:vector>
  </TitlesOfParts>
  <Company>AFIT/ENS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– Heuristic Search Methods</dc:title>
  <dc:creator>Victor Wiley</dc:creator>
  <cp:lastModifiedBy>Bruce Cox</cp:lastModifiedBy>
  <cp:revision>77</cp:revision>
  <dcterms:created xsi:type="dcterms:W3CDTF">2003-10-01T12:57:35Z</dcterms:created>
  <dcterms:modified xsi:type="dcterms:W3CDTF">2021-09-23T15:07:15Z</dcterms:modified>
</cp:coreProperties>
</file>