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4"/>
  </p:notesMasterIdLst>
  <p:handoutMasterIdLst>
    <p:handoutMasterId r:id="rId5"/>
  </p:handoutMasterIdLst>
  <p:sldIdLst>
    <p:sldId id="477" r:id="rId2"/>
    <p:sldId id="478" r:id="rId3"/>
  </p:sldIdLst>
  <p:sldSz cx="9144000" cy="6858000" type="screen4x3"/>
  <p:notesSz cx="7010400" cy="9236075"/>
  <p:defaultTextStyle>
    <a:defPPr>
      <a:defRPr lang="en-US"/>
    </a:defPPr>
    <a:lvl1pPr algn="l" rtl="0" fontAlgn="base">
      <a:spcBef>
        <a:spcPct val="50000"/>
      </a:spcBef>
      <a:spcAft>
        <a:spcPct val="0"/>
      </a:spcAft>
      <a:buChar char="•"/>
      <a:defRPr sz="2400" kern="1200">
        <a:solidFill>
          <a:schemeClr val="tx1"/>
        </a:solidFill>
        <a:latin typeface="Arial" charset="0"/>
        <a:ea typeface="+mn-ea"/>
        <a:cs typeface="+mn-cs"/>
      </a:defRPr>
    </a:lvl1pPr>
    <a:lvl2pPr marL="457200" algn="l" rtl="0" fontAlgn="base">
      <a:spcBef>
        <a:spcPct val="50000"/>
      </a:spcBef>
      <a:spcAft>
        <a:spcPct val="0"/>
      </a:spcAft>
      <a:buChar char="•"/>
      <a:defRPr sz="2400" kern="1200">
        <a:solidFill>
          <a:schemeClr val="tx1"/>
        </a:solidFill>
        <a:latin typeface="Arial" charset="0"/>
        <a:ea typeface="+mn-ea"/>
        <a:cs typeface="+mn-cs"/>
      </a:defRPr>
    </a:lvl2pPr>
    <a:lvl3pPr marL="914400" algn="l" rtl="0" fontAlgn="base">
      <a:spcBef>
        <a:spcPct val="50000"/>
      </a:spcBef>
      <a:spcAft>
        <a:spcPct val="0"/>
      </a:spcAft>
      <a:buChar char="•"/>
      <a:defRPr sz="2400" kern="1200">
        <a:solidFill>
          <a:schemeClr val="tx1"/>
        </a:solidFill>
        <a:latin typeface="Arial" charset="0"/>
        <a:ea typeface="+mn-ea"/>
        <a:cs typeface="+mn-cs"/>
      </a:defRPr>
    </a:lvl3pPr>
    <a:lvl4pPr marL="1371600" algn="l" rtl="0" fontAlgn="base">
      <a:spcBef>
        <a:spcPct val="50000"/>
      </a:spcBef>
      <a:spcAft>
        <a:spcPct val="0"/>
      </a:spcAft>
      <a:buChar char="•"/>
      <a:defRPr sz="2400" kern="1200">
        <a:solidFill>
          <a:schemeClr val="tx1"/>
        </a:solidFill>
        <a:latin typeface="Arial" charset="0"/>
        <a:ea typeface="+mn-ea"/>
        <a:cs typeface="+mn-cs"/>
      </a:defRPr>
    </a:lvl4pPr>
    <a:lvl5pPr marL="1828800" algn="l" rtl="0" fontAlgn="base">
      <a:spcBef>
        <a:spcPct val="50000"/>
      </a:spcBef>
      <a:spcAft>
        <a:spcPct val="0"/>
      </a:spcAft>
      <a:buChar char="•"/>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66FF"/>
    <a:srgbClr val="CC9900"/>
    <a:srgbClr val="0000FF"/>
    <a:srgbClr val="00CC00"/>
    <a:srgbClr val="FF7C80"/>
    <a:srgbClr val="FF99CC"/>
    <a:srgbClr val="B2B2B2"/>
    <a:srgbClr val="FFFF66"/>
    <a:srgbClr val="0060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4" autoAdjust="0"/>
    <p:restoredTop sz="72560" autoAdjust="0"/>
  </p:normalViewPr>
  <p:slideViewPr>
    <p:cSldViewPr snapToGrid="0">
      <p:cViewPr varScale="1">
        <p:scale>
          <a:sx n="121" d="100"/>
          <a:sy n="121" d="100"/>
        </p:scale>
        <p:origin x="2912" y="72"/>
      </p:cViewPr>
      <p:guideLst>
        <p:guide orient="horz" pos="2160"/>
        <p:guide pos="2880"/>
      </p:guideLst>
    </p:cSldViewPr>
  </p:slideViewPr>
  <p:outlineViewPr>
    <p:cViewPr>
      <p:scale>
        <a:sx n="33" d="100"/>
        <a:sy n="33" d="100"/>
      </p:scale>
      <p:origin x="0" y="276"/>
    </p:cViewPr>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1"/>
            <a:ext cx="3037840" cy="4615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vl1pPr>
          </a:lstStyle>
          <a:p>
            <a:pPr>
              <a:defRPr/>
            </a:pPr>
            <a:endParaRPr lang="en-US" dirty="0"/>
          </a:p>
        </p:txBody>
      </p:sp>
      <p:sp>
        <p:nvSpPr>
          <p:cNvPr id="111619" name="Rectangle 3"/>
          <p:cNvSpPr>
            <a:spLocks noGrp="1" noChangeArrowheads="1"/>
          </p:cNvSpPr>
          <p:nvPr>
            <p:ph type="dt" sz="quarter" idx="1"/>
          </p:nvPr>
        </p:nvSpPr>
        <p:spPr bwMode="auto">
          <a:xfrm>
            <a:off x="3970938" y="1"/>
            <a:ext cx="3037840" cy="4615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vl1pPr>
          </a:lstStyle>
          <a:p>
            <a:pPr>
              <a:defRPr/>
            </a:pPr>
            <a:endParaRPr lang="en-US" dirty="0"/>
          </a:p>
        </p:txBody>
      </p:sp>
      <p:sp>
        <p:nvSpPr>
          <p:cNvPr id="111620" name="Rectangle 4"/>
          <p:cNvSpPr>
            <a:spLocks noGrp="1" noChangeArrowheads="1"/>
          </p:cNvSpPr>
          <p:nvPr>
            <p:ph type="ftr" sz="quarter" idx="2"/>
          </p:nvPr>
        </p:nvSpPr>
        <p:spPr bwMode="auto">
          <a:xfrm>
            <a:off x="0" y="8772914"/>
            <a:ext cx="3037840" cy="4615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vl1pPr>
          </a:lstStyle>
          <a:p>
            <a:pPr>
              <a:defRPr/>
            </a:pPr>
            <a:endParaRPr lang="en-US" dirty="0"/>
          </a:p>
        </p:txBody>
      </p:sp>
      <p:sp>
        <p:nvSpPr>
          <p:cNvPr id="111621" name="Rectangle 5"/>
          <p:cNvSpPr>
            <a:spLocks noGrp="1" noChangeArrowheads="1"/>
          </p:cNvSpPr>
          <p:nvPr>
            <p:ph type="sldNum" sz="quarter" idx="3"/>
          </p:nvPr>
        </p:nvSpPr>
        <p:spPr bwMode="auto">
          <a:xfrm>
            <a:off x="3970938" y="8772914"/>
            <a:ext cx="3037840" cy="4615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vl1pPr>
          </a:lstStyle>
          <a:p>
            <a:pPr>
              <a:defRPr/>
            </a:pPr>
            <a:fld id="{23FC9621-465A-4633-88AC-3C42FAE79B87}" type="slidenum">
              <a:rPr lang="en-US"/>
              <a:pPr>
                <a:defRPr/>
              </a:pPr>
              <a:t>‹#›</a:t>
            </a:fld>
            <a:endParaRPr lang="en-US" dirty="0"/>
          </a:p>
        </p:txBody>
      </p:sp>
    </p:spTree>
    <p:extLst>
      <p:ext uri="{BB962C8B-B14F-4D97-AF65-F5344CB8AC3E}">
        <p14:creationId xmlns:p14="http://schemas.microsoft.com/office/powerpoint/2010/main" val="9582871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1"/>
            <a:ext cx="3037840" cy="4615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vl1pPr>
          </a:lstStyle>
          <a:p>
            <a:pPr>
              <a:defRPr/>
            </a:pPr>
            <a:endParaRPr lang="en-US" dirty="0"/>
          </a:p>
        </p:txBody>
      </p:sp>
      <p:sp>
        <p:nvSpPr>
          <p:cNvPr id="60419" name="Rectangle 3"/>
          <p:cNvSpPr>
            <a:spLocks noGrp="1" noChangeArrowheads="1"/>
          </p:cNvSpPr>
          <p:nvPr>
            <p:ph type="dt" idx="1"/>
          </p:nvPr>
        </p:nvSpPr>
        <p:spPr bwMode="auto">
          <a:xfrm>
            <a:off x="3970938" y="1"/>
            <a:ext cx="3037840" cy="4615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vl1pPr>
          </a:lstStyle>
          <a:p>
            <a:pPr>
              <a:defRPr/>
            </a:pPr>
            <a:endParaRPr lang="en-US" dirty="0"/>
          </a:p>
        </p:txBody>
      </p:sp>
      <p:sp>
        <p:nvSpPr>
          <p:cNvPr id="23556" name="Rectangle 4"/>
          <p:cNvSpPr>
            <a:spLocks noGrp="1" noRot="1" noChangeAspect="1" noChangeArrowheads="1" noTextEdit="1"/>
          </p:cNvSpPr>
          <p:nvPr>
            <p:ph type="sldImg" idx="2"/>
          </p:nvPr>
        </p:nvSpPr>
        <p:spPr bwMode="auto">
          <a:xfrm>
            <a:off x="1196975" y="692150"/>
            <a:ext cx="4618038" cy="3463925"/>
          </a:xfrm>
          <a:prstGeom prst="rect">
            <a:avLst/>
          </a:prstGeom>
          <a:noFill/>
          <a:ln w="9525">
            <a:solidFill>
              <a:srgbClr val="000000"/>
            </a:solidFill>
            <a:miter lim="800000"/>
            <a:headEnd/>
            <a:tailEnd/>
          </a:ln>
        </p:spPr>
      </p:sp>
      <p:sp>
        <p:nvSpPr>
          <p:cNvPr id="60421" name="Rectangle 5"/>
          <p:cNvSpPr>
            <a:spLocks noGrp="1" noChangeArrowheads="1"/>
          </p:cNvSpPr>
          <p:nvPr>
            <p:ph type="body" sz="quarter" idx="3"/>
          </p:nvPr>
        </p:nvSpPr>
        <p:spPr bwMode="auto">
          <a:xfrm>
            <a:off x="701040" y="4387258"/>
            <a:ext cx="5608320" cy="415567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0422" name="Rectangle 6"/>
          <p:cNvSpPr>
            <a:spLocks noGrp="1" noChangeArrowheads="1"/>
          </p:cNvSpPr>
          <p:nvPr>
            <p:ph type="ftr" sz="quarter" idx="4"/>
          </p:nvPr>
        </p:nvSpPr>
        <p:spPr bwMode="auto">
          <a:xfrm>
            <a:off x="0" y="8772914"/>
            <a:ext cx="3037840" cy="4615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vl1pPr>
          </a:lstStyle>
          <a:p>
            <a:pPr>
              <a:defRPr/>
            </a:pPr>
            <a:endParaRPr lang="en-US" dirty="0"/>
          </a:p>
        </p:txBody>
      </p:sp>
      <p:sp>
        <p:nvSpPr>
          <p:cNvPr id="60423" name="Rectangle 7"/>
          <p:cNvSpPr>
            <a:spLocks noGrp="1" noChangeArrowheads="1"/>
          </p:cNvSpPr>
          <p:nvPr>
            <p:ph type="sldNum" sz="quarter" idx="5"/>
          </p:nvPr>
        </p:nvSpPr>
        <p:spPr bwMode="auto">
          <a:xfrm>
            <a:off x="3970938" y="8772914"/>
            <a:ext cx="3037840" cy="4615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vl1pPr>
          </a:lstStyle>
          <a:p>
            <a:pPr>
              <a:defRPr/>
            </a:pPr>
            <a:fld id="{AEDD63FF-397F-4046-AF0D-8445F1F43690}" type="slidenum">
              <a:rPr lang="en-US"/>
              <a:pPr>
                <a:defRPr/>
              </a:pPr>
              <a:t>‹#›</a:t>
            </a:fld>
            <a:endParaRPr lang="en-US" dirty="0"/>
          </a:p>
        </p:txBody>
      </p:sp>
    </p:spTree>
    <p:extLst>
      <p:ext uri="{BB962C8B-B14F-4D97-AF65-F5344CB8AC3E}">
        <p14:creationId xmlns:p14="http://schemas.microsoft.com/office/powerpoint/2010/main" val="33088831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AEDD63FF-397F-4046-AF0D-8445F1F43690}" type="slidenum">
              <a:rPr lang="en-US" smtClean="0"/>
              <a:pPr>
                <a:defRPr/>
              </a:pPr>
              <a:t>1</a:t>
            </a:fld>
            <a:endParaRPr lang="en-US" dirty="0"/>
          </a:p>
        </p:txBody>
      </p:sp>
    </p:spTree>
    <p:extLst>
      <p:ext uri="{BB962C8B-B14F-4D97-AF65-F5344CB8AC3E}">
        <p14:creationId xmlns:p14="http://schemas.microsoft.com/office/powerpoint/2010/main" val="1087720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6021" y="2130126"/>
            <a:ext cx="7771963" cy="147028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2037" y="3885868"/>
            <a:ext cx="6399926" cy="1752871"/>
          </a:xfrm>
        </p:spPr>
        <p:txBody>
          <a:bodyPr/>
          <a:lstStyle>
            <a:lvl1pPr marL="0" indent="0" algn="ctr">
              <a:buNone/>
              <a:defRPr/>
            </a:lvl1pPr>
            <a:lvl2pPr marL="416606" indent="0" algn="ctr">
              <a:buNone/>
              <a:defRPr/>
            </a:lvl2pPr>
            <a:lvl3pPr marL="833212" indent="0" algn="ctr">
              <a:buNone/>
              <a:defRPr/>
            </a:lvl3pPr>
            <a:lvl4pPr marL="1249818" indent="0" algn="ctr">
              <a:buNone/>
              <a:defRPr/>
            </a:lvl4pPr>
            <a:lvl5pPr marL="1666424" indent="0" algn="ctr">
              <a:buNone/>
              <a:defRPr/>
            </a:lvl5pPr>
            <a:lvl6pPr marL="2083030" indent="0" algn="ctr">
              <a:buNone/>
              <a:defRPr/>
            </a:lvl6pPr>
            <a:lvl7pPr marL="2499638" indent="0" algn="ctr">
              <a:buNone/>
              <a:defRPr/>
            </a:lvl7pPr>
            <a:lvl8pPr marL="2916245" indent="0" algn="ctr">
              <a:buNone/>
              <a:defRPr/>
            </a:lvl8pPr>
            <a:lvl9pPr marL="3332849" indent="0" algn="ctr">
              <a:buNone/>
              <a:defRPr/>
            </a:lvl9pPr>
          </a:lstStyle>
          <a:p>
            <a:r>
              <a:rPr lang="en-US" smtClean="0"/>
              <a:t>Click to edit Master subtitle style</a:t>
            </a:r>
            <a:endParaRPr lang="en-US"/>
          </a:p>
        </p:txBody>
      </p:sp>
    </p:spTree>
  </p:cSld>
  <p:clrMapOvr>
    <a:masterClrMapping/>
  </p:clrMapOvr>
  <p:transition advClick="0">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8687" y="-114754"/>
            <a:ext cx="2055142" cy="57807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8890" y="-114754"/>
            <a:ext cx="6029971" cy="57807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88892" y="-114754"/>
            <a:ext cx="8224939" cy="57807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782151" y="-114752"/>
            <a:ext cx="6727641" cy="1143239"/>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88890" y="1550619"/>
            <a:ext cx="4041828" cy="41153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0544" y="1550619"/>
            <a:ext cx="4043285" cy="41153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782151" y="-114752"/>
            <a:ext cx="6727641" cy="1143239"/>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88890" y="1550619"/>
            <a:ext cx="4041828" cy="19881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388890" y="3676441"/>
            <a:ext cx="4041828" cy="1989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570544" y="1550619"/>
            <a:ext cx="4043285" cy="41153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782151" y="-114752"/>
            <a:ext cx="6727641" cy="1143239"/>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88892" y="1550619"/>
            <a:ext cx="8224939" cy="19881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88892" y="3676441"/>
            <a:ext cx="8224939" cy="1989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cSld>
  <p:clrMapOvr>
    <a:masterClrMapping/>
  </p:clrMapOvr>
  <p:transition advClick="0">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8890" y="1550619"/>
            <a:ext cx="4041828" cy="4115373"/>
          </a:xfrm>
        </p:spPr>
        <p:txBody>
          <a:bodyPr/>
          <a:lstStyle>
            <a:lvl1pPr>
              <a:defRPr sz="26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0544" y="1550619"/>
            <a:ext cx="4043285" cy="4115373"/>
          </a:xfrm>
        </p:spPr>
        <p:txBody>
          <a:bodyPr/>
          <a:lstStyle>
            <a:lvl1pPr>
              <a:defRPr sz="26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348" y="273976"/>
            <a:ext cx="8229309" cy="1143239"/>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346" y="1534840"/>
            <a:ext cx="4040372" cy="639755"/>
          </a:xfrm>
        </p:spPr>
        <p:txBody>
          <a:bodyPr anchor="b"/>
          <a:lstStyle>
            <a:lvl1pPr marL="0" indent="0">
              <a:buNone/>
              <a:defRPr sz="2200" b="1"/>
            </a:lvl1pPr>
            <a:lvl2pPr marL="416606" indent="0">
              <a:buNone/>
              <a:defRPr sz="1800" b="1"/>
            </a:lvl2pPr>
            <a:lvl3pPr marL="833212" indent="0">
              <a:buNone/>
              <a:defRPr sz="1600" b="1"/>
            </a:lvl3pPr>
            <a:lvl4pPr marL="1249818" indent="0">
              <a:buNone/>
              <a:defRPr sz="1500" b="1"/>
            </a:lvl4pPr>
            <a:lvl5pPr marL="1666424" indent="0">
              <a:buNone/>
              <a:defRPr sz="1500" b="1"/>
            </a:lvl5pPr>
            <a:lvl6pPr marL="2083030" indent="0">
              <a:buNone/>
              <a:defRPr sz="1500" b="1"/>
            </a:lvl6pPr>
            <a:lvl7pPr marL="2499638" indent="0">
              <a:buNone/>
              <a:defRPr sz="1500" b="1"/>
            </a:lvl7pPr>
            <a:lvl8pPr marL="2916245" indent="0">
              <a:buNone/>
              <a:defRPr sz="1500" b="1"/>
            </a:lvl8pPr>
            <a:lvl9pPr marL="3332849"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7346" y="2174595"/>
            <a:ext cx="4040372" cy="3951849"/>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826" y="1534840"/>
            <a:ext cx="4041828" cy="639755"/>
          </a:xfrm>
        </p:spPr>
        <p:txBody>
          <a:bodyPr anchor="b"/>
          <a:lstStyle>
            <a:lvl1pPr marL="0" indent="0">
              <a:buNone/>
              <a:defRPr sz="2200" b="1"/>
            </a:lvl1pPr>
            <a:lvl2pPr marL="416606" indent="0">
              <a:buNone/>
              <a:defRPr sz="1800" b="1"/>
            </a:lvl2pPr>
            <a:lvl3pPr marL="833212" indent="0">
              <a:buNone/>
              <a:defRPr sz="1600" b="1"/>
            </a:lvl3pPr>
            <a:lvl4pPr marL="1249818" indent="0">
              <a:buNone/>
              <a:defRPr sz="1500" b="1"/>
            </a:lvl4pPr>
            <a:lvl5pPr marL="1666424" indent="0">
              <a:buNone/>
              <a:defRPr sz="1500" b="1"/>
            </a:lvl5pPr>
            <a:lvl6pPr marL="2083030" indent="0">
              <a:buNone/>
              <a:defRPr sz="1500" b="1"/>
            </a:lvl6pPr>
            <a:lvl7pPr marL="2499638" indent="0">
              <a:buNone/>
              <a:defRPr sz="1500" b="1"/>
            </a:lvl7pPr>
            <a:lvl8pPr marL="2916245" indent="0">
              <a:buNone/>
              <a:defRPr sz="1500" b="1"/>
            </a:lvl8pPr>
            <a:lvl9pPr marL="3332849"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44826" y="2174595"/>
            <a:ext cx="4041828" cy="3951849"/>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advClick="0">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advClick="0">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345" y="272544"/>
            <a:ext cx="3007704" cy="1161887"/>
          </a:xfrm>
        </p:spPr>
        <p:txBody>
          <a:bodyPr anchor="b"/>
          <a:lstStyle>
            <a:lvl1pPr algn="l">
              <a:defRPr sz="1800" b="1"/>
            </a:lvl1pPr>
          </a:lstStyle>
          <a:p>
            <a:r>
              <a:rPr lang="en-US" dirty="0" smtClean="0"/>
              <a:t>Click to edit Master title style</a:t>
            </a:r>
            <a:endParaRPr lang="en-US" dirty="0"/>
          </a:p>
        </p:txBody>
      </p:sp>
      <p:sp>
        <p:nvSpPr>
          <p:cNvPr id="3" name="Content Placeholder 2"/>
          <p:cNvSpPr>
            <a:spLocks noGrp="1"/>
          </p:cNvSpPr>
          <p:nvPr>
            <p:ph idx="1"/>
          </p:nvPr>
        </p:nvSpPr>
        <p:spPr>
          <a:xfrm>
            <a:off x="3575747" y="272543"/>
            <a:ext cx="5110910" cy="5853901"/>
          </a:xfrm>
        </p:spPr>
        <p:txBody>
          <a:bodyPr/>
          <a:lstStyle>
            <a:lvl1pPr>
              <a:defRPr sz="2900"/>
            </a:lvl1pPr>
            <a:lvl2pPr>
              <a:defRPr sz="26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345" y="1434428"/>
            <a:ext cx="3007704" cy="4692014"/>
          </a:xfrm>
        </p:spPr>
        <p:txBody>
          <a:bodyPr/>
          <a:lstStyle>
            <a:lvl1pPr marL="0" indent="0">
              <a:buNone/>
              <a:defRPr sz="1300"/>
            </a:lvl1pPr>
            <a:lvl2pPr marL="416606" indent="0">
              <a:buNone/>
              <a:defRPr sz="1100"/>
            </a:lvl2pPr>
            <a:lvl3pPr marL="833212" indent="0">
              <a:buNone/>
              <a:defRPr sz="900"/>
            </a:lvl3pPr>
            <a:lvl4pPr marL="1249818" indent="0">
              <a:buNone/>
              <a:defRPr sz="800"/>
            </a:lvl4pPr>
            <a:lvl5pPr marL="1666424" indent="0">
              <a:buNone/>
              <a:defRPr sz="800"/>
            </a:lvl5pPr>
            <a:lvl6pPr marL="2083030" indent="0">
              <a:buNone/>
              <a:defRPr sz="800"/>
            </a:lvl6pPr>
            <a:lvl7pPr marL="2499638" indent="0">
              <a:buNone/>
              <a:defRPr sz="800"/>
            </a:lvl7pPr>
            <a:lvl8pPr marL="2916245" indent="0">
              <a:buNone/>
              <a:defRPr sz="800"/>
            </a:lvl8pPr>
            <a:lvl9pPr marL="3332849" indent="0">
              <a:buNone/>
              <a:defRPr sz="800"/>
            </a:lvl9pPr>
          </a:lstStyle>
          <a:p>
            <a:pPr lvl="0"/>
            <a:r>
              <a:rPr lang="en-US" smtClean="0"/>
              <a:t>Click to edit Master text styles</a:t>
            </a:r>
          </a:p>
        </p:txBody>
      </p:sp>
    </p:spTree>
  </p:cSld>
  <p:clrMapOvr>
    <a:masterClrMapping/>
  </p:clrMapOvr>
  <p:transition advClick="0">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973" y="4801030"/>
            <a:ext cx="5485235" cy="566599"/>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792973" y="612504"/>
            <a:ext cx="5485235" cy="4115373"/>
          </a:xfrm>
        </p:spPr>
        <p:txBody>
          <a:bodyPr/>
          <a:lstStyle>
            <a:lvl1pPr marL="0" indent="0">
              <a:buNone/>
              <a:defRPr sz="2900"/>
            </a:lvl1pPr>
            <a:lvl2pPr marL="416606" indent="0">
              <a:buNone/>
              <a:defRPr sz="2600"/>
            </a:lvl2pPr>
            <a:lvl3pPr marL="833212" indent="0">
              <a:buNone/>
              <a:defRPr sz="2200"/>
            </a:lvl3pPr>
            <a:lvl4pPr marL="1249818" indent="0">
              <a:buNone/>
              <a:defRPr sz="1800"/>
            </a:lvl4pPr>
            <a:lvl5pPr marL="1666424" indent="0">
              <a:buNone/>
              <a:defRPr sz="1800"/>
            </a:lvl5pPr>
            <a:lvl6pPr marL="2083030" indent="0">
              <a:buNone/>
              <a:defRPr sz="1800"/>
            </a:lvl6pPr>
            <a:lvl7pPr marL="2499638" indent="0">
              <a:buNone/>
              <a:defRPr sz="1800"/>
            </a:lvl7pPr>
            <a:lvl8pPr marL="2916245" indent="0">
              <a:buNone/>
              <a:defRPr sz="1800"/>
            </a:lvl8pPr>
            <a:lvl9pPr marL="3332849" indent="0">
              <a:buNone/>
              <a:defRPr sz="1800"/>
            </a:lvl9pPr>
          </a:lstStyle>
          <a:p>
            <a:pPr lvl="0"/>
            <a:endParaRPr lang="en-US" noProof="0" dirty="0" smtClean="0"/>
          </a:p>
        </p:txBody>
      </p:sp>
      <p:sp>
        <p:nvSpPr>
          <p:cNvPr id="4" name="Text Placeholder 3"/>
          <p:cNvSpPr>
            <a:spLocks noGrp="1"/>
          </p:cNvSpPr>
          <p:nvPr>
            <p:ph type="body" sz="half" idx="2"/>
          </p:nvPr>
        </p:nvSpPr>
        <p:spPr>
          <a:xfrm>
            <a:off x="1792973" y="5367629"/>
            <a:ext cx="5485235" cy="804714"/>
          </a:xfrm>
        </p:spPr>
        <p:txBody>
          <a:bodyPr/>
          <a:lstStyle>
            <a:lvl1pPr marL="0" indent="0">
              <a:buNone/>
              <a:defRPr sz="1300"/>
            </a:lvl1pPr>
            <a:lvl2pPr marL="416606" indent="0">
              <a:buNone/>
              <a:defRPr sz="1100"/>
            </a:lvl2pPr>
            <a:lvl3pPr marL="833212" indent="0">
              <a:buNone/>
              <a:defRPr sz="900"/>
            </a:lvl3pPr>
            <a:lvl4pPr marL="1249818" indent="0">
              <a:buNone/>
              <a:defRPr sz="800"/>
            </a:lvl4pPr>
            <a:lvl5pPr marL="1666424" indent="0">
              <a:buNone/>
              <a:defRPr sz="800"/>
            </a:lvl5pPr>
            <a:lvl6pPr marL="2083030" indent="0">
              <a:buNone/>
              <a:defRPr sz="800"/>
            </a:lvl6pPr>
            <a:lvl7pPr marL="2499638" indent="0">
              <a:buNone/>
              <a:defRPr sz="800"/>
            </a:lvl7pPr>
            <a:lvl8pPr marL="2916245" indent="0">
              <a:buNone/>
              <a:defRPr sz="800"/>
            </a:lvl8pPr>
            <a:lvl9pPr marL="3332849" indent="0">
              <a:buNone/>
              <a:defRPr sz="800"/>
            </a:lvl9pPr>
          </a:lstStyle>
          <a:p>
            <a:pPr lvl="0"/>
            <a:r>
              <a:rPr lang="en-US" smtClean="0"/>
              <a:t>Click to edit Master text styles</a:t>
            </a:r>
          </a:p>
        </p:txBody>
      </p:sp>
    </p:spTree>
  </p:cSld>
  <p:clrMapOvr>
    <a:masterClrMapping/>
  </p:clrMapOvr>
  <p:transition advClick="0">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4" name="Rectangle 40"/>
          <p:cNvSpPr>
            <a:spLocks noChangeArrowheads="1"/>
          </p:cNvSpPr>
          <p:nvPr userDrawn="1"/>
        </p:nvSpPr>
        <p:spPr bwMode="auto">
          <a:xfrm flipV="1">
            <a:off x="1" y="995081"/>
            <a:ext cx="9144002" cy="70698"/>
          </a:xfrm>
          <a:prstGeom prst="rect">
            <a:avLst/>
          </a:prstGeom>
          <a:gradFill rotWithShape="0">
            <a:gsLst>
              <a:gs pos="51000">
                <a:schemeClr val="accent2"/>
              </a:gs>
              <a:gs pos="100000">
                <a:srgbClr val="DDDDDD"/>
              </a:gs>
            </a:gsLst>
            <a:lin ang="0" scaled="1"/>
          </a:gradFill>
          <a:ln w="9525">
            <a:noFill/>
            <a:miter lim="800000"/>
            <a:headEnd/>
            <a:tailEnd/>
          </a:ln>
          <a:effectLst/>
        </p:spPr>
        <p:txBody>
          <a:bodyPr rot="10800000" wrap="none" lIns="83329" tIns="41665" rIns="83329" bIns="41665" anchor="ctr"/>
          <a:lstStyle/>
          <a:p>
            <a:pPr algn="ctr" eaLnBrk="0" hangingPunct="0">
              <a:defRPr/>
            </a:pPr>
            <a:endParaRPr lang="en-US" dirty="0">
              <a:cs typeface="+mn-cs"/>
            </a:endParaRPr>
          </a:p>
        </p:txBody>
      </p:sp>
      <p:sp>
        <p:nvSpPr>
          <p:cNvPr id="2051" name="Rectangle 2"/>
          <p:cNvSpPr>
            <a:spLocks noGrp="1" noChangeArrowheads="1"/>
          </p:cNvSpPr>
          <p:nvPr>
            <p:ph type="title"/>
          </p:nvPr>
        </p:nvSpPr>
        <p:spPr bwMode="auto">
          <a:xfrm>
            <a:off x="782150" y="-114753"/>
            <a:ext cx="6727641" cy="1143239"/>
          </a:xfrm>
          <a:prstGeom prst="rect">
            <a:avLst/>
          </a:prstGeom>
          <a:noFill/>
          <a:ln w="9525">
            <a:noFill/>
            <a:miter lim="800000"/>
            <a:headEnd/>
            <a:tailEnd/>
          </a:ln>
        </p:spPr>
        <p:txBody>
          <a:bodyPr vert="horz" wrap="square" lIns="91406" tIns="45703" rIns="91406" bIns="45703" numCol="1" anchor="ctr" anchorCtr="0" compatLnSpc="1">
            <a:prstTxWarp prst="textNoShape">
              <a:avLst/>
            </a:prstTxWarp>
          </a:bodyPr>
          <a:lstStyle/>
          <a:p>
            <a:pPr lvl="0"/>
            <a:r>
              <a:rPr lang="en-US" smtClean="0"/>
              <a:t>Click to edit Master title style</a:t>
            </a:r>
          </a:p>
        </p:txBody>
      </p:sp>
      <p:sp>
        <p:nvSpPr>
          <p:cNvPr id="2052" name="Rectangle 3"/>
          <p:cNvSpPr>
            <a:spLocks noGrp="1" noChangeArrowheads="1"/>
          </p:cNvSpPr>
          <p:nvPr>
            <p:ph type="body" idx="1"/>
          </p:nvPr>
        </p:nvSpPr>
        <p:spPr bwMode="auto">
          <a:xfrm>
            <a:off x="388891" y="1550618"/>
            <a:ext cx="8224939" cy="4115373"/>
          </a:xfrm>
          <a:prstGeom prst="rect">
            <a:avLst/>
          </a:prstGeom>
          <a:noFill/>
          <a:ln w="9525">
            <a:noFill/>
            <a:miter lim="800000"/>
            <a:headEnd/>
            <a:tailEnd/>
          </a:ln>
        </p:spPr>
        <p:txBody>
          <a:bodyPr vert="horz" wrap="square" lIns="91406" tIns="45703" rIns="91406" bIns="4570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pic>
        <p:nvPicPr>
          <p:cNvPr id="2054" name="Picture 33" descr="chrmblue_std small"/>
          <p:cNvPicPr>
            <a:picLocks noChangeAspect="1" noChangeArrowheads="1"/>
          </p:cNvPicPr>
          <p:nvPr/>
        </p:nvPicPr>
        <p:blipFill>
          <a:blip r:embed="rId17" cstate="print"/>
          <a:srcRect/>
          <a:stretch>
            <a:fillRect/>
          </a:stretch>
        </p:blipFill>
        <p:spPr bwMode="auto">
          <a:xfrm>
            <a:off x="117978" y="129098"/>
            <a:ext cx="803996" cy="740165"/>
          </a:xfrm>
          <a:prstGeom prst="rect">
            <a:avLst/>
          </a:prstGeom>
          <a:noFill/>
          <a:ln w="9525">
            <a:noFill/>
            <a:miter lim="800000"/>
            <a:headEnd/>
            <a:tailEnd/>
          </a:ln>
        </p:spPr>
      </p:pic>
      <p:pic>
        <p:nvPicPr>
          <p:cNvPr id="19" name="Picture 17" descr="AFIT(good)"/>
          <p:cNvPicPr>
            <a:picLocks noChangeAspect="1" noChangeArrowheads="1"/>
          </p:cNvPicPr>
          <p:nvPr userDrawn="1"/>
        </p:nvPicPr>
        <p:blipFill>
          <a:blip r:embed="rId18" cstate="print">
            <a:duotone>
              <a:prstClr val="black"/>
              <a:schemeClr val="accent2">
                <a:tint val="45000"/>
                <a:satMod val="400000"/>
              </a:schemeClr>
            </a:duotone>
          </a:blip>
          <a:srcRect/>
          <a:stretch>
            <a:fillRect/>
          </a:stretch>
        </p:blipFill>
        <p:spPr bwMode="auto">
          <a:xfrm>
            <a:off x="7682495" y="208539"/>
            <a:ext cx="1328342" cy="62752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Lst>
  <p:transition advClick="0">
    <p:wipe dir="r"/>
  </p:transition>
  <p:timing>
    <p:tnLst>
      <p:par>
        <p:cTn id="1" dur="indefinite" restart="never" nodeType="tmRoot"/>
      </p:par>
    </p:tnLst>
  </p:timing>
  <p:hf hdr="0" ftr="0"/>
  <p:txStyles>
    <p:titleStyle>
      <a:lvl1pPr algn="ctr" defTabSz="914314" rtl="0" eaLnBrk="0" fontAlgn="base" hangingPunct="0">
        <a:spcBef>
          <a:spcPct val="0"/>
        </a:spcBef>
        <a:spcAft>
          <a:spcPct val="0"/>
        </a:spcAft>
        <a:defRPr sz="3600" b="1">
          <a:solidFill>
            <a:schemeClr val="folHlink"/>
          </a:solidFill>
          <a:latin typeface="+mj-lt"/>
          <a:ea typeface="+mj-ea"/>
          <a:cs typeface="+mj-cs"/>
        </a:defRPr>
      </a:lvl1pPr>
      <a:lvl2pPr algn="ctr" defTabSz="914314" rtl="0" eaLnBrk="0" fontAlgn="base" hangingPunct="0">
        <a:spcBef>
          <a:spcPct val="0"/>
        </a:spcBef>
        <a:spcAft>
          <a:spcPct val="0"/>
        </a:spcAft>
        <a:defRPr sz="3600" b="1">
          <a:solidFill>
            <a:schemeClr val="folHlink"/>
          </a:solidFill>
          <a:latin typeface="Arial" charset="0"/>
        </a:defRPr>
      </a:lvl2pPr>
      <a:lvl3pPr algn="ctr" defTabSz="914314" rtl="0" eaLnBrk="0" fontAlgn="base" hangingPunct="0">
        <a:spcBef>
          <a:spcPct val="0"/>
        </a:spcBef>
        <a:spcAft>
          <a:spcPct val="0"/>
        </a:spcAft>
        <a:defRPr sz="3600" b="1">
          <a:solidFill>
            <a:schemeClr val="folHlink"/>
          </a:solidFill>
          <a:latin typeface="Arial" charset="0"/>
        </a:defRPr>
      </a:lvl3pPr>
      <a:lvl4pPr algn="ctr" defTabSz="914314" rtl="0" eaLnBrk="0" fontAlgn="base" hangingPunct="0">
        <a:spcBef>
          <a:spcPct val="0"/>
        </a:spcBef>
        <a:spcAft>
          <a:spcPct val="0"/>
        </a:spcAft>
        <a:defRPr sz="3600" b="1">
          <a:solidFill>
            <a:schemeClr val="folHlink"/>
          </a:solidFill>
          <a:latin typeface="Arial" charset="0"/>
        </a:defRPr>
      </a:lvl4pPr>
      <a:lvl5pPr algn="ctr" defTabSz="914314" rtl="0" eaLnBrk="0" fontAlgn="base" hangingPunct="0">
        <a:spcBef>
          <a:spcPct val="0"/>
        </a:spcBef>
        <a:spcAft>
          <a:spcPct val="0"/>
        </a:spcAft>
        <a:defRPr sz="3600" b="1">
          <a:solidFill>
            <a:schemeClr val="folHlink"/>
          </a:solidFill>
          <a:latin typeface="Arial" charset="0"/>
        </a:defRPr>
      </a:lvl5pPr>
      <a:lvl6pPr marL="416649" algn="ctr" defTabSz="914314" rtl="0" eaLnBrk="0" fontAlgn="base" hangingPunct="0">
        <a:spcBef>
          <a:spcPct val="0"/>
        </a:spcBef>
        <a:spcAft>
          <a:spcPct val="0"/>
        </a:spcAft>
        <a:defRPr sz="3600" b="1">
          <a:solidFill>
            <a:schemeClr val="folHlink"/>
          </a:solidFill>
          <a:latin typeface="Arial" charset="0"/>
        </a:defRPr>
      </a:lvl6pPr>
      <a:lvl7pPr marL="833298" algn="ctr" defTabSz="914314" rtl="0" eaLnBrk="0" fontAlgn="base" hangingPunct="0">
        <a:spcBef>
          <a:spcPct val="0"/>
        </a:spcBef>
        <a:spcAft>
          <a:spcPct val="0"/>
        </a:spcAft>
        <a:defRPr sz="3600" b="1">
          <a:solidFill>
            <a:schemeClr val="folHlink"/>
          </a:solidFill>
          <a:latin typeface="Arial" charset="0"/>
        </a:defRPr>
      </a:lvl7pPr>
      <a:lvl8pPr marL="1249947" algn="ctr" defTabSz="914314" rtl="0" eaLnBrk="0" fontAlgn="base" hangingPunct="0">
        <a:spcBef>
          <a:spcPct val="0"/>
        </a:spcBef>
        <a:spcAft>
          <a:spcPct val="0"/>
        </a:spcAft>
        <a:defRPr sz="3600" b="1">
          <a:solidFill>
            <a:schemeClr val="folHlink"/>
          </a:solidFill>
          <a:latin typeface="Arial" charset="0"/>
        </a:defRPr>
      </a:lvl8pPr>
      <a:lvl9pPr marL="1666596" algn="ctr" defTabSz="914314" rtl="0" eaLnBrk="0" fontAlgn="base" hangingPunct="0">
        <a:spcBef>
          <a:spcPct val="0"/>
        </a:spcBef>
        <a:spcAft>
          <a:spcPct val="0"/>
        </a:spcAft>
        <a:defRPr sz="3600" b="1">
          <a:solidFill>
            <a:schemeClr val="folHlink"/>
          </a:solidFill>
          <a:latin typeface="Arial" charset="0"/>
        </a:defRPr>
      </a:lvl9pPr>
    </p:titleStyle>
    <p:bodyStyle>
      <a:lvl1pPr marL="342868" indent="-342868" algn="l" defTabSz="914314" rtl="0" eaLnBrk="0" fontAlgn="base" hangingPunct="0">
        <a:spcBef>
          <a:spcPct val="20000"/>
        </a:spcBef>
        <a:spcAft>
          <a:spcPct val="0"/>
        </a:spcAft>
        <a:buChar char="•"/>
        <a:defRPr sz="2600">
          <a:solidFill>
            <a:schemeClr val="tx1"/>
          </a:solidFill>
          <a:latin typeface="+mn-lt"/>
          <a:ea typeface="+mn-ea"/>
          <a:cs typeface="+mn-cs"/>
        </a:defRPr>
      </a:lvl1pPr>
      <a:lvl2pPr marL="742157" indent="-284999" algn="l" defTabSz="914314" rtl="0" eaLnBrk="0" fontAlgn="base" hangingPunct="0">
        <a:spcBef>
          <a:spcPct val="20000"/>
        </a:spcBef>
        <a:spcAft>
          <a:spcPct val="0"/>
        </a:spcAft>
        <a:buChar char="•"/>
        <a:defRPr sz="2200">
          <a:solidFill>
            <a:schemeClr val="tx1"/>
          </a:solidFill>
          <a:latin typeface="+mn-lt"/>
        </a:defRPr>
      </a:lvl2pPr>
      <a:lvl3pPr marL="1142892" indent="-228578" algn="l" defTabSz="914314" rtl="0" eaLnBrk="0" fontAlgn="base" hangingPunct="0">
        <a:spcBef>
          <a:spcPct val="20000"/>
        </a:spcBef>
        <a:spcAft>
          <a:spcPct val="0"/>
        </a:spcAft>
        <a:buChar char="•"/>
        <a:defRPr sz="1800">
          <a:solidFill>
            <a:schemeClr val="tx1"/>
          </a:solidFill>
          <a:latin typeface="+mn-lt"/>
        </a:defRPr>
      </a:lvl3pPr>
      <a:lvl4pPr marL="1600048" indent="-228578" algn="l" defTabSz="914314" rtl="0" eaLnBrk="0" fontAlgn="base" hangingPunct="0">
        <a:spcBef>
          <a:spcPct val="20000"/>
        </a:spcBef>
        <a:spcAft>
          <a:spcPct val="0"/>
        </a:spcAft>
        <a:defRPr sz="1800">
          <a:solidFill>
            <a:schemeClr val="tx1"/>
          </a:solidFill>
          <a:latin typeface="+mn-lt"/>
        </a:defRPr>
      </a:lvl4pPr>
      <a:lvl5pPr marL="2057205" indent="-228578" algn="l" defTabSz="914314" rtl="0" eaLnBrk="0" fontAlgn="base" hangingPunct="0">
        <a:spcBef>
          <a:spcPct val="20000"/>
        </a:spcBef>
        <a:spcAft>
          <a:spcPct val="0"/>
        </a:spcAft>
        <a:buChar char="»"/>
        <a:defRPr sz="1800">
          <a:solidFill>
            <a:schemeClr val="tx1"/>
          </a:solidFill>
          <a:latin typeface="+mn-lt"/>
        </a:defRPr>
      </a:lvl5pPr>
      <a:lvl6pPr marL="2473854" indent="-228578" algn="l" defTabSz="914314" rtl="0" eaLnBrk="0" fontAlgn="base" hangingPunct="0">
        <a:spcBef>
          <a:spcPct val="20000"/>
        </a:spcBef>
        <a:spcAft>
          <a:spcPct val="0"/>
        </a:spcAft>
        <a:buChar char="»"/>
        <a:defRPr sz="1800">
          <a:solidFill>
            <a:schemeClr val="tx1"/>
          </a:solidFill>
          <a:latin typeface="+mn-lt"/>
        </a:defRPr>
      </a:lvl6pPr>
      <a:lvl7pPr marL="2890503" indent="-228578" algn="l" defTabSz="914314" rtl="0" eaLnBrk="0" fontAlgn="base" hangingPunct="0">
        <a:spcBef>
          <a:spcPct val="20000"/>
        </a:spcBef>
        <a:spcAft>
          <a:spcPct val="0"/>
        </a:spcAft>
        <a:buChar char="»"/>
        <a:defRPr sz="1800">
          <a:solidFill>
            <a:schemeClr val="tx1"/>
          </a:solidFill>
          <a:latin typeface="+mn-lt"/>
        </a:defRPr>
      </a:lvl7pPr>
      <a:lvl8pPr marL="3307153" indent="-228578" algn="l" defTabSz="914314" rtl="0" eaLnBrk="0" fontAlgn="base" hangingPunct="0">
        <a:spcBef>
          <a:spcPct val="20000"/>
        </a:spcBef>
        <a:spcAft>
          <a:spcPct val="0"/>
        </a:spcAft>
        <a:buChar char="»"/>
        <a:defRPr sz="1800">
          <a:solidFill>
            <a:schemeClr val="tx1"/>
          </a:solidFill>
          <a:latin typeface="+mn-lt"/>
        </a:defRPr>
      </a:lvl8pPr>
      <a:lvl9pPr marL="3723801" indent="-228578" algn="l" defTabSz="914314" rtl="0" eaLnBrk="0" fontAlgn="base" hangingPunct="0">
        <a:spcBef>
          <a:spcPct val="20000"/>
        </a:spcBef>
        <a:spcAft>
          <a:spcPct val="0"/>
        </a:spcAft>
        <a:buChar char="»"/>
        <a:defRPr sz="1800">
          <a:solidFill>
            <a:schemeClr val="tx1"/>
          </a:solidFill>
          <a:latin typeface="+mn-lt"/>
        </a:defRPr>
      </a:lvl9pPr>
    </p:bodyStyle>
    <p:otherStyle>
      <a:defPPr>
        <a:defRPr lang="en-US"/>
      </a:defPPr>
      <a:lvl1pPr marL="0" algn="l" defTabSz="833298" rtl="0" eaLnBrk="1" latinLnBrk="0" hangingPunct="1">
        <a:defRPr sz="1600" kern="1200">
          <a:solidFill>
            <a:schemeClr val="tx1"/>
          </a:solidFill>
          <a:latin typeface="+mn-lt"/>
          <a:ea typeface="+mn-ea"/>
          <a:cs typeface="+mn-cs"/>
        </a:defRPr>
      </a:lvl1pPr>
      <a:lvl2pPr marL="416649" algn="l" defTabSz="833298" rtl="0" eaLnBrk="1" latinLnBrk="0" hangingPunct="1">
        <a:defRPr sz="1600" kern="1200">
          <a:solidFill>
            <a:schemeClr val="tx1"/>
          </a:solidFill>
          <a:latin typeface="+mn-lt"/>
          <a:ea typeface="+mn-ea"/>
          <a:cs typeface="+mn-cs"/>
        </a:defRPr>
      </a:lvl2pPr>
      <a:lvl3pPr marL="833298" algn="l" defTabSz="833298" rtl="0" eaLnBrk="1" latinLnBrk="0" hangingPunct="1">
        <a:defRPr sz="1600" kern="1200">
          <a:solidFill>
            <a:schemeClr val="tx1"/>
          </a:solidFill>
          <a:latin typeface="+mn-lt"/>
          <a:ea typeface="+mn-ea"/>
          <a:cs typeface="+mn-cs"/>
        </a:defRPr>
      </a:lvl3pPr>
      <a:lvl4pPr marL="1249947" algn="l" defTabSz="833298" rtl="0" eaLnBrk="1" latinLnBrk="0" hangingPunct="1">
        <a:defRPr sz="1600" kern="1200">
          <a:solidFill>
            <a:schemeClr val="tx1"/>
          </a:solidFill>
          <a:latin typeface="+mn-lt"/>
          <a:ea typeface="+mn-ea"/>
          <a:cs typeface="+mn-cs"/>
        </a:defRPr>
      </a:lvl4pPr>
      <a:lvl5pPr marL="1666596" algn="l" defTabSz="833298" rtl="0" eaLnBrk="1" latinLnBrk="0" hangingPunct="1">
        <a:defRPr sz="1600" kern="1200">
          <a:solidFill>
            <a:schemeClr val="tx1"/>
          </a:solidFill>
          <a:latin typeface="+mn-lt"/>
          <a:ea typeface="+mn-ea"/>
          <a:cs typeface="+mn-cs"/>
        </a:defRPr>
      </a:lvl5pPr>
      <a:lvl6pPr marL="2083245" algn="l" defTabSz="833298" rtl="0" eaLnBrk="1" latinLnBrk="0" hangingPunct="1">
        <a:defRPr sz="1600" kern="1200">
          <a:solidFill>
            <a:schemeClr val="tx1"/>
          </a:solidFill>
          <a:latin typeface="+mn-lt"/>
          <a:ea typeface="+mn-ea"/>
          <a:cs typeface="+mn-cs"/>
        </a:defRPr>
      </a:lvl6pPr>
      <a:lvl7pPr marL="2499895" algn="l" defTabSz="833298" rtl="0" eaLnBrk="1" latinLnBrk="0" hangingPunct="1">
        <a:defRPr sz="1600" kern="1200">
          <a:solidFill>
            <a:schemeClr val="tx1"/>
          </a:solidFill>
          <a:latin typeface="+mn-lt"/>
          <a:ea typeface="+mn-ea"/>
          <a:cs typeface="+mn-cs"/>
        </a:defRPr>
      </a:lvl7pPr>
      <a:lvl8pPr marL="2916545" algn="l" defTabSz="833298" rtl="0" eaLnBrk="1" latinLnBrk="0" hangingPunct="1">
        <a:defRPr sz="1600" kern="1200">
          <a:solidFill>
            <a:schemeClr val="tx1"/>
          </a:solidFill>
          <a:latin typeface="+mn-lt"/>
          <a:ea typeface="+mn-ea"/>
          <a:cs typeface="+mn-cs"/>
        </a:defRPr>
      </a:lvl8pPr>
      <a:lvl9pPr marL="3333193" algn="l" defTabSz="83329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2022-2026 </a:t>
            </a:r>
            <a:r>
              <a:rPr lang="en-US" dirty="0" smtClean="0"/>
              <a:t>PhD Timeline</a:t>
            </a:r>
            <a:endParaRPr lang="en-US" sz="2400" dirty="0"/>
          </a:p>
        </p:txBody>
      </p:sp>
      <p:sp>
        <p:nvSpPr>
          <p:cNvPr id="8" name="Arc 7"/>
          <p:cNvSpPr/>
          <p:nvPr/>
        </p:nvSpPr>
        <p:spPr bwMode="auto">
          <a:xfrm>
            <a:off x="162969" y="2670772"/>
            <a:ext cx="2064190" cy="2064190"/>
          </a:xfrm>
          <a:prstGeom prst="arc">
            <a:avLst>
              <a:gd name="adj1" fmla="val 16382815"/>
              <a:gd name="adj2" fmla="val 15882483"/>
            </a:avLst>
          </a:prstGeom>
          <a:solidFill>
            <a:schemeClr val="bg1"/>
          </a:solidFill>
          <a:ln w="38100" cap="flat" cmpd="sng" algn="ctr">
            <a:solidFill>
              <a:schemeClr val="tx1"/>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cxnSp>
        <p:nvCxnSpPr>
          <p:cNvPr id="10" name="Straight Connector 9"/>
          <p:cNvCxnSpPr/>
          <p:nvPr/>
        </p:nvCxnSpPr>
        <p:spPr bwMode="auto">
          <a:xfrm>
            <a:off x="1195064" y="4644428"/>
            <a:ext cx="0" cy="21728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rot="16200000">
            <a:off x="175575" y="3594225"/>
            <a:ext cx="0" cy="21728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rot="16200000">
            <a:off x="2248819" y="3594226"/>
            <a:ext cx="0" cy="217283"/>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4" name="TextBox 13"/>
          <p:cNvSpPr txBox="1"/>
          <p:nvPr/>
        </p:nvSpPr>
        <p:spPr>
          <a:xfrm>
            <a:off x="439443" y="2306851"/>
            <a:ext cx="720518" cy="276999"/>
          </a:xfrm>
          <a:prstGeom prst="rect">
            <a:avLst/>
          </a:prstGeom>
          <a:noFill/>
        </p:spPr>
        <p:txBody>
          <a:bodyPr wrap="none" rtlCol="0">
            <a:spAutoFit/>
          </a:bodyPr>
          <a:lstStyle/>
          <a:p>
            <a:pPr algn="ctr">
              <a:buNone/>
            </a:pPr>
            <a:r>
              <a:rPr lang="en-US" sz="1200" dirty="0" smtClean="0"/>
              <a:t>OCT 22</a:t>
            </a:r>
            <a:endParaRPr lang="en-US" sz="1200" dirty="0"/>
          </a:p>
        </p:txBody>
      </p:sp>
      <p:sp>
        <p:nvSpPr>
          <p:cNvPr id="16" name="TextBox 15"/>
          <p:cNvSpPr txBox="1"/>
          <p:nvPr/>
        </p:nvSpPr>
        <p:spPr>
          <a:xfrm>
            <a:off x="1116294" y="2306851"/>
            <a:ext cx="702885" cy="276999"/>
          </a:xfrm>
          <a:prstGeom prst="rect">
            <a:avLst/>
          </a:prstGeom>
          <a:noFill/>
        </p:spPr>
        <p:txBody>
          <a:bodyPr wrap="none" rtlCol="0">
            <a:spAutoFit/>
          </a:bodyPr>
          <a:lstStyle/>
          <a:p>
            <a:pPr algn="ctr">
              <a:buNone/>
            </a:pPr>
            <a:r>
              <a:rPr lang="en-US" sz="1200" dirty="0" smtClean="0"/>
              <a:t>SEP 23</a:t>
            </a:r>
            <a:endParaRPr lang="en-US" sz="1200" dirty="0"/>
          </a:p>
        </p:txBody>
      </p:sp>
      <p:sp>
        <p:nvSpPr>
          <p:cNvPr id="17" name="TextBox 16"/>
          <p:cNvSpPr txBox="1"/>
          <p:nvPr/>
        </p:nvSpPr>
        <p:spPr>
          <a:xfrm>
            <a:off x="830446" y="1888731"/>
            <a:ext cx="788870" cy="338554"/>
          </a:xfrm>
          <a:prstGeom prst="rect">
            <a:avLst/>
          </a:prstGeom>
          <a:noFill/>
        </p:spPr>
        <p:txBody>
          <a:bodyPr wrap="none" rtlCol="0">
            <a:spAutoFit/>
          </a:bodyPr>
          <a:lstStyle/>
          <a:p>
            <a:pPr algn="ctr">
              <a:buNone/>
            </a:pPr>
            <a:r>
              <a:rPr lang="en-US" sz="1600" b="1" dirty="0" smtClean="0"/>
              <a:t>Year 1</a:t>
            </a:r>
            <a:endParaRPr lang="en-US" sz="1600" b="1" dirty="0"/>
          </a:p>
        </p:txBody>
      </p:sp>
      <p:sp>
        <p:nvSpPr>
          <p:cNvPr id="18" name="TextBox 17"/>
          <p:cNvSpPr txBox="1"/>
          <p:nvPr/>
        </p:nvSpPr>
        <p:spPr>
          <a:xfrm>
            <a:off x="218415" y="3566171"/>
            <a:ext cx="524504" cy="276999"/>
          </a:xfrm>
          <a:prstGeom prst="rect">
            <a:avLst/>
          </a:prstGeom>
          <a:noFill/>
        </p:spPr>
        <p:txBody>
          <a:bodyPr wrap="none" rtlCol="0">
            <a:spAutoFit/>
          </a:bodyPr>
          <a:lstStyle/>
          <a:p>
            <a:pPr algn="ctr">
              <a:buNone/>
            </a:pPr>
            <a:r>
              <a:rPr lang="en-US" sz="1200" dirty="0" smtClean="0"/>
              <a:t>2023</a:t>
            </a:r>
            <a:endParaRPr lang="en-US" sz="1200" dirty="0"/>
          </a:p>
        </p:txBody>
      </p:sp>
      <p:sp>
        <p:nvSpPr>
          <p:cNvPr id="19" name="TextBox 18"/>
          <p:cNvSpPr txBox="1"/>
          <p:nvPr/>
        </p:nvSpPr>
        <p:spPr>
          <a:xfrm>
            <a:off x="270837" y="3057521"/>
            <a:ext cx="527710" cy="276999"/>
          </a:xfrm>
          <a:prstGeom prst="rect">
            <a:avLst/>
          </a:prstGeom>
          <a:noFill/>
        </p:spPr>
        <p:txBody>
          <a:bodyPr wrap="none" rtlCol="0">
            <a:spAutoFit/>
          </a:bodyPr>
          <a:lstStyle/>
          <a:p>
            <a:pPr algn="ctr">
              <a:buNone/>
            </a:pPr>
            <a:r>
              <a:rPr lang="en-US" sz="1200" dirty="0" err="1" smtClean="0"/>
              <a:t>Qtr</a:t>
            </a:r>
            <a:r>
              <a:rPr lang="en-US" sz="1200" dirty="0" smtClean="0"/>
              <a:t> 1</a:t>
            </a:r>
            <a:endParaRPr lang="en-US" sz="1200" dirty="0"/>
          </a:p>
        </p:txBody>
      </p:sp>
      <p:sp>
        <p:nvSpPr>
          <p:cNvPr id="20" name="TextBox 19"/>
          <p:cNvSpPr txBox="1"/>
          <p:nvPr/>
        </p:nvSpPr>
        <p:spPr>
          <a:xfrm>
            <a:off x="270837" y="4082218"/>
            <a:ext cx="527710" cy="276999"/>
          </a:xfrm>
          <a:prstGeom prst="rect">
            <a:avLst/>
          </a:prstGeom>
          <a:noFill/>
        </p:spPr>
        <p:txBody>
          <a:bodyPr wrap="none" rtlCol="0">
            <a:spAutoFit/>
          </a:bodyPr>
          <a:lstStyle/>
          <a:p>
            <a:pPr algn="ctr">
              <a:buNone/>
            </a:pPr>
            <a:r>
              <a:rPr lang="en-US" sz="1200" dirty="0" err="1" smtClean="0"/>
              <a:t>Qtr</a:t>
            </a:r>
            <a:r>
              <a:rPr lang="en-US" sz="1200" dirty="0" smtClean="0"/>
              <a:t> 2</a:t>
            </a:r>
            <a:endParaRPr lang="en-US" sz="1200" dirty="0"/>
          </a:p>
        </p:txBody>
      </p:sp>
      <p:sp>
        <p:nvSpPr>
          <p:cNvPr id="21" name="TextBox 20"/>
          <p:cNvSpPr txBox="1"/>
          <p:nvPr/>
        </p:nvSpPr>
        <p:spPr>
          <a:xfrm>
            <a:off x="1591989" y="3057521"/>
            <a:ext cx="527710" cy="276999"/>
          </a:xfrm>
          <a:prstGeom prst="rect">
            <a:avLst/>
          </a:prstGeom>
          <a:noFill/>
        </p:spPr>
        <p:txBody>
          <a:bodyPr wrap="none" rtlCol="0">
            <a:spAutoFit/>
          </a:bodyPr>
          <a:lstStyle/>
          <a:p>
            <a:pPr algn="ctr">
              <a:buNone/>
            </a:pPr>
            <a:r>
              <a:rPr lang="en-US" sz="1200" dirty="0" err="1" smtClean="0"/>
              <a:t>Qtr</a:t>
            </a:r>
            <a:r>
              <a:rPr lang="en-US" sz="1200" dirty="0" smtClean="0"/>
              <a:t> 4</a:t>
            </a:r>
            <a:endParaRPr lang="en-US" sz="1200" dirty="0"/>
          </a:p>
        </p:txBody>
      </p:sp>
      <p:sp>
        <p:nvSpPr>
          <p:cNvPr id="22" name="TextBox 21"/>
          <p:cNvSpPr txBox="1"/>
          <p:nvPr/>
        </p:nvSpPr>
        <p:spPr>
          <a:xfrm>
            <a:off x="1591989" y="4082218"/>
            <a:ext cx="527710" cy="276999"/>
          </a:xfrm>
          <a:prstGeom prst="rect">
            <a:avLst/>
          </a:prstGeom>
          <a:noFill/>
        </p:spPr>
        <p:txBody>
          <a:bodyPr wrap="none" rtlCol="0">
            <a:spAutoFit/>
          </a:bodyPr>
          <a:lstStyle/>
          <a:p>
            <a:pPr algn="ctr">
              <a:buNone/>
            </a:pPr>
            <a:r>
              <a:rPr lang="en-US" sz="1200" dirty="0" err="1" smtClean="0"/>
              <a:t>Qtr</a:t>
            </a:r>
            <a:r>
              <a:rPr lang="en-US" sz="1200" dirty="0" smtClean="0"/>
              <a:t> 3</a:t>
            </a:r>
            <a:endParaRPr lang="en-US" sz="1200" dirty="0"/>
          </a:p>
        </p:txBody>
      </p:sp>
      <p:sp>
        <p:nvSpPr>
          <p:cNvPr id="39" name="Arc 38"/>
          <p:cNvSpPr/>
          <p:nvPr/>
        </p:nvSpPr>
        <p:spPr bwMode="auto">
          <a:xfrm>
            <a:off x="5632765" y="2716999"/>
            <a:ext cx="2064190" cy="2064190"/>
          </a:xfrm>
          <a:prstGeom prst="arc">
            <a:avLst>
              <a:gd name="adj1" fmla="val 16382815"/>
              <a:gd name="adj2" fmla="val 15882483"/>
            </a:avLst>
          </a:prstGeom>
          <a:solidFill>
            <a:schemeClr val="bg1"/>
          </a:solidFill>
          <a:ln w="38100" cap="flat" cmpd="sng" algn="ctr">
            <a:solidFill>
              <a:schemeClr val="tx1"/>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cxnSp>
        <p:nvCxnSpPr>
          <p:cNvPr id="40" name="Straight Connector 39"/>
          <p:cNvCxnSpPr/>
          <p:nvPr/>
        </p:nvCxnSpPr>
        <p:spPr bwMode="auto">
          <a:xfrm>
            <a:off x="6664860" y="4690655"/>
            <a:ext cx="0" cy="21728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rot="16200000">
            <a:off x="5645371" y="3640452"/>
            <a:ext cx="0" cy="21728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rot="16200000">
            <a:off x="7718615" y="3640453"/>
            <a:ext cx="0" cy="217283"/>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43" name="TextBox 42"/>
          <p:cNvSpPr txBox="1"/>
          <p:nvPr/>
        </p:nvSpPr>
        <p:spPr>
          <a:xfrm>
            <a:off x="5895364" y="2331388"/>
            <a:ext cx="720518" cy="276999"/>
          </a:xfrm>
          <a:prstGeom prst="rect">
            <a:avLst/>
          </a:prstGeom>
          <a:noFill/>
        </p:spPr>
        <p:txBody>
          <a:bodyPr wrap="none" rtlCol="0">
            <a:spAutoFit/>
          </a:bodyPr>
          <a:lstStyle/>
          <a:p>
            <a:pPr algn="ctr">
              <a:buNone/>
            </a:pPr>
            <a:r>
              <a:rPr lang="en-US" sz="1200" dirty="0" smtClean="0"/>
              <a:t>OCT 23</a:t>
            </a:r>
            <a:endParaRPr lang="en-US" sz="1200" dirty="0"/>
          </a:p>
        </p:txBody>
      </p:sp>
      <p:sp>
        <p:nvSpPr>
          <p:cNvPr id="44" name="TextBox 43"/>
          <p:cNvSpPr txBox="1"/>
          <p:nvPr/>
        </p:nvSpPr>
        <p:spPr>
          <a:xfrm>
            <a:off x="6674203" y="2328279"/>
            <a:ext cx="702885" cy="276999"/>
          </a:xfrm>
          <a:prstGeom prst="rect">
            <a:avLst/>
          </a:prstGeom>
          <a:noFill/>
        </p:spPr>
        <p:txBody>
          <a:bodyPr wrap="none" rtlCol="0">
            <a:spAutoFit/>
          </a:bodyPr>
          <a:lstStyle/>
          <a:p>
            <a:pPr algn="ctr">
              <a:buNone/>
            </a:pPr>
            <a:r>
              <a:rPr lang="en-US" sz="1200" dirty="0" smtClean="0"/>
              <a:t>SEP 24</a:t>
            </a:r>
            <a:endParaRPr lang="en-US" sz="1200" dirty="0"/>
          </a:p>
        </p:txBody>
      </p:sp>
      <p:sp>
        <p:nvSpPr>
          <p:cNvPr id="45" name="TextBox 44"/>
          <p:cNvSpPr txBox="1"/>
          <p:nvPr/>
        </p:nvSpPr>
        <p:spPr>
          <a:xfrm>
            <a:off x="6300242" y="1934958"/>
            <a:ext cx="788870" cy="338554"/>
          </a:xfrm>
          <a:prstGeom prst="rect">
            <a:avLst/>
          </a:prstGeom>
          <a:noFill/>
        </p:spPr>
        <p:txBody>
          <a:bodyPr wrap="none" rtlCol="0">
            <a:spAutoFit/>
          </a:bodyPr>
          <a:lstStyle/>
          <a:p>
            <a:pPr algn="ctr">
              <a:buNone/>
            </a:pPr>
            <a:r>
              <a:rPr lang="en-US" sz="1600" b="1" dirty="0" smtClean="0"/>
              <a:t>Year 2</a:t>
            </a:r>
            <a:endParaRPr lang="en-US" sz="1600" b="1" dirty="0"/>
          </a:p>
        </p:txBody>
      </p:sp>
      <p:sp>
        <p:nvSpPr>
          <p:cNvPr id="46" name="TextBox 45"/>
          <p:cNvSpPr txBox="1"/>
          <p:nvPr/>
        </p:nvSpPr>
        <p:spPr>
          <a:xfrm>
            <a:off x="5688211" y="3612398"/>
            <a:ext cx="524504" cy="276999"/>
          </a:xfrm>
          <a:prstGeom prst="rect">
            <a:avLst/>
          </a:prstGeom>
          <a:noFill/>
        </p:spPr>
        <p:txBody>
          <a:bodyPr wrap="none" rtlCol="0">
            <a:spAutoFit/>
          </a:bodyPr>
          <a:lstStyle/>
          <a:p>
            <a:pPr algn="ctr">
              <a:buNone/>
            </a:pPr>
            <a:r>
              <a:rPr lang="en-US" sz="1200" dirty="0" smtClean="0"/>
              <a:t>2024</a:t>
            </a:r>
            <a:endParaRPr lang="en-US" sz="1200" dirty="0"/>
          </a:p>
        </p:txBody>
      </p:sp>
      <p:sp>
        <p:nvSpPr>
          <p:cNvPr id="47" name="TextBox 46"/>
          <p:cNvSpPr txBox="1"/>
          <p:nvPr/>
        </p:nvSpPr>
        <p:spPr>
          <a:xfrm>
            <a:off x="5740633" y="3103748"/>
            <a:ext cx="527710" cy="276999"/>
          </a:xfrm>
          <a:prstGeom prst="rect">
            <a:avLst/>
          </a:prstGeom>
          <a:noFill/>
        </p:spPr>
        <p:txBody>
          <a:bodyPr wrap="none" rtlCol="0">
            <a:spAutoFit/>
          </a:bodyPr>
          <a:lstStyle/>
          <a:p>
            <a:pPr algn="ctr">
              <a:buNone/>
            </a:pPr>
            <a:r>
              <a:rPr lang="en-US" sz="1200" dirty="0" err="1" smtClean="0"/>
              <a:t>Qtr</a:t>
            </a:r>
            <a:r>
              <a:rPr lang="en-US" sz="1200" dirty="0" smtClean="0"/>
              <a:t> 5</a:t>
            </a:r>
            <a:endParaRPr lang="en-US" sz="1200" dirty="0"/>
          </a:p>
        </p:txBody>
      </p:sp>
      <p:sp>
        <p:nvSpPr>
          <p:cNvPr id="48" name="TextBox 47"/>
          <p:cNvSpPr txBox="1"/>
          <p:nvPr/>
        </p:nvSpPr>
        <p:spPr>
          <a:xfrm>
            <a:off x="5740633" y="4128445"/>
            <a:ext cx="527710" cy="276999"/>
          </a:xfrm>
          <a:prstGeom prst="rect">
            <a:avLst/>
          </a:prstGeom>
          <a:noFill/>
        </p:spPr>
        <p:txBody>
          <a:bodyPr wrap="none" rtlCol="0">
            <a:spAutoFit/>
          </a:bodyPr>
          <a:lstStyle/>
          <a:p>
            <a:pPr algn="ctr">
              <a:buNone/>
            </a:pPr>
            <a:r>
              <a:rPr lang="en-US" sz="1200" dirty="0" err="1" smtClean="0"/>
              <a:t>Qtr</a:t>
            </a:r>
            <a:r>
              <a:rPr lang="en-US" sz="1200" dirty="0" smtClean="0"/>
              <a:t> 6</a:t>
            </a:r>
            <a:endParaRPr lang="en-US" sz="1200" dirty="0"/>
          </a:p>
        </p:txBody>
      </p:sp>
      <p:sp>
        <p:nvSpPr>
          <p:cNvPr id="49" name="TextBox 48"/>
          <p:cNvSpPr txBox="1"/>
          <p:nvPr/>
        </p:nvSpPr>
        <p:spPr>
          <a:xfrm>
            <a:off x="7061785" y="3103748"/>
            <a:ext cx="527710" cy="276999"/>
          </a:xfrm>
          <a:prstGeom prst="rect">
            <a:avLst/>
          </a:prstGeom>
          <a:noFill/>
        </p:spPr>
        <p:txBody>
          <a:bodyPr wrap="none" rtlCol="0">
            <a:spAutoFit/>
          </a:bodyPr>
          <a:lstStyle/>
          <a:p>
            <a:pPr algn="ctr">
              <a:buNone/>
            </a:pPr>
            <a:r>
              <a:rPr lang="en-US" sz="1200" dirty="0" err="1" smtClean="0"/>
              <a:t>Qtr</a:t>
            </a:r>
            <a:r>
              <a:rPr lang="en-US" sz="1200" dirty="0" smtClean="0"/>
              <a:t> 8</a:t>
            </a:r>
            <a:endParaRPr lang="en-US" sz="1200" dirty="0"/>
          </a:p>
        </p:txBody>
      </p:sp>
      <p:sp>
        <p:nvSpPr>
          <p:cNvPr id="50" name="TextBox 49"/>
          <p:cNvSpPr txBox="1"/>
          <p:nvPr/>
        </p:nvSpPr>
        <p:spPr>
          <a:xfrm>
            <a:off x="7061785" y="4128445"/>
            <a:ext cx="527710" cy="276999"/>
          </a:xfrm>
          <a:prstGeom prst="rect">
            <a:avLst/>
          </a:prstGeom>
          <a:noFill/>
        </p:spPr>
        <p:txBody>
          <a:bodyPr wrap="none" rtlCol="0">
            <a:spAutoFit/>
          </a:bodyPr>
          <a:lstStyle/>
          <a:p>
            <a:pPr algn="ctr">
              <a:buNone/>
            </a:pPr>
            <a:r>
              <a:rPr lang="en-US" sz="1200" dirty="0" err="1" smtClean="0"/>
              <a:t>Qtr</a:t>
            </a:r>
            <a:r>
              <a:rPr lang="en-US" sz="1200" dirty="0" smtClean="0"/>
              <a:t> 7</a:t>
            </a:r>
            <a:endParaRPr lang="en-US" sz="1200" dirty="0"/>
          </a:p>
        </p:txBody>
      </p:sp>
      <p:sp>
        <p:nvSpPr>
          <p:cNvPr id="67" name="Arc 66"/>
          <p:cNvSpPr/>
          <p:nvPr/>
        </p:nvSpPr>
        <p:spPr bwMode="auto">
          <a:xfrm>
            <a:off x="5502463" y="2586697"/>
            <a:ext cx="2324794" cy="2324794"/>
          </a:xfrm>
          <a:prstGeom prst="arc">
            <a:avLst>
              <a:gd name="adj1" fmla="val 16556954"/>
              <a:gd name="adj2" fmla="val 21567519"/>
            </a:avLst>
          </a:prstGeom>
          <a:noFill/>
          <a:ln w="38100" cap="flat" cmpd="sng" algn="ctr">
            <a:solidFill>
              <a:srgbClr val="009900"/>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74" name="TextBox 73"/>
          <p:cNvSpPr txBox="1"/>
          <p:nvPr/>
        </p:nvSpPr>
        <p:spPr>
          <a:xfrm>
            <a:off x="7905439" y="3830629"/>
            <a:ext cx="747320" cy="577081"/>
          </a:xfrm>
          <a:prstGeom prst="rect">
            <a:avLst/>
          </a:prstGeom>
          <a:noFill/>
        </p:spPr>
        <p:txBody>
          <a:bodyPr wrap="none" rtlCol="0">
            <a:spAutoFit/>
          </a:bodyPr>
          <a:lstStyle/>
          <a:p>
            <a:pPr algn="ctr">
              <a:spcBef>
                <a:spcPts val="0"/>
              </a:spcBef>
              <a:buNone/>
            </a:pPr>
            <a:r>
              <a:rPr lang="en-US" sz="1050" dirty="0" smtClean="0">
                <a:solidFill>
                  <a:srgbClr val="FF0000"/>
                </a:solidFill>
              </a:rPr>
              <a:t>Spec.</a:t>
            </a:r>
          </a:p>
          <a:p>
            <a:pPr algn="ctr">
              <a:spcBef>
                <a:spcPts val="0"/>
              </a:spcBef>
              <a:buNone/>
            </a:pPr>
            <a:r>
              <a:rPr lang="en-US" sz="1050" dirty="0" smtClean="0">
                <a:solidFill>
                  <a:srgbClr val="FF0000"/>
                </a:solidFill>
              </a:rPr>
              <a:t>Exam</a:t>
            </a:r>
          </a:p>
          <a:p>
            <a:pPr algn="ctr">
              <a:spcBef>
                <a:spcPts val="0"/>
              </a:spcBef>
              <a:buNone/>
            </a:pPr>
            <a:r>
              <a:rPr lang="en-US" sz="1050" dirty="0" smtClean="0">
                <a:solidFill>
                  <a:srgbClr val="FF0000"/>
                </a:solidFill>
              </a:rPr>
              <a:t>(Mid Jun</a:t>
            </a:r>
            <a:r>
              <a:rPr lang="en-US" sz="1050" dirty="0" smtClean="0">
                <a:solidFill>
                  <a:srgbClr val="FF0000"/>
                </a:solidFill>
              </a:rPr>
              <a:t>)</a:t>
            </a:r>
            <a:endParaRPr lang="en-US" sz="1050" dirty="0">
              <a:solidFill>
                <a:srgbClr val="FF0000"/>
              </a:solidFill>
            </a:endParaRPr>
          </a:p>
        </p:txBody>
      </p:sp>
      <p:sp>
        <p:nvSpPr>
          <p:cNvPr id="76" name="TextBox 75"/>
          <p:cNvSpPr txBox="1"/>
          <p:nvPr/>
        </p:nvSpPr>
        <p:spPr>
          <a:xfrm>
            <a:off x="7271595" y="2521209"/>
            <a:ext cx="764953" cy="276999"/>
          </a:xfrm>
          <a:prstGeom prst="rect">
            <a:avLst/>
          </a:prstGeom>
          <a:noFill/>
        </p:spPr>
        <p:txBody>
          <a:bodyPr wrap="none" rtlCol="0">
            <a:spAutoFit/>
          </a:bodyPr>
          <a:lstStyle/>
          <a:p>
            <a:pPr algn="ctr">
              <a:spcBef>
                <a:spcPts val="0"/>
              </a:spcBef>
              <a:buNone/>
            </a:pPr>
            <a:r>
              <a:rPr lang="en-US" sz="1200" dirty="0" smtClean="0">
                <a:solidFill>
                  <a:srgbClr val="009900"/>
                </a:solidFill>
              </a:rPr>
              <a:t>Paper </a:t>
            </a:r>
            <a:r>
              <a:rPr lang="en-US" sz="1200" dirty="0" smtClean="0">
                <a:solidFill>
                  <a:srgbClr val="009900"/>
                </a:solidFill>
              </a:rPr>
              <a:t>1 </a:t>
            </a:r>
            <a:endParaRPr lang="en-US" sz="1200" dirty="0" smtClean="0">
              <a:solidFill>
                <a:srgbClr val="009900"/>
              </a:solidFill>
            </a:endParaRPr>
          </a:p>
        </p:txBody>
      </p:sp>
      <p:sp>
        <p:nvSpPr>
          <p:cNvPr id="78" name="Arc 77"/>
          <p:cNvSpPr/>
          <p:nvPr/>
        </p:nvSpPr>
        <p:spPr bwMode="auto">
          <a:xfrm>
            <a:off x="5502463" y="2586697"/>
            <a:ext cx="2324794" cy="2324794"/>
          </a:xfrm>
          <a:prstGeom prst="arc">
            <a:avLst>
              <a:gd name="adj1" fmla="val 4321317"/>
              <a:gd name="adj2" fmla="val 12820672"/>
            </a:avLst>
          </a:prstGeom>
          <a:noFill/>
          <a:ln w="38100" cap="flat" cmpd="sng" algn="ctr">
            <a:solidFill>
              <a:srgbClr val="009900"/>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81" name="TextBox 80"/>
          <p:cNvSpPr txBox="1"/>
          <p:nvPr/>
        </p:nvSpPr>
        <p:spPr>
          <a:xfrm>
            <a:off x="5024017" y="4389000"/>
            <a:ext cx="721672" cy="276999"/>
          </a:xfrm>
          <a:prstGeom prst="rect">
            <a:avLst/>
          </a:prstGeom>
          <a:noFill/>
        </p:spPr>
        <p:txBody>
          <a:bodyPr wrap="none" rtlCol="0">
            <a:spAutoFit/>
          </a:bodyPr>
          <a:lstStyle/>
          <a:p>
            <a:pPr algn="ctr">
              <a:spcBef>
                <a:spcPts val="0"/>
              </a:spcBef>
              <a:buNone/>
            </a:pPr>
            <a:r>
              <a:rPr lang="en-US" sz="1200" dirty="0" smtClean="0">
                <a:solidFill>
                  <a:srgbClr val="009900"/>
                </a:solidFill>
              </a:rPr>
              <a:t>Paper 1</a:t>
            </a:r>
          </a:p>
        </p:txBody>
      </p:sp>
      <p:sp>
        <p:nvSpPr>
          <p:cNvPr id="82" name="TextBox 81"/>
          <p:cNvSpPr txBox="1"/>
          <p:nvPr/>
        </p:nvSpPr>
        <p:spPr>
          <a:xfrm>
            <a:off x="7522959" y="4465579"/>
            <a:ext cx="867545" cy="415498"/>
          </a:xfrm>
          <a:prstGeom prst="rect">
            <a:avLst/>
          </a:prstGeom>
          <a:noFill/>
        </p:spPr>
        <p:txBody>
          <a:bodyPr wrap="none" rtlCol="0">
            <a:spAutoFit/>
          </a:bodyPr>
          <a:lstStyle/>
          <a:p>
            <a:pPr algn="ctr">
              <a:spcBef>
                <a:spcPts val="0"/>
              </a:spcBef>
              <a:buNone/>
            </a:pPr>
            <a:r>
              <a:rPr lang="en-US" sz="1050" dirty="0" smtClean="0">
                <a:solidFill>
                  <a:srgbClr val="FF0000"/>
                </a:solidFill>
              </a:rPr>
              <a:t>Mini-</a:t>
            </a:r>
            <a:r>
              <a:rPr lang="en-US" sz="1050" dirty="0" err="1" smtClean="0">
                <a:solidFill>
                  <a:srgbClr val="FF0000"/>
                </a:solidFill>
              </a:rPr>
              <a:t>Prosp</a:t>
            </a:r>
            <a:r>
              <a:rPr lang="en-US" sz="1050" dirty="0" smtClean="0">
                <a:solidFill>
                  <a:srgbClr val="FF0000"/>
                </a:solidFill>
              </a:rPr>
              <a:t>.</a:t>
            </a:r>
          </a:p>
          <a:p>
            <a:pPr algn="ctr">
              <a:spcBef>
                <a:spcPts val="0"/>
              </a:spcBef>
              <a:buNone/>
            </a:pPr>
            <a:r>
              <a:rPr lang="en-US" sz="1050" dirty="0" smtClean="0">
                <a:solidFill>
                  <a:srgbClr val="FF0000"/>
                </a:solidFill>
              </a:rPr>
              <a:t>(</a:t>
            </a:r>
            <a:r>
              <a:rPr lang="en-US" sz="1050" dirty="0" smtClean="0">
                <a:solidFill>
                  <a:srgbClr val="FF0000"/>
                </a:solidFill>
              </a:rPr>
              <a:t>May</a:t>
            </a:r>
            <a:r>
              <a:rPr lang="en-US" sz="1050" dirty="0" smtClean="0">
                <a:solidFill>
                  <a:srgbClr val="FF0000"/>
                </a:solidFill>
              </a:rPr>
              <a:t>)</a:t>
            </a:r>
            <a:endParaRPr lang="en-US" sz="1050" dirty="0">
              <a:solidFill>
                <a:srgbClr val="FF0000"/>
              </a:solidFill>
            </a:endParaRPr>
          </a:p>
        </p:txBody>
      </p:sp>
      <p:sp>
        <p:nvSpPr>
          <p:cNvPr id="84" name="Oval 83"/>
          <p:cNvSpPr/>
          <p:nvPr/>
        </p:nvSpPr>
        <p:spPr bwMode="auto">
          <a:xfrm>
            <a:off x="1742658" y="2841454"/>
            <a:ext cx="157416" cy="157416"/>
          </a:xfrm>
          <a:prstGeom prst="ellipse">
            <a:avLst/>
          </a:prstGeom>
          <a:solidFill>
            <a:srgbClr val="009900"/>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85" name="TextBox 84"/>
          <p:cNvSpPr txBox="1"/>
          <p:nvPr/>
        </p:nvSpPr>
        <p:spPr>
          <a:xfrm>
            <a:off x="2007345" y="2583587"/>
            <a:ext cx="659155" cy="369332"/>
          </a:xfrm>
          <a:prstGeom prst="rect">
            <a:avLst/>
          </a:prstGeom>
          <a:noFill/>
        </p:spPr>
        <p:txBody>
          <a:bodyPr wrap="none" rtlCol="0">
            <a:spAutoFit/>
          </a:bodyPr>
          <a:lstStyle/>
          <a:p>
            <a:pPr algn="ctr">
              <a:spcBef>
                <a:spcPts val="0"/>
              </a:spcBef>
              <a:buNone/>
            </a:pPr>
            <a:r>
              <a:rPr lang="en-US" sz="900" dirty="0" smtClean="0"/>
              <a:t>Today</a:t>
            </a:r>
          </a:p>
          <a:p>
            <a:pPr algn="ctr">
              <a:spcBef>
                <a:spcPts val="0"/>
              </a:spcBef>
              <a:buNone/>
            </a:pPr>
            <a:r>
              <a:rPr lang="en-US" sz="900" dirty="0" smtClean="0"/>
              <a:t>(17 Aug) </a:t>
            </a:r>
            <a:endParaRPr lang="en-US" sz="900" dirty="0" smtClean="0"/>
          </a:p>
        </p:txBody>
      </p:sp>
      <p:sp>
        <p:nvSpPr>
          <p:cNvPr id="86" name="Arc 85"/>
          <p:cNvSpPr/>
          <p:nvPr/>
        </p:nvSpPr>
        <p:spPr bwMode="auto">
          <a:xfrm>
            <a:off x="32667" y="2540470"/>
            <a:ext cx="2324794" cy="2324794"/>
          </a:xfrm>
          <a:prstGeom prst="arc">
            <a:avLst>
              <a:gd name="adj1" fmla="val 16577042"/>
              <a:gd name="adj2" fmla="val 5480499"/>
            </a:avLst>
          </a:prstGeom>
          <a:noFill/>
          <a:ln w="38100" cap="flat" cmpd="sng" algn="ctr">
            <a:solidFill>
              <a:srgbClr val="0000FF"/>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87" name="TextBox 86"/>
          <p:cNvSpPr txBox="1"/>
          <p:nvPr/>
        </p:nvSpPr>
        <p:spPr>
          <a:xfrm>
            <a:off x="2358875" y="3553630"/>
            <a:ext cx="1078565" cy="276999"/>
          </a:xfrm>
          <a:prstGeom prst="rect">
            <a:avLst/>
          </a:prstGeom>
          <a:noFill/>
        </p:spPr>
        <p:txBody>
          <a:bodyPr wrap="none" rtlCol="0">
            <a:spAutoFit/>
          </a:bodyPr>
          <a:lstStyle/>
          <a:p>
            <a:pPr algn="ctr">
              <a:spcBef>
                <a:spcPts val="0"/>
              </a:spcBef>
              <a:buNone/>
            </a:pPr>
            <a:r>
              <a:rPr lang="en-US" sz="1200" dirty="0" smtClean="0">
                <a:solidFill>
                  <a:srgbClr val="0000FF"/>
                </a:solidFill>
              </a:rPr>
              <a:t>Identify Topic</a:t>
            </a:r>
          </a:p>
        </p:txBody>
      </p:sp>
      <p:sp>
        <p:nvSpPr>
          <p:cNvPr id="73" name="Arc 72"/>
          <p:cNvSpPr/>
          <p:nvPr/>
        </p:nvSpPr>
        <p:spPr bwMode="auto">
          <a:xfrm>
            <a:off x="100584" y="2608387"/>
            <a:ext cx="2188960" cy="2188960"/>
          </a:xfrm>
          <a:prstGeom prst="arc">
            <a:avLst>
              <a:gd name="adj1" fmla="val 16421680"/>
              <a:gd name="adj2" fmla="val 15832156"/>
            </a:avLst>
          </a:prstGeom>
          <a:noFill/>
          <a:ln w="38100" cap="flat" cmpd="sng" algn="ctr">
            <a:solidFill>
              <a:srgbClr val="CC9900"/>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88" name="TextBox 87"/>
          <p:cNvSpPr txBox="1"/>
          <p:nvPr/>
        </p:nvSpPr>
        <p:spPr>
          <a:xfrm>
            <a:off x="688348" y="4320563"/>
            <a:ext cx="1002198" cy="276999"/>
          </a:xfrm>
          <a:prstGeom prst="rect">
            <a:avLst/>
          </a:prstGeom>
          <a:noFill/>
        </p:spPr>
        <p:txBody>
          <a:bodyPr wrap="none" rtlCol="0">
            <a:spAutoFit/>
          </a:bodyPr>
          <a:lstStyle/>
          <a:p>
            <a:pPr algn="ctr">
              <a:spcBef>
                <a:spcPts val="0"/>
              </a:spcBef>
              <a:buNone/>
            </a:pPr>
            <a:r>
              <a:rPr lang="en-US" sz="1200" dirty="0" smtClean="0">
                <a:solidFill>
                  <a:srgbClr val="CC9900"/>
                </a:solidFill>
              </a:rPr>
              <a:t>Coursework</a:t>
            </a:r>
          </a:p>
        </p:txBody>
      </p:sp>
      <p:sp>
        <p:nvSpPr>
          <p:cNvPr id="89" name="Arc 88"/>
          <p:cNvSpPr/>
          <p:nvPr/>
        </p:nvSpPr>
        <p:spPr bwMode="auto">
          <a:xfrm>
            <a:off x="5570521" y="2654614"/>
            <a:ext cx="2188960" cy="2188960"/>
          </a:xfrm>
          <a:prstGeom prst="arc">
            <a:avLst>
              <a:gd name="adj1" fmla="val 227710"/>
              <a:gd name="adj2" fmla="val 15832156"/>
            </a:avLst>
          </a:prstGeom>
          <a:noFill/>
          <a:ln w="38100" cap="flat" cmpd="sng" algn="ctr">
            <a:solidFill>
              <a:srgbClr val="CC9900"/>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90" name="TextBox 89"/>
          <p:cNvSpPr txBox="1"/>
          <p:nvPr/>
        </p:nvSpPr>
        <p:spPr>
          <a:xfrm>
            <a:off x="5965761" y="2875508"/>
            <a:ext cx="1002198" cy="276999"/>
          </a:xfrm>
          <a:prstGeom prst="rect">
            <a:avLst/>
          </a:prstGeom>
          <a:noFill/>
        </p:spPr>
        <p:txBody>
          <a:bodyPr wrap="none" rtlCol="0">
            <a:spAutoFit/>
          </a:bodyPr>
          <a:lstStyle/>
          <a:p>
            <a:pPr algn="ctr">
              <a:spcBef>
                <a:spcPts val="0"/>
              </a:spcBef>
              <a:buNone/>
            </a:pPr>
            <a:r>
              <a:rPr lang="en-US" sz="1200" dirty="0" smtClean="0">
                <a:solidFill>
                  <a:srgbClr val="CC9900"/>
                </a:solidFill>
              </a:rPr>
              <a:t>Coursework</a:t>
            </a:r>
          </a:p>
        </p:txBody>
      </p:sp>
      <p:sp>
        <p:nvSpPr>
          <p:cNvPr id="91" name="TextBox 90"/>
          <p:cNvSpPr txBox="1"/>
          <p:nvPr/>
        </p:nvSpPr>
        <p:spPr>
          <a:xfrm>
            <a:off x="670331" y="2768253"/>
            <a:ext cx="1002198" cy="276999"/>
          </a:xfrm>
          <a:prstGeom prst="rect">
            <a:avLst/>
          </a:prstGeom>
          <a:noFill/>
        </p:spPr>
        <p:txBody>
          <a:bodyPr wrap="none" rtlCol="0">
            <a:spAutoFit/>
          </a:bodyPr>
          <a:lstStyle/>
          <a:p>
            <a:pPr algn="ctr">
              <a:spcBef>
                <a:spcPts val="0"/>
              </a:spcBef>
              <a:buNone/>
            </a:pPr>
            <a:r>
              <a:rPr lang="en-US" sz="1200" dirty="0" smtClean="0">
                <a:solidFill>
                  <a:srgbClr val="CC9900"/>
                </a:solidFill>
              </a:rPr>
              <a:t>Coursework</a:t>
            </a:r>
          </a:p>
        </p:txBody>
      </p:sp>
      <mc:AlternateContent xmlns:mc="http://schemas.openxmlformats.org/markup-compatibility/2006" xmlns:a14="http://schemas.microsoft.com/office/drawing/2010/main">
        <mc:Choice Requires="a14">
          <p:sp>
            <p:nvSpPr>
              <p:cNvPr id="92" name="Content Placeholder 1"/>
              <p:cNvSpPr txBox="1">
                <a:spLocks/>
              </p:cNvSpPr>
              <p:nvPr/>
            </p:nvSpPr>
            <p:spPr>
              <a:xfrm>
                <a:off x="388891" y="1065986"/>
                <a:ext cx="8224939" cy="386871"/>
              </a:xfrm>
              <a:prstGeom prst="rect">
                <a:avLst/>
              </a:prstGeom>
            </p:spPr>
            <p:txBody>
              <a:bodyPr/>
              <a:lstStyle>
                <a:lvl1pPr marL="342868" indent="-342868" algn="l" defTabSz="914314" rtl="0" eaLnBrk="0" fontAlgn="base" hangingPunct="0">
                  <a:spcBef>
                    <a:spcPct val="20000"/>
                  </a:spcBef>
                  <a:spcAft>
                    <a:spcPct val="0"/>
                  </a:spcAft>
                  <a:buChar char="•"/>
                  <a:defRPr sz="2600">
                    <a:solidFill>
                      <a:schemeClr val="tx1"/>
                    </a:solidFill>
                    <a:latin typeface="+mn-lt"/>
                    <a:ea typeface="+mn-ea"/>
                    <a:cs typeface="+mn-cs"/>
                  </a:defRPr>
                </a:lvl1pPr>
                <a:lvl2pPr marL="742157" indent="-284999" algn="l" defTabSz="914314" rtl="0" eaLnBrk="0" fontAlgn="base" hangingPunct="0">
                  <a:spcBef>
                    <a:spcPct val="20000"/>
                  </a:spcBef>
                  <a:spcAft>
                    <a:spcPct val="0"/>
                  </a:spcAft>
                  <a:buChar char="•"/>
                  <a:defRPr sz="2200">
                    <a:solidFill>
                      <a:schemeClr val="tx1"/>
                    </a:solidFill>
                    <a:latin typeface="+mn-lt"/>
                  </a:defRPr>
                </a:lvl2pPr>
                <a:lvl3pPr marL="1142892" indent="-228578" algn="l" defTabSz="914314" rtl="0" eaLnBrk="0" fontAlgn="base" hangingPunct="0">
                  <a:spcBef>
                    <a:spcPct val="20000"/>
                  </a:spcBef>
                  <a:spcAft>
                    <a:spcPct val="0"/>
                  </a:spcAft>
                  <a:buChar char="•"/>
                  <a:defRPr sz="1800">
                    <a:solidFill>
                      <a:schemeClr val="tx1"/>
                    </a:solidFill>
                    <a:latin typeface="+mn-lt"/>
                  </a:defRPr>
                </a:lvl3pPr>
                <a:lvl4pPr marL="1600048" indent="-228578" algn="l" defTabSz="914314" rtl="0" eaLnBrk="0" fontAlgn="base" hangingPunct="0">
                  <a:spcBef>
                    <a:spcPct val="20000"/>
                  </a:spcBef>
                  <a:spcAft>
                    <a:spcPct val="0"/>
                  </a:spcAft>
                  <a:defRPr sz="1800">
                    <a:solidFill>
                      <a:schemeClr val="tx1"/>
                    </a:solidFill>
                    <a:latin typeface="+mn-lt"/>
                  </a:defRPr>
                </a:lvl4pPr>
                <a:lvl5pPr marL="2057205" indent="-228578" algn="l" defTabSz="914314" rtl="0" eaLnBrk="0" fontAlgn="base" hangingPunct="0">
                  <a:spcBef>
                    <a:spcPct val="20000"/>
                  </a:spcBef>
                  <a:spcAft>
                    <a:spcPct val="0"/>
                  </a:spcAft>
                  <a:buChar char="»"/>
                  <a:defRPr sz="1800">
                    <a:solidFill>
                      <a:schemeClr val="tx1"/>
                    </a:solidFill>
                    <a:latin typeface="+mn-lt"/>
                  </a:defRPr>
                </a:lvl5pPr>
                <a:lvl6pPr marL="2473854" indent="-228578" algn="l" defTabSz="914314" rtl="0" eaLnBrk="0" fontAlgn="base" hangingPunct="0">
                  <a:spcBef>
                    <a:spcPct val="20000"/>
                  </a:spcBef>
                  <a:spcAft>
                    <a:spcPct val="0"/>
                  </a:spcAft>
                  <a:buChar char="»"/>
                  <a:defRPr sz="1800">
                    <a:solidFill>
                      <a:schemeClr val="tx1"/>
                    </a:solidFill>
                    <a:latin typeface="+mn-lt"/>
                  </a:defRPr>
                </a:lvl6pPr>
                <a:lvl7pPr marL="2890503" indent="-228578" algn="l" defTabSz="914314" rtl="0" eaLnBrk="0" fontAlgn="base" hangingPunct="0">
                  <a:spcBef>
                    <a:spcPct val="20000"/>
                  </a:spcBef>
                  <a:spcAft>
                    <a:spcPct val="0"/>
                  </a:spcAft>
                  <a:buChar char="»"/>
                  <a:defRPr sz="1800">
                    <a:solidFill>
                      <a:schemeClr val="tx1"/>
                    </a:solidFill>
                    <a:latin typeface="+mn-lt"/>
                  </a:defRPr>
                </a:lvl7pPr>
                <a:lvl8pPr marL="3307153" indent="-228578" algn="l" defTabSz="914314" rtl="0" eaLnBrk="0" fontAlgn="base" hangingPunct="0">
                  <a:spcBef>
                    <a:spcPct val="20000"/>
                  </a:spcBef>
                  <a:spcAft>
                    <a:spcPct val="0"/>
                  </a:spcAft>
                  <a:buChar char="»"/>
                  <a:defRPr sz="1800">
                    <a:solidFill>
                      <a:schemeClr val="tx1"/>
                    </a:solidFill>
                    <a:latin typeface="+mn-lt"/>
                  </a:defRPr>
                </a:lvl8pPr>
                <a:lvl9pPr marL="3723801" indent="-228578" algn="l" defTabSz="914314" rtl="0" eaLnBrk="0" fontAlgn="base" hangingPunct="0">
                  <a:spcBef>
                    <a:spcPct val="20000"/>
                  </a:spcBef>
                  <a:spcAft>
                    <a:spcPct val="0"/>
                  </a:spcAft>
                  <a:buChar char="»"/>
                  <a:defRPr sz="1800">
                    <a:solidFill>
                      <a:schemeClr val="tx1"/>
                    </a:solidFill>
                    <a:latin typeface="+mn-lt"/>
                  </a:defRPr>
                </a:lvl9pPr>
              </a:lstStyle>
              <a:p>
                <a:pPr marL="0" indent="0">
                  <a:buFontTx/>
                  <a:buNone/>
                </a:pPr>
                <a:r>
                  <a:rPr lang="en-US" sz="2000" kern="0" dirty="0" smtClean="0"/>
                  <a:t>Assumes a </a:t>
                </a:r>
                <a14:m>
                  <m:oMath xmlns:m="http://schemas.openxmlformats.org/officeDocument/2006/math">
                    <m:r>
                      <a:rPr lang="en-US" sz="2000" i="1" kern="0" smtClean="0">
                        <a:latin typeface="Cambria Math" panose="02040503050406030204" pitchFamily="18" charset="0"/>
                      </a:rPr>
                      <m:t>𝑘</m:t>
                    </m:r>
                  </m:oMath>
                </a14:m>
                <a:r>
                  <a:rPr lang="en-US" sz="2000" kern="0" dirty="0" smtClean="0"/>
                  <a:t>-paper format, where </a:t>
                </a:r>
                <a14:m>
                  <m:oMath xmlns:m="http://schemas.openxmlformats.org/officeDocument/2006/math">
                    <m:r>
                      <a:rPr lang="en-US" sz="2000" i="1" kern="0" smtClean="0">
                        <a:latin typeface="Cambria Math" panose="02040503050406030204" pitchFamily="18" charset="0"/>
                      </a:rPr>
                      <m:t>𝑘</m:t>
                    </m:r>
                    <m:r>
                      <a:rPr lang="en-US" sz="2000" i="1" kern="0" smtClean="0">
                        <a:latin typeface="Cambria Math" panose="02040503050406030204" pitchFamily="18" charset="0"/>
                      </a:rPr>
                      <m:t>=3</m:t>
                    </m:r>
                  </m:oMath>
                </a14:m>
                <a:r>
                  <a:rPr lang="en-US" sz="2000" kern="0" dirty="0" smtClean="0"/>
                  <a:t>.  Not every dissertation uses this format or results in only 3 publication-worthy contributions.</a:t>
                </a:r>
                <a:endParaRPr lang="en-US" sz="2000" kern="0" dirty="0"/>
              </a:p>
            </p:txBody>
          </p:sp>
        </mc:Choice>
        <mc:Fallback xmlns="">
          <p:sp>
            <p:nvSpPr>
              <p:cNvPr id="92" name="Content Placeholder 1"/>
              <p:cNvSpPr txBox="1">
                <a:spLocks noRot="1" noChangeAspect="1" noMove="1" noResize="1" noEditPoints="1" noAdjustHandles="1" noChangeArrowheads="1" noChangeShapeType="1" noTextEdit="1"/>
              </p:cNvSpPr>
              <p:nvPr/>
            </p:nvSpPr>
            <p:spPr>
              <a:xfrm>
                <a:off x="388891" y="1065986"/>
                <a:ext cx="8224939" cy="386871"/>
              </a:xfrm>
              <a:prstGeom prst="rect">
                <a:avLst/>
              </a:prstGeom>
              <a:blipFill rotWithShape="0">
                <a:blip r:embed="rId3"/>
                <a:stretch>
                  <a:fillRect l="-815" t="-7937" b="-112698"/>
                </a:stretch>
              </a:blipFill>
            </p:spPr>
            <p:txBody>
              <a:bodyPr/>
              <a:lstStyle/>
              <a:p>
                <a:r>
                  <a:rPr lang="en-US">
                    <a:noFill/>
                  </a:rPr>
                  <a:t> </a:t>
                </a:r>
              </a:p>
            </p:txBody>
          </p:sp>
        </mc:Fallback>
      </mc:AlternateContent>
      <p:sp>
        <p:nvSpPr>
          <p:cNvPr id="6" name="Rectangle 5"/>
          <p:cNvSpPr/>
          <p:nvPr/>
        </p:nvSpPr>
        <p:spPr>
          <a:xfrm>
            <a:off x="-19801" y="5659189"/>
            <a:ext cx="9163801" cy="1200329"/>
          </a:xfrm>
          <a:prstGeom prst="rect">
            <a:avLst/>
          </a:prstGeom>
        </p:spPr>
        <p:txBody>
          <a:bodyPr wrap="square">
            <a:spAutoFit/>
          </a:bodyPr>
          <a:lstStyle/>
          <a:p>
            <a:pPr>
              <a:spcBef>
                <a:spcPts val="0"/>
              </a:spcBef>
              <a:buNone/>
            </a:pPr>
            <a:r>
              <a:rPr lang="en-US" sz="1200" u="sng" dirty="0"/>
              <a:t>Notes</a:t>
            </a:r>
            <a:r>
              <a:rPr lang="en-US" sz="1200" dirty="0"/>
              <a:t>:</a:t>
            </a:r>
          </a:p>
          <a:p>
            <a:pPr marL="171450" indent="-171450">
              <a:spcBef>
                <a:spcPts val="0"/>
              </a:spcBef>
              <a:buFont typeface="Arial" panose="020B0604020202020204" pitchFamily="34" charset="0"/>
              <a:buChar char="•"/>
            </a:pPr>
            <a:r>
              <a:rPr lang="en-US" sz="1200" b="1" dirty="0" smtClean="0"/>
              <a:t>Mini-prospectus: </a:t>
            </a:r>
            <a:r>
              <a:rPr lang="en-US" sz="1200" dirty="0"/>
              <a:t>outlines the research problem, intended scope, relevant literature identified (to date), and initial work on the first paper.  It’s purpose is to formally update the committee and, as appropriate, allow them to tailor Specialty Exam questions to align with your research.</a:t>
            </a:r>
          </a:p>
          <a:p>
            <a:pPr marL="171450" indent="-171450">
              <a:spcBef>
                <a:spcPts val="0"/>
              </a:spcBef>
              <a:buFont typeface="Arial" panose="020B0604020202020204" pitchFamily="34" charset="0"/>
              <a:buChar char="•"/>
            </a:pPr>
            <a:r>
              <a:rPr lang="en-US" sz="1200" b="1" dirty="0"/>
              <a:t>The Specialty </a:t>
            </a:r>
            <a:r>
              <a:rPr lang="en-US" sz="1200" b="1" dirty="0" smtClean="0"/>
              <a:t>Exam: </a:t>
            </a:r>
            <a:r>
              <a:rPr lang="en-US" sz="1200" dirty="0" smtClean="0"/>
              <a:t>Format depends on your advisor. May be a “super-final” in the classes taken to complete specialty requirement.  Often consists of questions drafted by committee prompted by reading your mini-prospectus. </a:t>
            </a:r>
            <a:endParaRPr lang="en-US" sz="1200" dirty="0"/>
          </a:p>
        </p:txBody>
      </p:sp>
      <p:sp>
        <p:nvSpPr>
          <p:cNvPr id="83" name="Arc 82"/>
          <p:cNvSpPr/>
          <p:nvPr/>
        </p:nvSpPr>
        <p:spPr bwMode="auto">
          <a:xfrm>
            <a:off x="5518401" y="2607158"/>
            <a:ext cx="2324794" cy="2324794"/>
          </a:xfrm>
          <a:prstGeom prst="arc">
            <a:avLst>
              <a:gd name="adj1" fmla="val 267206"/>
              <a:gd name="adj2" fmla="val 4193864"/>
            </a:avLst>
          </a:prstGeom>
          <a:noFill/>
          <a:ln w="38100" cap="flat" cmpd="sng" algn="ctr">
            <a:solidFill>
              <a:srgbClr val="FF0000"/>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94" name="TextBox 93"/>
          <p:cNvSpPr txBox="1"/>
          <p:nvPr/>
        </p:nvSpPr>
        <p:spPr>
          <a:xfrm>
            <a:off x="1525422" y="2116151"/>
            <a:ext cx="843501" cy="338554"/>
          </a:xfrm>
          <a:prstGeom prst="rect">
            <a:avLst/>
          </a:prstGeom>
          <a:noFill/>
        </p:spPr>
        <p:txBody>
          <a:bodyPr wrap="none" rtlCol="0">
            <a:spAutoFit/>
          </a:bodyPr>
          <a:lstStyle/>
          <a:p>
            <a:pPr algn="ctr">
              <a:spcBef>
                <a:spcPts val="0"/>
              </a:spcBef>
              <a:buNone/>
            </a:pPr>
            <a:r>
              <a:rPr lang="en-US" sz="800" dirty="0">
                <a:solidFill>
                  <a:srgbClr val="0000FF"/>
                </a:solidFill>
              </a:rPr>
              <a:t>Select Advisor</a:t>
            </a:r>
          </a:p>
          <a:p>
            <a:pPr algn="ctr">
              <a:spcBef>
                <a:spcPts val="0"/>
              </a:spcBef>
              <a:buNone/>
            </a:pPr>
            <a:r>
              <a:rPr lang="en-US" sz="800" dirty="0">
                <a:solidFill>
                  <a:srgbClr val="0000FF"/>
                </a:solidFill>
              </a:rPr>
              <a:t>(Sept)</a:t>
            </a:r>
            <a:endParaRPr lang="en-US" sz="800" dirty="0">
              <a:solidFill>
                <a:srgbClr val="0000FF"/>
              </a:solidFill>
            </a:endParaRPr>
          </a:p>
        </p:txBody>
      </p:sp>
      <p:sp>
        <p:nvSpPr>
          <p:cNvPr id="95" name="Arc 94"/>
          <p:cNvSpPr/>
          <p:nvPr/>
        </p:nvSpPr>
        <p:spPr bwMode="auto">
          <a:xfrm>
            <a:off x="5518408" y="2565398"/>
            <a:ext cx="2324794" cy="2324794"/>
          </a:xfrm>
          <a:prstGeom prst="arc">
            <a:avLst>
              <a:gd name="adj1" fmla="val 12863645"/>
              <a:gd name="adj2" fmla="val 15832156"/>
            </a:avLst>
          </a:prstGeom>
          <a:noFill/>
          <a:ln w="38100" cap="flat" cmpd="sng" algn="ctr">
            <a:solidFill>
              <a:srgbClr val="0000FF"/>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96" name="TextBox 95"/>
          <p:cNvSpPr txBox="1"/>
          <p:nvPr/>
        </p:nvSpPr>
        <p:spPr>
          <a:xfrm>
            <a:off x="4963177" y="2533329"/>
            <a:ext cx="1078565" cy="276999"/>
          </a:xfrm>
          <a:prstGeom prst="rect">
            <a:avLst/>
          </a:prstGeom>
          <a:noFill/>
        </p:spPr>
        <p:txBody>
          <a:bodyPr wrap="none" rtlCol="0">
            <a:spAutoFit/>
          </a:bodyPr>
          <a:lstStyle/>
          <a:p>
            <a:pPr algn="ctr">
              <a:spcBef>
                <a:spcPts val="0"/>
              </a:spcBef>
              <a:buNone/>
            </a:pPr>
            <a:r>
              <a:rPr lang="en-US" sz="1200" dirty="0" smtClean="0">
                <a:solidFill>
                  <a:srgbClr val="0000FF"/>
                </a:solidFill>
              </a:rPr>
              <a:t>Identify Topic</a:t>
            </a:r>
          </a:p>
        </p:txBody>
      </p:sp>
    </p:spTree>
    <p:extLst>
      <p:ext uri="{BB962C8B-B14F-4D97-AF65-F5344CB8AC3E}">
        <p14:creationId xmlns:p14="http://schemas.microsoft.com/office/powerpoint/2010/main" val="252303885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2022-2026 PhD Timeline</a:t>
            </a:r>
            <a:endParaRPr lang="en-US" dirty="0"/>
          </a:p>
        </p:txBody>
      </p:sp>
      <p:sp>
        <p:nvSpPr>
          <p:cNvPr id="3" name="Arc 2"/>
          <p:cNvSpPr/>
          <p:nvPr/>
        </p:nvSpPr>
        <p:spPr bwMode="auto">
          <a:xfrm>
            <a:off x="1081695" y="2045407"/>
            <a:ext cx="2064190" cy="2064190"/>
          </a:xfrm>
          <a:prstGeom prst="arc">
            <a:avLst>
              <a:gd name="adj1" fmla="val 16382815"/>
              <a:gd name="adj2" fmla="val 15882483"/>
            </a:avLst>
          </a:prstGeom>
          <a:solidFill>
            <a:schemeClr val="bg1"/>
          </a:solidFill>
          <a:ln w="38100" cap="flat" cmpd="sng" algn="ctr">
            <a:solidFill>
              <a:schemeClr val="tx1"/>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cxnSp>
        <p:nvCxnSpPr>
          <p:cNvPr id="4" name="Straight Connector 3"/>
          <p:cNvCxnSpPr/>
          <p:nvPr/>
        </p:nvCxnSpPr>
        <p:spPr bwMode="auto">
          <a:xfrm>
            <a:off x="2113790" y="4019063"/>
            <a:ext cx="0" cy="21728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5" name="Straight Connector 4"/>
          <p:cNvCxnSpPr/>
          <p:nvPr/>
        </p:nvCxnSpPr>
        <p:spPr bwMode="auto">
          <a:xfrm rot="16200000">
            <a:off x="1094301" y="2968860"/>
            <a:ext cx="0" cy="21728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6" name="Straight Connector 5"/>
          <p:cNvCxnSpPr/>
          <p:nvPr/>
        </p:nvCxnSpPr>
        <p:spPr bwMode="auto">
          <a:xfrm rot="16200000">
            <a:off x="3167545" y="2968861"/>
            <a:ext cx="0" cy="217283"/>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7" name="TextBox 6"/>
          <p:cNvSpPr txBox="1"/>
          <p:nvPr/>
        </p:nvSpPr>
        <p:spPr>
          <a:xfrm>
            <a:off x="1357014" y="1681486"/>
            <a:ext cx="720518" cy="276999"/>
          </a:xfrm>
          <a:prstGeom prst="rect">
            <a:avLst/>
          </a:prstGeom>
          <a:noFill/>
        </p:spPr>
        <p:txBody>
          <a:bodyPr wrap="none" rtlCol="0">
            <a:spAutoFit/>
          </a:bodyPr>
          <a:lstStyle/>
          <a:p>
            <a:pPr algn="ctr">
              <a:buNone/>
            </a:pPr>
            <a:r>
              <a:rPr lang="en-US" sz="1200" dirty="0" smtClean="0"/>
              <a:t>OCT 24</a:t>
            </a:r>
            <a:endParaRPr lang="en-US" sz="1200" dirty="0"/>
          </a:p>
        </p:txBody>
      </p:sp>
      <p:sp>
        <p:nvSpPr>
          <p:cNvPr id="8" name="TextBox 7"/>
          <p:cNvSpPr txBox="1"/>
          <p:nvPr/>
        </p:nvSpPr>
        <p:spPr>
          <a:xfrm>
            <a:off x="2035020" y="1681486"/>
            <a:ext cx="702885" cy="276999"/>
          </a:xfrm>
          <a:prstGeom prst="rect">
            <a:avLst/>
          </a:prstGeom>
          <a:noFill/>
        </p:spPr>
        <p:txBody>
          <a:bodyPr wrap="none" rtlCol="0">
            <a:spAutoFit/>
          </a:bodyPr>
          <a:lstStyle/>
          <a:p>
            <a:pPr algn="ctr">
              <a:buNone/>
            </a:pPr>
            <a:r>
              <a:rPr lang="en-US" sz="1200" dirty="0" smtClean="0"/>
              <a:t>SEP 25</a:t>
            </a:r>
            <a:endParaRPr lang="en-US" sz="1200" dirty="0"/>
          </a:p>
        </p:txBody>
      </p:sp>
      <p:sp>
        <p:nvSpPr>
          <p:cNvPr id="9" name="TextBox 8"/>
          <p:cNvSpPr txBox="1"/>
          <p:nvPr/>
        </p:nvSpPr>
        <p:spPr>
          <a:xfrm>
            <a:off x="1749172" y="1263366"/>
            <a:ext cx="788870" cy="338554"/>
          </a:xfrm>
          <a:prstGeom prst="rect">
            <a:avLst/>
          </a:prstGeom>
          <a:noFill/>
        </p:spPr>
        <p:txBody>
          <a:bodyPr wrap="none" rtlCol="0">
            <a:spAutoFit/>
          </a:bodyPr>
          <a:lstStyle/>
          <a:p>
            <a:pPr algn="ctr">
              <a:buNone/>
            </a:pPr>
            <a:r>
              <a:rPr lang="en-US" sz="1600" b="1" dirty="0" smtClean="0"/>
              <a:t>Year 3</a:t>
            </a:r>
            <a:endParaRPr lang="en-US" sz="1600" b="1" dirty="0"/>
          </a:p>
        </p:txBody>
      </p:sp>
      <p:sp>
        <p:nvSpPr>
          <p:cNvPr id="10" name="TextBox 9"/>
          <p:cNvSpPr txBox="1"/>
          <p:nvPr/>
        </p:nvSpPr>
        <p:spPr>
          <a:xfrm>
            <a:off x="1137140" y="2940806"/>
            <a:ext cx="524504" cy="276999"/>
          </a:xfrm>
          <a:prstGeom prst="rect">
            <a:avLst/>
          </a:prstGeom>
          <a:noFill/>
        </p:spPr>
        <p:txBody>
          <a:bodyPr wrap="none" rtlCol="0">
            <a:spAutoFit/>
          </a:bodyPr>
          <a:lstStyle/>
          <a:p>
            <a:pPr algn="ctr">
              <a:buNone/>
            </a:pPr>
            <a:r>
              <a:rPr lang="en-US" sz="1200" dirty="0" smtClean="0"/>
              <a:t>2025</a:t>
            </a:r>
            <a:endParaRPr lang="en-US" sz="1200" dirty="0"/>
          </a:p>
        </p:txBody>
      </p:sp>
      <p:sp>
        <p:nvSpPr>
          <p:cNvPr id="11" name="TextBox 10"/>
          <p:cNvSpPr txBox="1"/>
          <p:nvPr/>
        </p:nvSpPr>
        <p:spPr>
          <a:xfrm>
            <a:off x="1189563" y="2432156"/>
            <a:ext cx="527710" cy="276999"/>
          </a:xfrm>
          <a:prstGeom prst="rect">
            <a:avLst/>
          </a:prstGeom>
          <a:noFill/>
        </p:spPr>
        <p:txBody>
          <a:bodyPr wrap="none" rtlCol="0">
            <a:spAutoFit/>
          </a:bodyPr>
          <a:lstStyle/>
          <a:p>
            <a:pPr algn="ctr">
              <a:buNone/>
            </a:pPr>
            <a:r>
              <a:rPr lang="en-US" sz="1200" dirty="0" err="1" smtClean="0"/>
              <a:t>Qtr</a:t>
            </a:r>
            <a:r>
              <a:rPr lang="en-US" sz="1200" dirty="0" smtClean="0"/>
              <a:t> 9</a:t>
            </a:r>
            <a:endParaRPr lang="en-US" sz="1200" dirty="0"/>
          </a:p>
        </p:txBody>
      </p:sp>
      <p:sp>
        <p:nvSpPr>
          <p:cNvPr id="12" name="TextBox 11"/>
          <p:cNvSpPr txBox="1"/>
          <p:nvPr/>
        </p:nvSpPr>
        <p:spPr>
          <a:xfrm>
            <a:off x="1174243" y="3456853"/>
            <a:ext cx="612668" cy="276999"/>
          </a:xfrm>
          <a:prstGeom prst="rect">
            <a:avLst/>
          </a:prstGeom>
          <a:noFill/>
        </p:spPr>
        <p:txBody>
          <a:bodyPr wrap="none" rtlCol="0">
            <a:spAutoFit/>
          </a:bodyPr>
          <a:lstStyle/>
          <a:p>
            <a:pPr algn="ctr">
              <a:buNone/>
            </a:pPr>
            <a:r>
              <a:rPr lang="en-US" sz="1200" dirty="0" err="1" smtClean="0"/>
              <a:t>Qtr</a:t>
            </a:r>
            <a:r>
              <a:rPr lang="en-US" sz="1200" dirty="0" smtClean="0"/>
              <a:t> 10</a:t>
            </a:r>
            <a:endParaRPr lang="en-US" sz="1200" dirty="0"/>
          </a:p>
        </p:txBody>
      </p:sp>
      <p:sp>
        <p:nvSpPr>
          <p:cNvPr id="13" name="TextBox 12"/>
          <p:cNvSpPr txBox="1"/>
          <p:nvPr/>
        </p:nvSpPr>
        <p:spPr>
          <a:xfrm>
            <a:off x="2432025" y="2432156"/>
            <a:ext cx="612668" cy="276999"/>
          </a:xfrm>
          <a:prstGeom prst="rect">
            <a:avLst/>
          </a:prstGeom>
          <a:noFill/>
        </p:spPr>
        <p:txBody>
          <a:bodyPr wrap="none" rtlCol="0">
            <a:spAutoFit/>
          </a:bodyPr>
          <a:lstStyle/>
          <a:p>
            <a:pPr algn="ctr">
              <a:buNone/>
            </a:pPr>
            <a:r>
              <a:rPr lang="en-US" sz="1200" dirty="0" err="1" smtClean="0"/>
              <a:t>Qtr</a:t>
            </a:r>
            <a:r>
              <a:rPr lang="en-US" sz="1200" dirty="0" smtClean="0"/>
              <a:t> 12</a:t>
            </a:r>
            <a:endParaRPr lang="en-US" sz="1200" dirty="0"/>
          </a:p>
        </p:txBody>
      </p:sp>
      <p:sp>
        <p:nvSpPr>
          <p:cNvPr id="14" name="TextBox 13"/>
          <p:cNvSpPr txBox="1"/>
          <p:nvPr/>
        </p:nvSpPr>
        <p:spPr>
          <a:xfrm>
            <a:off x="2437730" y="3456853"/>
            <a:ext cx="601255" cy="276999"/>
          </a:xfrm>
          <a:prstGeom prst="rect">
            <a:avLst/>
          </a:prstGeom>
          <a:noFill/>
        </p:spPr>
        <p:txBody>
          <a:bodyPr wrap="none" rtlCol="0">
            <a:spAutoFit/>
          </a:bodyPr>
          <a:lstStyle/>
          <a:p>
            <a:pPr algn="ctr">
              <a:buNone/>
            </a:pPr>
            <a:r>
              <a:rPr lang="en-US" sz="1200" dirty="0" err="1" smtClean="0"/>
              <a:t>Qtr</a:t>
            </a:r>
            <a:r>
              <a:rPr lang="en-US" sz="1200" dirty="0" smtClean="0"/>
              <a:t> 11</a:t>
            </a:r>
            <a:endParaRPr lang="en-US" sz="1200" dirty="0"/>
          </a:p>
        </p:txBody>
      </p:sp>
      <p:sp>
        <p:nvSpPr>
          <p:cNvPr id="16" name="Arc 15"/>
          <p:cNvSpPr/>
          <p:nvPr/>
        </p:nvSpPr>
        <p:spPr bwMode="auto">
          <a:xfrm>
            <a:off x="951393" y="1915105"/>
            <a:ext cx="2324794" cy="2324794"/>
          </a:xfrm>
          <a:prstGeom prst="arc">
            <a:avLst>
              <a:gd name="adj1" fmla="val 16718386"/>
              <a:gd name="adj2" fmla="val 21561285"/>
            </a:avLst>
          </a:prstGeom>
          <a:noFill/>
          <a:ln w="38100" cap="flat" cmpd="sng" algn="ctr">
            <a:solidFill>
              <a:srgbClr val="009900"/>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17" name="Arc 16"/>
          <p:cNvSpPr/>
          <p:nvPr/>
        </p:nvSpPr>
        <p:spPr bwMode="auto">
          <a:xfrm>
            <a:off x="951393" y="1915105"/>
            <a:ext cx="2324794" cy="2324794"/>
          </a:xfrm>
          <a:prstGeom prst="arc">
            <a:avLst>
              <a:gd name="adj1" fmla="val 330053"/>
              <a:gd name="adj2" fmla="val 10805002"/>
            </a:avLst>
          </a:prstGeom>
          <a:noFill/>
          <a:ln w="38100" cap="flat" cmpd="sng" algn="ctr">
            <a:solidFill>
              <a:srgbClr val="009900"/>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19" name="TextBox 18"/>
          <p:cNvSpPr txBox="1"/>
          <p:nvPr/>
        </p:nvSpPr>
        <p:spPr>
          <a:xfrm>
            <a:off x="1786911" y="4297190"/>
            <a:ext cx="764953" cy="276999"/>
          </a:xfrm>
          <a:prstGeom prst="rect">
            <a:avLst/>
          </a:prstGeom>
          <a:noFill/>
        </p:spPr>
        <p:txBody>
          <a:bodyPr wrap="none" rtlCol="0">
            <a:spAutoFit/>
          </a:bodyPr>
          <a:lstStyle/>
          <a:p>
            <a:pPr algn="ctr">
              <a:spcBef>
                <a:spcPts val="0"/>
              </a:spcBef>
              <a:buNone/>
            </a:pPr>
            <a:r>
              <a:rPr lang="en-US" sz="1200" dirty="0" smtClean="0">
                <a:solidFill>
                  <a:srgbClr val="009900"/>
                </a:solidFill>
              </a:rPr>
              <a:t>Paper 2 </a:t>
            </a:r>
          </a:p>
        </p:txBody>
      </p:sp>
      <p:sp>
        <p:nvSpPr>
          <p:cNvPr id="20" name="Arc 19"/>
          <p:cNvSpPr/>
          <p:nvPr/>
        </p:nvSpPr>
        <p:spPr bwMode="auto">
          <a:xfrm>
            <a:off x="5842881" y="2016620"/>
            <a:ext cx="2064190" cy="2064190"/>
          </a:xfrm>
          <a:prstGeom prst="arc">
            <a:avLst>
              <a:gd name="adj1" fmla="val 5408003"/>
              <a:gd name="adj2" fmla="val 15882483"/>
            </a:avLst>
          </a:prstGeom>
          <a:solidFill>
            <a:schemeClr val="bg1"/>
          </a:solidFill>
          <a:ln w="38100" cap="flat" cmpd="sng" algn="ctr">
            <a:solidFill>
              <a:schemeClr val="tx1"/>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cxnSp>
        <p:nvCxnSpPr>
          <p:cNvPr id="21" name="Straight Connector 20"/>
          <p:cNvCxnSpPr/>
          <p:nvPr/>
        </p:nvCxnSpPr>
        <p:spPr bwMode="auto">
          <a:xfrm>
            <a:off x="6874976" y="3990276"/>
            <a:ext cx="0" cy="21728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rot="16200000">
            <a:off x="5855487" y="2940073"/>
            <a:ext cx="0" cy="217283"/>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24" name="TextBox 23"/>
          <p:cNvSpPr txBox="1"/>
          <p:nvPr/>
        </p:nvSpPr>
        <p:spPr>
          <a:xfrm>
            <a:off x="6233230" y="1652699"/>
            <a:ext cx="720518" cy="276999"/>
          </a:xfrm>
          <a:prstGeom prst="rect">
            <a:avLst/>
          </a:prstGeom>
          <a:noFill/>
        </p:spPr>
        <p:txBody>
          <a:bodyPr wrap="none" rtlCol="0">
            <a:spAutoFit/>
          </a:bodyPr>
          <a:lstStyle/>
          <a:p>
            <a:pPr algn="ctr">
              <a:buNone/>
            </a:pPr>
            <a:r>
              <a:rPr lang="en-US" sz="1200" dirty="0" smtClean="0"/>
              <a:t>OCT 25</a:t>
            </a:r>
            <a:endParaRPr lang="en-US" sz="1200" dirty="0"/>
          </a:p>
        </p:txBody>
      </p:sp>
      <p:sp>
        <p:nvSpPr>
          <p:cNvPr id="26" name="TextBox 25"/>
          <p:cNvSpPr txBox="1"/>
          <p:nvPr/>
        </p:nvSpPr>
        <p:spPr>
          <a:xfrm>
            <a:off x="6510358" y="1234579"/>
            <a:ext cx="788870" cy="338554"/>
          </a:xfrm>
          <a:prstGeom prst="rect">
            <a:avLst/>
          </a:prstGeom>
          <a:noFill/>
        </p:spPr>
        <p:txBody>
          <a:bodyPr wrap="none" rtlCol="0">
            <a:spAutoFit/>
          </a:bodyPr>
          <a:lstStyle/>
          <a:p>
            <a:pPr algn="ctr">
              <a:buNone/>
            </a:pPr>
            <a:r>
              <a:rPr lang="en-US" sz="1600" b="1" dirty="0" smtClean="0"/>
              <a:t>Year </a:t>
            </a:r>
            <a:r>
              <a:rPr lang="en-US" sz="1600" b="1" dirty="0" smtClean="0"/>
              <a:t>4</a:t>
            </a:r>
            <a:endParaRPr lang="en-US" sz="1600" b="1" dirty="0"/>
          </a:p>
        </p:txBody>
      </p:sp>
      <p:sp>
        <p:nvSpPr>
          <p:cNvPr id="27" name="TextBox 26"/>
          <p:cNvSpPr txBox="1"/>
          <p:nvPr/>
        </p:nvSpPr>
        <p:spPr>
          <a:xfrm>
            <a:off x="5898326" y="2912019"/>
            <a:ext cx="524504" cy="276999"/>
          </a:xfrm>
          <a:prstGeom prst="rect">
            <a:avLst/>
          </a:prstGeom>
          <a:noFill/>
        </p:spPr>
        <p:txBody>
          <a:bodyPr wrap="none" rtlCol="0">
            <a:spAutoFit/>
          </a:bodyPr>
          <a:lstStyle/>
          <a:p>
            <a:pPr algn="ctr">
              <a:buNone/>
            </a:pPr>
            <a:r>
              <a:rPr lang="en-US" sz="1200" dirty="0" smtClean="0"/>
              <a:t>2026</a:t>
            </a:r>
            <a:endParaRPr lang="en-US" sz="1200" dirty="0"/>
          </a:p>
        </p:txBody>
      </p:sp>
      <p:sp>
        <p:nvSpPr>
          <p:cNvPr id="28" name="TextBox 27"/>
          <p:cNvSpPr txBox="1"/>
          <p:nvPr/>
        </p:nvSpPr>
        <p:spPr>
          <a:xfrm>
            <a:off x="6019256" y="2397774"/>
            <a:ext cx="612668" cy="276999"/>
          </a:xfrm>
          <a:prstGeom prst="rect">
            <a:avLst/>
          </a:prstGeom>
          <a:noFill/>
        </p:spPr>
        <p:txBody>
          <a:bodyPr wrap="none" rtlCol="0">
            <a:spAutoFit/>
          </a:bodyPr>
          <a:lstStyle/>
          <a:p>
            <a:pPr algn="ctr">
              <a:buNone/>
            </a:pPr>
            <a:r>
              <a:rPr lang="en-US" sz="1200" dirty="0" err="1" smtClean="0"/>
              <a:t>Qtr</a:t>
            </a:r>
            <a:r>
              <a:rPr lang="en-US" sz="1200" dirty="0" smtClean="0"/>
              <a:t> </a:t>
            </a:r>
            <a:r>
              <a:rPr lang="en-US" sz="1200" dirty="0" smtClean="0"/>
              <a:t>13</a:t>
            </a:r>
            <a:endParaRPr lang="en-US" sz="1200" dirty="0"/>
          </a:p>
        </p:txBody>
      </p:sp>
      <p:sp>
        <p:nvSpPr>
          <p:cNvPr id="29" name="TextBox 28"/>
          <p:cNvSpPr txBox="1"/>
          <p:nvPr/>
        </p:nvSpPr>
        <p:spPr>
          <a:xfrm>
            <a:off x="6019256" y="3403904"/>
            <a:ext cx="612668" cy="276999"/>
          </a:xfrm>
          <a:prstGeom prst="rect">
            <a:avLst/>
          </a:prstGeom>
          <a:noFill/>
        </p:spPr>
        <p:txBody>
          <a:bodyPr wrap="none" rtlCol="0">
            <a:spAutoFit/>
          </a:bodyPr>
          <a:lstStyle/>
          <a:p>
            <a:pPr algn="ctr">
              <a:buNone/>
            </a:pPr>
            <a:r>
              <a:rPr lang="en-US" sz="1200" dirty="0" err="1" smtClean="0"/>
              <a:t>Qtr</a:t>
            </a:r>
            <a:r>
              <a:rPr lang="en-US" sz="1200" dirty="0" smtClean="0"/>
              <a:t> </a:t>
            </a:r>
            <a:r>
              <a:rPr lang="en-US" sz="1200" dirty="0" smtClean="0"/>
              <a:t>14</a:t>
            </a:r>
            <a:endParaRPr lang="en-US" sz="1200" dirty="0"/>
          </a:p>
        </p:txBody>
      </p:sp>
      <p:sp>
        <p:nvSpPr>
          <p:cNvPr id="32" name="Arc 31"/>
          <p:cNvSpPr/>
          <p:nvPr/>
        </p:nvSpPr>
        <p:spPr bwMode="auto">
          <a:xfrm>
            <a:off x="5712579" y="1886318"/>
            <a:ext cx="2324794" cy="2324794"/>
          </a:xfrm>
          <a:prstGeom prst="arc">
            <a:avLst>
              <a:gd name="adj1" fmla="val 7542716"/>
              <a:gd name="adj2" fmla="val 10547761"/>
            </a:avLst>
          </a:prstGeom>
          <a:noFill/>
          <a:ln w="38100" cap="flat" cmpd="sng" algn="ctr">
            <a:solidFill>
              <a:srgbClr val="FF0000"/>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34" name="Arc 33"/>
          <p:cNvSpPr/>
          <p:nvPr/>
        </p:nvSpPr>
        <p:spPr bwMode="auto">
          <a:xfrm>
            <a:off x="5712579" y="1886318"/>
            <a:ext cx="2324794" cy="2324794"/>
          </a:xfrm>
          <a:prstGeom prst="arc">
            <a:avLst>
              <a:gd name="adj1" fmla="val 10930717"/>
              <a:gd name="adj2" fmla="val 15753717"/>
            </a:avLst>
          </a:prstGeom>
          <a:noFill/>
          <a:ln w="38100" cap="flat" cmpd="sng" algn="ctr">
            <a:solidFill>
              <a:srgbClr val="009900"/>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36" name="TextBox 35"/>
          <p:cNvSpPr txBox="1"/>
          <p:nvPr/>
        </p:nvSpPr>
        <p:spPr>
          <a:xfrm>
            <a:off x="5506175" y="1820830"/>
            <a:ext cx="764953" cy="276999"/>
          </a:xfrm>
          <a:prstGeom prst="rect">
            <a:avLst/>
          </a:prstGeom>
          <a:noFill/>
        </p:spPr>
        <p:txBody>
          <a:bodyPr wrap="none" rtlCol="0">
            <a:spAutoFit/>
          </a:bodyPr>
          <a:lstStyle/>
          <a:p>
            <a:pPr algn="ctr">
              <a:spcBef>
                <a:spcPts val="0"/>
              </a:spcBef>
              <a:buNone/>
            </a:pPr>
            <a:r>
              <a:rPr lang="en-US" sz="1200" dirty="0" smtClean="0">
                <a:solidFill>
                  <a:srgbClr val="009900"/>
                </a:solidFill>
              </a:rPr>
              <a:t>Paper </a:t>
            </a:r>
            <a:r>
              <a:rPr lang="en-US" sz="1200" dirty="0" smtClean="0">
                <a:solidFill>
                  <a:srgbClr val="009900"/>
                </a:solidFill>
              </a:rPr>
              <a:t>3 </a:t>
            </a:r>
            <a:endParaRPr lang="en-US" sz="1200" dirty="0" smtClean="0">
              <a:solidFill>
                <a:srgbClr val="009900"/>
              </a:solidFill>
            </a:endParaRPr>
          </a:p>
        </p:txBody>
      </p:sp>
      <p:sp>
        <p:nvSpPr>
          <p:cNvPr id="37" name="TextBox 36"/>
          <p:cNvSpPr txBox="1"/>
          <p:nvPr/>
        </p:nvSpPr>
        <p:spPr>
          <a:xfrm>
            <a:off x="5563842" y="3883080"/>
            <a:ext cx="761748" cy="577081"/>
          </a:xfrm>
          <a:prstGeom prst="rect">
            <a:avLst/>
          </a:prstGeom>
          <a:noFill/>
        </p:spPr>
        <p:txBody>
          <a:bodyPr wrap="none" rtlCol="0">
            <a:spAutoFit/>
          </a:bodyPr>
          <a:lstStyle/>
          <a:p>
            <a:pPr algn="ctr">
              <a:spcBef>
                <a:spcPts val="0"/>
              </a:spcBef>
              <a:buNone/>
            </a:pPr>
            <a:r>
              <a:rPr lang="en-US" sz="1050" dirty="0" err="1" smtClean="0">
                <a:solidFill>
                  <a:srgbClr val="FF0000"/>
                </a:solidFill>
              </a:rPr>
              <a:t>Disn</a:t>
            </a:r>
            <a:r>
              <a:rPr lang="en-US" sz="1050" dirty="0" smtClean="0">
                <a:solidFill>
                  <a:srgbClr val="FF0000"/>
                </a:solidFill>
              </a:rPr>
              <a:t>.</a:t>
            </a:r>
            <a:endParaRPr lang="en-US" sz="1050" dirty="0">
              <a:solidFill>
                <a:srgbClr val="FF0000"/>
              </a:solidFill>
            </a:endParaRPr>
          </a:p>
          <a:p>
            <a:pPr algn="ctr">
              <a:spcBef>
                <a:spcPts val="0"/>
              </a:spcBef>
              <a:buNone/>
            </a:pPr>
            <a:r>
              <a:rPr lang="en-US" sz="1050" dirty="0" smtClean="0">
                <a:solidFill>
                  <a:srgbClr val="FF0000"/>
                </a:solidFill>
              </a:rPr>
              <a:t>Def</a:t>
            </a:r>
          </a:p>
          <a:p>
            <a:pPr algn="ctr">
              <a:spcBef>
                <a:spcPts val="0"/>
              </a:spcBef>
              <a:buNone/>
            </a:pPr>
            <a:r>
              <a:rPr lang="en-US" sz="1050" dirty="0" smtClean="0">
                <a:solidFill>
                  <a:srgbClr val="FF0000"/>
                </a:solidFill>
              </a:rPr>
              <a:t>(</a:t>
            </a:r>
            <a:r>
              <a:rPr lang="en-US" sz="1050" dirty="0" smtClean="0">
                <a:solidFill>
                  <a:srgbClr val="FF0000"/>
                </a:solidFill>
              </a:rPr>
              <a:t>Jan/Feb)</a:t>
            </a:r>
            <a:endParaRPr lang="en-US" sz="1050" dirty="0">
              <a:solidFill>
                <a:srgbClr val="FF0000"/>
              </a:solidFill>
            </a:endParaRPr>
          </a:p>
        </p:txBody>
      </p:sp>
      <p:sp>
        <p:nvSpPr>
          <p:cNvPr id="38" name="TextBox 37"/>
          <p:cNvSpPr txBox="1"/>
          <p:nvPr/>
        </p:nvSpPr>
        <p:spPr>
          <a:xfrm>
            <a:off x="6505323" y="4348929"/>
            <a:ext cx="739305" cy="276999"/>
          </a:xfrm>
          <a:prstGeom prst="rect">
            <a:avLst/>
          </a:prstGeom>
          <a:noFill/>
        </p:spPr>
        <p:txBody>
          <a:bodyPr wrap="none" rtlCol="0">
            <a:spAutoFit/>
          </a:bodyPr>
          <a:lstStyle/>
          <a:p>
            <a:pPr algn="ctr">
              <a:buNone/>
            </a:pPr>
            <a:r>
              <a:rPr lang="en-US" sz="1200" dirty="0" smtClean="0"/>
              <a:t>MAR 26</a:t>
            </a:r>
            <a:endParaRPr lang="en-US" sz="1200" dirty="0"/>
          </a:p>
        </p:txBody>
      </p:sp>
      <p:sp>
        <p:nvSpPr>
          <p:cNvPr id="39" name="TextBox 38"/>
          <p:cNvSpPr txBox="1"/>
          <p:nvPr/>
        </p:nvSpPr>
        <p:spPr>
          <a:xfrm>
            <a:off x="2946729" y="1988116"/>
            <a:ext cx="764953" cy="276999"/>
          </a:xfrm>
          <a:prstGeom prst="rect">
            <a:avLst/>
          </a:prstGeom>
          <a:noFill/>
        </p:spPr>
        <p:txBody>
          <a:bodyPr wrap="none" rtlCol="0">
            <a:spAutoFit/>
          </a:bodyPr>
          <a:lstStyle/>
          <a:p>
            <a:pPr algn="ctr">
              <a:spcBef>
                <a:spcPts val="0"/>
              </a:spcBef>
              <a:buNone/>
            </a:pPr>
            <a:r>
              <a:rPr lang="en-US" sz="1200" dirty="0" smtClean="0">
                <a:solidFill>
                  <a:srgbClr val="009900"/>
                </a:solidFill>
              </a:rPr>
              <a:t>Paper </a:t>
            </a:r>
            <a:r>
              <a:rPr lang="en-US" sz="1200" dirty="0" smtClean="0">
                <a:solidFill>
                  <a:srgbClr val="009900"/>
                </a:solidFill>
              </a:rPr>
              <a:t>3 </a:t>
            </a:r>
            <a:endParaRPr lang="en-US" sz="1200" dirty="0" smtClean="0">
              <a:solidFill>
                <a:srgbClr val="009900"/>
              </a:solidFill>
            </a:endParaRPr>
          </a:p>
        </p:txBody>
      </p:sp>
      <p:sp>
        <p:nvSpPr>
          <p:cNvPr id="40" name="TextBox 39"/>
          <p:cNvSpPr txBox="1"/>
          <p:nvPr/>
        </p:nvSpPr>
        <p:spPr>
          <a:xfrm>
            <a:off x="243269" y="2324930"/>
            <a:ext cx="792205" cy="577081"/>
          </a:xfrm>
          <a:prstGeom prst="rect">
            <a:avLst/>
          </a:prstGeom>
          <a:noFill/>
        </p:spPr>
        <p:txBody>
          <a:bodyPr wrap="none" rtlCol="0">
            <a:spAutoFit/>
          </a:bodyPr>
          <a:lstStyle/>
          <a:p>
            <a:pPr algn="ctr">
              <a:spcBef>
                <a:spcPts val="0"/>
              </a:spcBef>
              <a:buNone/>
            </a:pPr>
            <a:r>
              <a:rPr lang="en-US" sz="1050" dirty="0" err="1" smtClean="0">
                <a:solidFill>
                  <a:srgbClr val="FF0000"/>
                </a:solidFill>
              </a:rPr>
              <a:t>Prosp</a:t>
            </a:r>
            <a:r>
              <a:rPr lang="en-US" sz="1050" dirty="0" smtClean="0">
                <a:solidFill>
                  <a:srgbClr val="FF0000"/>
                </a:solidFill>
              </a:rPr>
              <a:t>.</a:t>
            </a:r>
            <a:endParaRPr lang="en-US" sz="1050" dirty="0">
              <a:solidFill>
                <a:srgbClr val="FF0000"/>
              </a:solidFill>
            </a:endParaRPr>
          </a:p>
          <a:p>
            <a:pPr algn="ctr">
              <a:spcBef>
                <a:spcPts val="0"/>
              </a:spcBef>
              <a:buNone/>
            </a:pPr>
            <a:r>
              <a:rPr lang="en-US" sz="1050" dirty="0" smtClean="0">
                <a:solidFill>
                  <a:srgbClr val="FF0000"/>
                </a:solidFill>
              </a:rPr>
              <a:t>Def</a:t>
            </a:r>
          </a:p>
          <a:p>
            <a:pPr algn="ctr">
              <a:spcBef>
                <a:spcPts val="0"/>
              </a:spcBef>
              <a:buNone/>
            </a:pPr>
            <a:r>
              <a:rPr lang="en-US" sz="1050" dirty="0" smtClean="0">
                <a:solidFill>
                  <a:srgbClr val="FF0000"/>
                </a:solidFill>
              </a:rPr>
              <a:t>(</a:t>
            </a:r>
            <a:r>
              <a:rPr lang="en-US" sz="1050" dirty="0" smtClean="0">
                <a:solidFill>
                  <a:srgbClr val="FF0000"/>
                </a:solidFill>
              </a:rPr>
              <a:t>Nov/Dec</a:t>
            </a:r>
            <a:r>
              <a:rPr lang="en-US" sz="1050" dirty="0" smtClean="0">
                <a:solidFill>
                  <a:srgbClr val="FF0000"/>
                </a:solidFill>
              </a:rPr>
              <a:t>)</a:t>
            </a:r>
            <a:endParaRPr lang="en-US" sz="1050" dirty="0">
              <a:solidFill>
                <a:srgbClr val="FF0000"/>
              </a:solidFill>
            </a:endParaRPr>
          </a:p>
        </p:txBody>
      </p:sp>
      <p:sp>
        <p:nvSpPr>
          <p:cNvPr id="41" name="Rectangle 40"/>
          <p:cNvSpPr/>
          <p:nvPr/>
        </p:nvSpPr>
        <p:spPr>
          <a:xfrm>
            <a:off x="79423" y="5944031"/>
            <a:ext cx="9059917" cy="830997"/>
          </a:xfrm>
          <a:prstGeom prst="rect">
            <a:avLst/>
          </a:prstGeom>
        </p:spPr>
        <p:txBody>
          <a:bodyPr wrap="square">
            <a:spAutoFit/>
          </a:bodyPr>
          <a:lstStyle/>
          <a:p>
            <a:pPr>
              <a:spcBef>
                <a:spcPts val="0"/>
              </a:spcBef>
              <a:buNone/>
            </a:pPr>
            <a:r>
              <a:rPr lang="en-US" sz="1200" u="sng" dirty="0"/>
              <a:t>Notes</a:t>
            </a:r>
            <a:r>
              <a:rPr lang="en-US" sz="1200" dirty="0"/>
              <a:t>:</a:t>
            </a:r>
          </a:p>
          <a:p>
            <a:pPr marL="171450" indent="-171450">
              <a:spcBef>
                <a:spcPts val="0"/>
              </a:spcBef>
              <a:buFont typeface="Arial" panose="020B0604020202020204" pitchFamily="34" charset="0"/>
              <a:buChar char="•"/>
            </a:pPr>
            <a:r>
              <a:rPr lang="en-US" sz="1200" b="1" dirty="0" smtClean="0"/>
              <a:t>Prospectus Defense: </a:t>
            </a:r>
            <a:r>
              <a:rPr lang="en-US" sz="1200" dirty="0" smtClean="0"/>
              <a:t>Required to become a PhD “Candidate”. Candidacy is required </a:t>
            </a:r>
            <a:r>
              <a:rPr lang="en-US" sz="1200" b="1" dirty="0" smtClean="0"/>
              <a:t>at least </a:t>
            </a:r>
            <a:r>
              <a:rPr lang="en-US" sz="1200" dirty="0" smtClean="0"/>
              <a:t>12 months (ideally ~14 months) prior to defense.  </a:t>
            </a:r>
            <a:endParaRPr lang="en-US" sz="1200" dirty="0"/>
          </a:p>
          <a:p>
            <a:pPr marL="171450" indent="-171450">
              <a:spcBef>
                <a:spcPts val="0"/>
              </a:spcBef>
              <a:buFont typeface="Arial" panose="020B0604020202020204" pitchFamily="34" charset="0"/>
              <a:buChar char="•"/>
            </a:pPr>
            <a:r>
              <a:rPr lang="en-US" sz="1200" b="1" dirty="0" smtClean="0"/>
              <a:t>Dissertation Defense: </a:t>
            </a:r>
            <a:r>
              <a:rPr lang="en-US" sz="1200" dirty="0" smtClean="0"/>
              <a:t>NLT week 8 of quarter 14</a:t>
            </a:r>
            <a:endParaRPr lang="en-US" sz="1200" dirty="0"/>
          </a:p>
        </p:txBody>
      </p:sp>
      <p:sp>
        <p:nvSpPr>
          <p:cNvPr id="42" name="Arc 41"/>
          <p:cNvSpPr/>
          <p:nvPr/>
        </p:nvSpPr>
        <p:spPr bwMode="auto">
          <a:xfrm>
            <a:off x="956823" y="1943751"/>
            <a:ext cx="2324794" cy="2324794"/>
          </a:xfrm>
          <a:prstGeom prst="arc">
            <a:avLst>
              <a:gd name="adj1" fmla="val 10979538"/>
              <a:gd name="adj2" fmla="val 15797237"/>
            </a:avLst>
          </a:prstGeom>
          <a:noFill/>
          <a:ln w="38100" cap="flat" cmpd="sng" algn="ctr">
            <a:solidFill>
              <a:srgbClr val="FF0000"/>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65889956"/>
      </p:ext>
    </p:extLst>
  </p:cSld>
  <p:clrMapOvr>
    <a:masterClrMapping/>
  </p:clrMapOvr>
  <p:transition advClick="0">
    <p:wipe dir="r"/>
  </p:transition>
</p:sld>
</file>

<file path=ppt/theme/theme1.xml><?xml version="1.0" encoding="utf-8"?>
<a:theme xmlns:a="http://schemas.openxmlformats.org/drawingml/2006/main" name="Standard PowerPoint Brief - Templat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66"/>
      </a:folHlink>
    </a:clrScheme>
    <a:fontScheme name="AFIT-AU PowerPoint Brief -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lnDef>
  </a:objectDefaults>
  <a:extraClrSchemeLst>
    <a:extraClrScheme>
      <a:clrScheme name="AFIT-AU PowerPoint Brief -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FIT-AU PowerPoint Brief -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FIT-AU PowerPoint Brief -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FIT-AU PowerPoint Brief -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FIT-AU PowerPoint Brief -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FIT-AU PowerPoint Brief -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FIT-AU PowerPoint Brief -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9055</TotalTime>
  <Words>270</Words>
  <Application>Microsoft Office PowerPoint</Application>
  <PresentationFormat>On-screen Show (4:3)</PresentationFormat>
  <Paragraphs>65</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Cambria Math</vt:lpstr>
      <vt:lpstr>Standard PowerPoint Brief - Template</vt:lpstr>
      <vt:lpstr>2022-2026 PhD Timeline</vt:lpstr>
      <vt:lpstr>2022-2026 PhD Timeline</vt:lpstr>
    </vt:vector>
  </TitlesOfParts>
  <Company>IETD USMA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MA381 Nonlinear Programming</dc:title>
  <dc:creator>CTSB</dc:creator>
  <cp:lastModifiedBy>Cox, Bruce A Civ USAF AETC AFIT/ENS</cp:lastModifiedBy>
  <cp:revision>509</cp:revision>
  <cp:lastPrinted>2018-04-25T18:15:45Z</cp:lastPrinted>
  <dcterms:created xsi:type="dcterms:W3CDTF">2004-05-05T12:20:29Z</dcterms:created>
  <dcterms:modified xsi:type="dcterms:W3CDTF">2023-08-17T19:25:23Z</dcterms:modified>
</cp:coreProperties>
</file>