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5"/>
  </p:notesMasterIdLst>
  <p:handoutMasterIdLst>
    <p:handoutMasterId r:id="rId26"/>
  </p:handoutMasterIdLst>
  <p:sldIdLst>
    <p:sldId id="481" r:id="rId2"/>
    <p:sldId id="491" r:id="rId3"/>
    <p:sldId id="258" r:id="rId4"/>
    <p:sldId id="260" r:id="rId5"/>
    <p:sldId id="492" r:id="rId6"/>
    <p:sldId id="262" r:id="rId7"/>
    <p:sldId id="493" r:id="rId8"/>
    <p:sldId id="495" r:id="rId9"/>
    <p:sldId id="267" r:id="rId10"/>
    <p:sldId id="268" r:id="rId11"/>
    <p:sldId id="496" r:id="rId12"/>
    <p:sldId id="272" r:id="rId13"/>
    <p:sldId id="273" r:id="rId14"/>
    <p:sldId id="274" r:id="rId15"/>
    <p:sldId id="278" r:id="rId16"/>
    <p:sldId id="279" r:id="rId17"/>
    <p:sldId id="497" r:id="rId18"/>
    <p:sldId id="498" r:id="rId19"/>
    <p:sldId id="500" r:id="rId20"/>
    <p:sldId id="499" r:id="rId21"/>
    <p:sldId id="501" r:id="rId22"/>
    <p:sldId id="280" r:id="rId23"/>
    <p:sldId id="490" r:id="rId24"/>
  </p:sldIdLst>
  <p:sldSz cx="9144000" cy="6858000" type="screen4x3"/>
  <p:notesSz cx="7010400" cy="9236075"/>
  <p:defaultTextStyle>
    <a:defPPr>
      <a:defRPr lang="en-US"/>
    </a:defPPr>
    <a:lvl1pPr algn="l" rtl="0" fontAlgn="base">
      <a:spcBef>
        <a:spcPct val="50000"/>
      </a:spcBef>
      <a:spcAft>
        <a:spcPct val="0"/>
      </a:spcAft>
      <a:buChar char="•"/>
      <a:defRPr sz="2400" kern="1200">
        <a:solidFill>
          <a:schemeClr val="tx1"/>
        </a:solidFill>
        <a:latin typeface="Arial" charset="0"/>
        <a:ea typeface="+mn-ea"/>
        <a:cs typeface="+mn-cs"/>
      </a:defRPr>
    </a:lvl1pPr>
    <a:lvl2pPr marL="457200" algn="l" rtl="0" fontAlgn="base">
      <a:spcBef>
        <a:spcPct val="50000"/>
      </a:spcBef>
      <a:spcAft>
        <a:spcPct val="0"/>
      </a:spcAft>
      <a:buChar char="•"/>
      <a:defRPr sz="2400" kern="1200">
        <a:solidFill>
          <a:schemeClr val="tx1"/>
        </a:solidFill>
        <a:latin typeface="Arial" charset="0"/>
        <a:ea typeface="+mn-ea"/>
        <a:cs typeface="+mn-cs"/>
      </a:defRPr>
    </a:lvl2pPr>
    <a:lvl3pPr marL="914400" algn="l" rtl="0" fontAlgn="base">
      <a:spcBef>
        <a:spcPct val="50000"/>
      </a:spcBef>
      <a:spcAft>
        <a:spcPct val="0"/>
      </a:spcAft>
      <a:buChar char="•"/>
      <a:defRPr sz="2400" kern="1200">
        <a:solidFill>
          <a:schemeClr val="tx1"/>
        </a:solidFill>
        <a:latin typeface="Arial" charset="0"/>
        <a:ea typeface="+mn-ea"/>
        <a:cs typeface="+mn-cs"/>
      </a:defRPr>
    </a:lvl3pPr>
    <a:lvl4pPr marL="1371600" algn="l" rtl="0" fontAlgn="base">
      <a:spcBef>
        <a:spcPct val="50000"/>
      </a:spcBef>
      <a:spcAft>
        <a:spcPct val="0"/>
      </a:spcAft>
      <a:buChar char="•"/>
      <a:defRPr sz="2400" kern="1200">
        <a:solidFill>
          <a:schemeClr val="tx1"/>
        </a:solidFill>
        <a:latin typeface="Arial" charset="0"/>
        <a:ea typeface="+mn-ea"/>
        <a:cs typeface="+mn-cs"/>
      </a:defRPr>
    </a:lvl4pPr>
    <a:lvl5pPr marL="1828800" algn="l" rtl="0" fontAlgn="base">
      <a:spcBef>
        <a:spcPct val="50000"/>
      </a:spcBef>
      <a:spcAft>
        <a:spcPct val="0"/>
      </a:spcAft>
      <a:buChar char="•"/>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klin Sun"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009900"/>
    <a:srgbClr val="0000FF"/>
    <a:srgbClr val="FFFF00"/>
    <a:srgbClr val="5399FF"/>
    <a:srgbClr val="FFFFFF"/>
    <a:srgbClr val="FF6565"/>
    <a:srgbClr val="00CC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C25D8A-88C5-450B-B819-47C1699753C4}" v="14" dt="2023-08-17T21:35:12.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83199" autoAdjust="0"/>
  </p:normalViewPr>
  <p:slideViewPr>
    <p:cSldViewPr snapToGrid="0">
      <p:cViewPr varScale="1">
        <p:scale>
          <a:sx n="76" d="100"/>
          <a:sy n="76" d="100"/>
        </p:scale>
        <p:origin x="1326" y="78"/>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49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nce Champagne" userId="784b97b5c38d2804" providerId="LiveId" clId="{6E117E80-D779-4630-83EC-DCB614F94328}"/>
    <pc:docChg chg="undo custSel addSld delSld modSld sldOrd">
      <pc:chgData name="Lance Champagne" userId="784b97b5c38d2804" providerId="LiveId" clId="{6E117E80-D779-4630-83EC-DCB614F94328}" dt="2023-08-10T21:36:04.303" v="1770" actId="14100"/>
      <pc:docMkLst>
        <pc:docMk/>
      </pc:docMkLst>
      <pc:sldChg chg="del">
        <pc:chgData name="Lance Champagne" userId="784b97b5c38d2804" providerId="LiveId" clId="{6E117E80-D779-4630-83EC-DCB614F94328}" dt="2023-08-02T01:08:42.067" v="63" actId="47"/>
        <pc:sldMkLst>
          <pc:docMk/>
          <pc:sldMk cId="0" sldId="257"/>
        </pc:sldMkLst>
      </pc:sldChg>
      <pc:sldChg chg="del">
        <pc:chgData name="Lance Champagne" userId="784b97b5c38d2804" providerId="LiveId" clId="{6E117E80-D779-4630-83EC-DCB614F94328}" dt="2023-08-02T01:08:42.067" v="63" actId="47"/>
        <pc:sldMkLst>
          <pc:docMk/>
          <pc:sldMk cId="0" sldId="258"/>
        </pc:sldMkLst>
      </pc:sldChg>
      <pc:sldChg chg="del">
        <pc:chgData name="Lance Champagne" userId="784b97b5c38d2804" providerId="LiveId" clId="{6E117E80-D779-4630-83EC-DCB614F94328}" dt="2023-08-02T01:08:42.067" v="63" actId="47"/>
        <pc:sldMkLst>
          <pc:docMk/>
          <pc:sldMk cId="0" sldId="259"/>
        </pc:sldMkLst>
      </pc:sldChg>
      <pc:sldChg chg="del">
        <pc:chgData name="Lance Champagne" userId="784b97b5c38d2804" providerId="LiveId" clId="{6E117E80-D779-4630-83EC-DCB614F94328}" dt="2023-08-02T01:08:42.067" v="63" actId="47"/>
        <pc:sldMkLst>
          <pc:docMk/>
          <pc:sldMk cId="3044817220" sldId="260"/>
        </pc:sldMkLst>
      </pc:sldChg>
      <pc:sldChg chg="del">
        <pc:chgData name="Lance Champagne" userId="784b97b5c38d2804" providerId="LiveId" clId="{6E117E80-D779-4630-83EC-DCB614F94328}" dt="2023-08-02T01:08:42.067" v="63" actId="47"/>
        <pc:sldMkLst>
          <pc:docMk/>
          <pc:sldMk cId="0" sldId="261"/>
        </pc:sldMkLst>
      </pc:sldChg>
      <pc:sldChg chg="del">
        <pc:chgData name="Lance Champagne" userId="784b97b5c38d2804" providerId="LiveId" clId="{6E117E80-D779-4630-83EC-DCB614F94328}" dt="2023-08-02T01:08:42.067" v="63" actId="47"/>
        <pc:sldMkLst>
          <pc:docMk/>
          <pc:sldMk cId="0" sldId="262"/>
        </pc:sldMkLst>
      </pc:sldChg>
      <pc:sldChg chg="del">
        <pc:chgData name="Lance Champagne" userId="784b97b5c38d2804" providerId="LiveId" clId="{6E117E80-D779-4630-83EC-DCB614F94328}" dt="2023-08-02T01:08:42.067" v="63" actId="47"/>
        <pc:sldMkLst>
          <pc:docMk/>
          <pc:sldMk cId="0" sldId="263"/>
        </pc:sldMkLst>
      </pc:sldChg>
      <pc:sldChg chg="del">
        <pc:chgData name="Lance Champagne" userId="784b97b5c38d2804" providerId="LiveId" clId="{6E117E80-D779-4630-83EC-DCB614F94328}" dt="2023-08-02T01:08:42.067" v="63" actId="47"/>
        <pc:sldMkLst>
          <pc:docMk/>
          <pc:sldMk cId="0" sldId="264"/>
        </pc:sldMkLst>
      </pc:sldChg>
      <pc:sldChg chg="del">
        <pc:chgData name="Lance Champagne" userId="784b97b5c38d2804" providerId="LiveId" clId="{6E117E80-D779-4630-83EC-DCB614F94328}" dt="2023-08-02T01:08:42.067" v="63" actId="47"/>
        <pc:sldMkLst>
          <pc:docMk/>
          <pc:sldMk cId="0" sldId="265"/>
        </pc:sldMkLst>
      </pc:sldChg>
      <pc:sldChg chg="del">
        <pc:chgData name="Lance Champagne" userId="784b97b5c38d2804" providerId="LiveId" clId="{6E117E80-D779-4630-83EC-DCB614F94328}" dt="2023-08-02T01:08:42.067" v="63" actId="47"/>
        <pc:sldMkLst>
          <pc:docMk/>
          <pc:sldMk cId="0" sldId="266"/>
        </pc:sldMkLst>
      </pc:sldChg>
      <pc:sldChg chg="del">
        <pc:chgData name="Lance Champagne" userId="784b97b5c38d2804" providerId="LiveId" clId="{6E117E80-D779-4630-83EC-DCB614F94328}" dt="2023-08-02T01:08:42.067" v="63" actId="47"/>
        <pc:sldMkLst>
          <pc:docMk/>
          <pc:sldMk cId="0" sldId="267"/>
        </pc:sldMkLst>
      </pc:sldChg>
      <pc:sldChg chg="del">
        <pc:chgData name="Lance Champagne" userId="784b97b5c38d2804" providerId="LiveId" clId="{6E117E80-D779-4630-83EC-DCB614F94328}" dt="2023-08-02T01:08:42.067" v="63" actId="47"/>
        <pc:sldMkLst>
          <pc:docMk/>
          <pc:sldMk cId="0" sldId="268"/>
        </pc:sldMkLst>
      </pc:sldChg>
      <pc:sldChg chg="del">
        <pc:chgData name="Lance Champagne" userId="784b97b5c38d2804" providerId="LiveId" clId="{6E117E80-D779-4630-83EC-DCB614F94328}" dt="2023-08-02T01:08:42.067" v="63" actId="47"/>
        <pc:sldMkLst>
          <pc:docMk/>
          <pc:sldMk cId="0" sldId="269"/>
        </pc:sldMkLst>
      </pc:sldChg>
      <pc:sldChg chg="del">
        <pc:chgData name="Lance Champagne" userId="784b97b5c38d2804" providerId="LiveId" clId="{6E117E80-D779-4630-83EC-DCB614F94328}" dt="2023-08-02T01:08:42.067" v="63" actId="47"/>
        <pc:sldMkLst>
          <pc:docMk/>
          <pc:sldMk cId="0" sldId="271"/>
        </pc:sldMkLst>
      </pc:sldChg>
      <pc:sldChg chg="del">
        <pc:chgData name="Lance Champagne" userId="784b97b5c38d2804" providerId="LiveId" clId="{6E117E80-D779-4630-83EC-DCB614F94328}" dt="2023-08-02T01:08:42.067" v="63" actId="47"/>
        <pc:sldMkLst>
          <pc:docMk/>
          <pc:sldMk cId="0" sldId="272"/>
        </pc:sldMkLst>
      </pc:sldChg>
      <pc:sldChg chg="del">
        <pc:chgData name="Lance Champagne" userId="784b97b5c38d2804" providerId="LiveId" clId="{6E117E80-D779-4630-83EC-DCB614F94328}" dt="2023-08-02T01:08:42.067" v="63" actId="47"/>
        <pc:sldMkLst>
          <pc:docMk/>
          <pc:sldMk cId="0" sldId="273"/>
        </pc:sldMkLst>
      </pc:sldChg>
      <pc:sldChg chg="del">
        <pc:chgData name="Lance Champagne" userId="784b97b5c38d2804" providerId="LiveId" clId="{6E117E80-D779-4630-83EC-DCB614F94328}" dt="2023-08-02T01:08:42.067" v="63" actId="47"/>
        <pc:sldMkLst>
          <pc:docMk/>
          <pc:sldMk cId="0" sldId="274"/>
        </pc:sldMkLst>
      </pc:sldChg>
      <pc:sldChg chg="del">
        <pc:chgData name="Lance Champagne" userId="784b97b5c38d2804" providerId="LiveId" clId="{6E117E80-D779-4630-83EC-DCB614F94328}" dt="2023-08-02T01:08:42.067" v="63" actId="47"/>
        <pc:sldMkLst>
          <pc:docMk/>
          <pc:sldMk cId="0" sldId="275"/>
        </pc:sldMkLst>
      </pc:sldChg>
      <pc:sldChg chg="del">
        <pc:chgData name="Lance Champagne" userId="784b97b5c38d2804" providerId="LiveId" clId="{6E117E80-D779-4630-83EC-DCB614F94328}" dt="2023-08-02T01:08:42.067" v="63" actId="47"/>
        <pc:sldMkLst>
          <pc:docMk/>
          <pc:sldMk cId="0" sldId="276"/>
        </pc:sldMkLst>
      </pc:sldChg>
      <pc:sldChg chg="modSp mod">
        <pc:chgData name="Lance Champagne" userId="784b97b5c38d2804" providerId="LiveId" clId="{6E117E80-D779-4630-83EC-DCB614F94328}" dt="2023-08-02T01:06:07.863" v="57" actId="1076"/>
        <pc:sldMkLst>
          <pc:docMk/>
          <pc:sldMk cId="952802529" sldId="321"/>
        </pc:sldMkLst>
        <pc:spChg chg="mod">
          <ac:chgData name="Lance Champagne" userId="784b97b5c38d2804" providerId="LiveId" clId="{6E117E80-D779-4630-83EC-DCB614F94328}" dt="2023-08-02T01:05:59.119" v="55" actId="1076"/>
          <ac:spMkLst>
            <pc:docMk/>
            <pc:sldMk cId="952802529" sldId="321"/>
            <ac:spMk id="5" creationId="{EF3376A8-43C5-4260-9845-C4E3D06D82B3}"/>
          </ac:spMkLst>
        </pc:spChg>
        <pc:picChg chg="mod">
          <ac:chgData name="Lance Champagne" userId="784b97b5c38d2804" providerId="LiveId" clId="{6E117E80-D779-4630-83EC-DCB614F94328}" dt="2023-08-02T01:06:07.863" v="57" actId="1076"/>
          <ac:picMkLst>
            <pc:docMk/>
            <pc:sldMk cId="952802529" sldId="321"/>
            <ac:picMk id="6" creationId="{7B984C60-61CF-4951-8F9F-BA61A22CF994}"/>
          </ac:picMkLst>
        </pc:picChg>
      </pc:sldChg>
      <pc:sldChg chg="addSp delSp modSp mod chgLayout">
        <pc:chgData name="Lance Champagne" userId="784b97b5c38d2804" providerId="LiveId" clId="{6E117E80-D779-4630-83EC-DCB614F94328}" dt="2023-08-10T21:11:33.073" v="1221" actId="6549"/>
        <pc:sldMkLst>
          <pc:docMk/>
          <pc:sldMk cId="928457732" sldId="322"/>
        </pc:sldMkLst>
        <pc:spChg chg="mod ord">
          <ac:chgData name="Lance Champagne" userId="784b97b5c38d2804" providerId="LiveId" clId="{6E117E80-D779-4630-83EC-DCB614F94328}" dt="2023-08-10T21:10:12.180" v="1210" actId="700"/>
          <ac:spMkLst>
            <pc:docMk/>
            <pc:sldMk cId="928457732" sldId="322"/>
            <ac:spMk id="2" creationId="{00000000-0000-0000-0000-000000000000}"/>
          </ac:spMkLst>
        </pc:spChg>
        <pc:spChg chg="add mod ord">
          <ac:chgData name="Lance Champagne" userId="784b97b5c38d2804" providerId="LiveId" clId="{6E117E80-D779-4630-83EC-DCB614F94328}" dt="2023-08-10T21:11:33.073" v="1221" actId="6549"/>
          <ac:spMkLst>
            <pc:docMk/>
            <pc:sldMk cId="928457732" sldId="322"/>
            <ac:spMk id="3" creationId="{F9DEB71C-A9E0-6D4D-E44B-081EE6D35A8E}"/>
          </ac:spMkLst>
        </pc:spChg>
        <pc:spChg chg="del mod">
          <ac:chgData name="Lance Champagne" userId="784b97b5c38d2804" providerId="LiveId" clId="{6E117E80-D779-4630-83EC-DCB614F94328}" dt="2023-08-10T21:10:07.422" v="1209" actId="478"/>
          <ac:spMkLst>
            <pc:docMk/>
            <pc:sldMk cId="928457732" sldId="322"/>
            <ac:spMk id="5" creationId="{EF3376A8-43C5-4260-9845-C4E3D06D82B3}"/>
          </ac:spMkLst>
        </pc:spChg>
        <pc:picChg chg="mod">
          <ac:chgData name="Lance Champagne" userId="784b97b5c38d2804" providerId="LiveId" clId="{6E117E80-D779-4630-83EC-DCB614F94328}" dt="2023-08-10T21:11:17.798" v="1216" actId="1076"/>
          <ac:picMkLst>
            <pc:docMk/>
            <pc:sldMk cId="928457732" sldId="322"/>
            <ac:picMk id="14" creationId="{A1937677-DC28-4933-BBD4-B9B85886C4A6}"/>
          </ac:picMkLst>
        </pc:picChg>
      </pc:sldChg>
      <pc:sldChg chg="addSp delSp modSp mod">
        <pc:chgData name="Lance Champagne" userId="784b97b5c38d2804" providerId="LiveId" clId="{6E117E80-D779-4630-83EC-DCB614F94328}" dt="2023-08-10T19:54:39.771" v="78" actId="21"/>
        <pc:sldMkLst>
          <pc:docMk/>
          <pc:sldMk cId="3906083152" sldId="325"/>
        </pc:sldMkLst>
        <pc:spChg chg="mod">
          <ac:chgData name="Lance Champagne" userId="784b97b5c38d2804" providerId="LiveId" clId="{6E117E80-D779-4630-83EC-DCB614F94328}" dt="2023-08-10T19:09:51.950" v="70" actId="403"/>
          <ac:spMkLst>
            <pc:docMk/>
            <pc:sldMk cId="3906083152" sldId="325"/>
            <ac:spMk id="3" creationId="{635CC626-F210-4D5C-96D6-C9626D0BBE3B}"/>
          </ac:spMkLst>
        </pc:spChg>
        <pc:spChg chg="mod">
          <ac:chgData name="Lance Champagne" userId="784b97b5c38d2804" providerId="LiveId" clId="{6E117E80-D779-4630-83EC-DCB614F94328}" dt="2023-08-10T19:10:04.152" v="71" actId="1076"/>
          <ac:spMkLst>
            <pc:docMk/>
            <pc:sldMk cId="3906083152" sldId="325"/>
            <ac:spMk id="4" creationId="{3F23874E-EDEC-4C0F-AC43-9260C3180443}"/>
          </ac:spMkLst>
        </pc:spChg>
        <pc:picChg chg="add del mod modCrop">
          <ac:chgData name="Lance Champagne" userId="784b97b5c38d2804" providerId="LiveId" clId="{6E117E80-D779-4630-83EC-DCB614F94328}" dt="2023-08-10T19:54:39.771" v="78" actId="21"/>
          <ac:picMkLst>
            <pc:docMk/>
            <pc:sldMk cId="3906083152" sldId="325"/>
            <ac:picMk id="6" creationId="{297F7095-EA00-4F5F-5EA0-169B8787F763}"/>
          </ac:picMkLst>
        </pc:picChg>
      </pc:sldChg>
      <pc:sldChg chg="addSp delSp modSp mod chgLayout">
        <pc:chgData name="Lance Champagne" userId="784b97b5c38d2804" providerId="LiveId" clId="{6E117E80-D779-4630-83EC-DCB614F94328}" dt="2023-08-10T20:39:01.831" v="1207" actId="1076"/>
        <pc:sldMkLst>
          <pc:docMk/>
          <pc:sldMk cId="2393616075" sldId="328"/>
        </pc:sldMkLst>
        <pc:spChg chg="mod ord">
          <ac:chgData name="Lance Champagne" userId="784b97b5c38d2804" providerId="LiveId" clId="{6E117E80-D779-4630-83EC-DCB614F94328}" dt="2023-08-10T20:38:35.386" v="1205" actId="20577"/>
          <ac:spMkLst>
            <pc:docMk/>
            <pc:sldMk cId="2393616075" sldId="328"/>
            <ac:spMk id="2" creationId="{00000000-0000-0000-0000-000000000000}"/>
          </ac:spMkLst>
        </pc:spChg>
        <pc:spChg chg="add mod ord">
          <ac:chgData name="Lance Champagne" userId="784b97b5c38d2804" providerId="LiveId" clId="{6E117E80-D779-4630-83EC-DCB614F94328}" dt="2023-08-10T20:37:43.924" v="1203" actId="15"/>
          <ac:spMkLst>
            <pc:docMk/>
            <pc:sldMk cId="2393616075" sldId="328"/>
            <ac:spMk id="3" creationId="{6017C295-3BD1-B7F5-292D-FF93D3912F60}"/>
          </ac:spMkLst>
        </pc:spChg>
        <pc:spChg chg="del mod">
          <ac:chgData name="Lance Champagne" userId="784b97b5c38d2804" providerId="LiveId" clId="{6E117E80-D779-4630-83EC-DCB614F94328}" dt="2023-08-10T20:37:15.904" v="1198" actId="478"/>
          <ac:spMkLst>
            <pc:docMk/>
            <pc:sldMk cId="2393616075" sldId="328"/>
            <ac:spMk id="5" creationId="{EF3376A8-43C5-4260-9845-C4E3D06D82B3}"/>
          </ac:spMkLst>
        </pc:spChg>
        <pc:picChg chg="mod">
          <ac:chgData name="Lance Champagne" userId="784b97b5c38d2804" providerId="LiveId" clId="{6E117E80-D779-4630-83EC-DCB614F94328}" dt="2023-08-10T20:39:01.831" v="1207" actId="1076"/>
          <ac:picMkLst>
            <pc:docMk/>
            <pc:sldMk cId="2393616075" sldId="328"/>
            <ac:picMk id="4" creationId="{F4719F17-E275-4135-AA22-703C00E750E6}"/>
          </ac:picMkLst>
        </pc:picChg>
      </pc:sldChg>
      <pc:sldChg chg="addSp delSp modSp mod chgLayout">
        <pc:chgData name="Lance Champagne" userId="784b97b5c38d2804" providerId="LiveId" clId="{6E117E80-D779-4630-83EC-DCB614F94328}" dt="2023-08-10T20:28:08.479" v="1146" actId="1076"/>
        <pc:sldMkLst>
          <pc:docMk/>
          <pc:sldMk cId="1052887204" sldId="330"/>
        </pc:sldMkLst>
        <pc:spChg chg="mod ord">
          <ac:chgData name="Lance Champagne" userId="784b97b5c38d2804" providerId="LiveId" clId="{6E117E80-D779-4630-83EC-DCB614F94328}" dt="2023-08-10T20:27:39.226" v="1141"/>
          <ac:spMkLst>
            <pc:docMk/>
            <pc:sldMk cId="1052887204" sldId="330"/>
            <ac:spMk id="2" creationId="{00000000-0000-0000-0000-000000000000}"/>
          </ac:spMkLst>
        </pc:spChg>
        <pc:spChg chg="add mod ord">
          <ac:chgData name="Lance Champagne" userId="784b97b5c38d2804" providerId="LiveId" clId="{6E117E80-D779-4630-83EC-DCB614F94328}" dt="2023-08-10T20:27:53.122" v="1144"/>
          <ac:spMkLst>
            <pc:docMk/>
            <pc:sldMk cId="1052887204" sldId="330"/>
            <ac:spMk id="3" creationId="{7A324B31-EF18-6483-3C1B-701485CCD188}"/>
          </ac:spMkLst>
        </pc:spChg>
        <pc:spChg chg="del mod">
          <ac:chgData name="Lance Champagne" userId="784b97b5c38d2804" providerId="LiveId" clId="{6E117E80-D779-4630-83EC-DCB614F94328}" dt="2023-08-10T20:27:49.139" v="1143" actId="478"/>
          <ac:spMkLst>
            <pc:docMk/>
            <pc:sldMk cId="1052887204" sldId="330"/>
            <ac:spMk id="5" creationId="{EF3376A8-43C5-4260-9845-C4E3D06D82B3}"/>
          </ac:spMkLst>
        </pc:spChg>
        <pc:picChg chg="mod">
          <ac:chgData name="Lance Champagne" userId="784b97b5c38d2804" providerId="LiveId" clId="{6E117E80-D779-4630-83EC-DCB614F94328}" dt="2023-08-10T20:28:08.479" v="1146" actId="1076"/>
          <ac:picMkLst>
            <pc:docMk/>
            <pc:sldMk cId="1052887204" sldId="330"/>
            <ac:picMk id="6" creationId="{11DFBDE4-C389-42AF-BCA9-FE5B44EB943D}"/>
          </ac:picMkLst>
        </pc:picChg>
        <pc:picChg chg="mod">
          <ac:chgData name="Lance Champagne" userId="784b97b5c38d2804" providerId="LiveId" clId="{6E117E80-D779-4630-83EC-DCB614F94328}" dt="2023-08-10T20:28:03.018" v="1145" actId="1076"/>
          <ac:picMkLst>
            <pc:docMk/>
            <pc:sldMk cId="1052887204" sldId="330"/>
            <ac:picMk id="7" creationId="{7B0AAE8A-7182-4CC4-B4AB-F6828690673D}"/>
          </ac:picMkLst>
        </pc:picChg>
      </pc:sldChg>
      <pc:sldChg chg="modSp mod">
        <pc:chgData name="Lance Champagne" userId="784b97b5c38d2804" providerId="LiveId" clId="{6E117E80-D779-4630-83EC-DCB614F94328}" dt="2023-08-10T20:20:40.666" v="812" actId="2711"/>
        <pc:sldMkLst>
          <pc:docMk/>
          <pc:sldMk cId="2727817621" sldId="331"/>
        </pc:sldMkLst>
        <pc:spChg chg="mod">
          <ac:chgData name="Lance Champagne" userId="784b97b5c38d2804" providerId="LiveId" clId="{6E117E80-D779-4630-83EC-DCB614F94328}" dt="2023-08-10T20:19:56.155" v="805" actId="20577"/>
          <ac:spMkLst>
            <pc:docMk/>
            <pc:sldMk cId="2727817621" sldId="331"/>
            <ac:spMk id="2" creationId="{00000000-0000-0000-0000-000000000000}"/>
          </ac:spMkLst>
        </pc:spChg>
        <pc:spChg chg="mod">
          <ac:chgData name="Lance Champagne" userId="784b97b5c38d2804" providerId="LiveId" clId="{6E117E80-D779-4630-83EC-DCB614F94328}" dt="2023-08-10T20:20:40.666" v="812" actId="2711"/>
          <ac:spMkLst>
            <pc:docMk/>
            <pc:sldMk cId="2727817621" sldId="331"/>
            <ac:spMk id="5" creationId="{EF3376A8-43C5-4260-9845-C4E3D06D82B3}"/>
          </ac:spMkLst>
        </pc:spChg>
        <pc:spChg chg="mod">
          <ac:chgData name="Lance Champagne" userId="784b97b5c38d2804" providerId="LiveId" clId="{6E117E80-D779-4630-83EC-DCB614F94328}" dt="2023-08-10T20:17:36.247" v="784" actId="12"/>
          <ac:spMkLst>
            <pc:docMk/>
            <pc:sldMk cId="2727817621" sldId="331"/>
            <ac:spMk id="9" creationId="{ADECFA2D-9B30-452B-8509-1F192B1C5647}"/>
          </ac:spMkLst>
        </pc:spChg>
        <pc:spChg chg="mod">
          <ac:chgData name="Lance Champagne" userId="784b97b5c38d2804" providerId="LiveId" clId="{6E117E80-D779-4630-83EC-DCB614F94328}" dt="2023-08-10T20:17:39.223" v="785" actId="12"/>
          <ac:spMkLst>
            <pc:docMk/>
            <pc:sldMk cId="2727817621" sldId="331"/>
            <ac:spMk id="10" creationId="{D43ED479-5CB7-46FC-8D46-9327ABBC37CC}"/>
          </ac:spMkLst>
        </pc:spChg>
      </pc:sldChg>
      <pc:sldChg chg="modSp del mod">
        <pc:chgData name="Lance Champagne" userId="784b97b5c38d2804" providerId="LiveId" clId="{6E117E80-D779-4630-83EC-DCB614F94328}" dt="2023-08-10T20:27:12.086" v="1138" actId="47"/>
        <pc:sldMkLst>
          <pc:docMk/>
          <pc:sldMk cId="9968658" sldId="333"/>
        </pc:sldMkLst>
        <pc:spChg chg="mod">
          <ac:chgData name="Lance Champagne" userId="784b97b5c38d2804" providerId="LiveId" clId="{6E117E80-D779-4630-83EC-DCB614F94328}" dt="2023-08-10T20:21:30.971" v="825" actId="20577"/>
          <ac:spMkLst>
            <pc:docMk/>
            <pc:sldMk cId="9968658" sldId="333"/>
            <ac:spMk id="2" creationId="{00000000-0000-0000-0000-000000000000}"/>
          </ac:spMkLst>
        </pc:spChg>
      </pc:sldChg>
      <pc:sldChg chg="modSp mod">
        <pc:chgData name="Lance Champagne" userId="784b97b5c38d2804" providerId="LiveId" clId="{6E117E80-D779-4630-83EC-DCB614F94328}" dt="2023-08-02T01:07:13.404" v="59" actId="20577"/>
        <pc:sldMkLst>
          <pc:docMk/>
          <pc:sldMk cId="2824142665" sldId="336"/>
        </pc:sldMkLst>
        <pc:spChg chg="mod">
          <ac:chgData name="Lance Champagne" userId="784b97b5c38d2804" providerId="LiveId" clId="{6E117E80-D779-4630-83EC-DCB614F94328}" dt="2023-08-02T01:07:13.404" v="59" actId="20577"/>
          <ac:spMkLst>
            <pc:docMk/>
            <pc:sldMk cId="2824142665" sldId="336"/>
            <ac:spMk id="2" creationId="{00000000-0000-0000-0000-000000000000}"/>
          </ac:spMkLst>
        </pc:spChg>
      </pc:sldChg>
      <pc:sldChg chg="modSp mod">
        <pc:chgData name="Lance Champagne" userId="784b97b5c38d2804" providerId="LiveId" clId="{6E117E80-D779-4630-83EC-DCB614F94328}" dt="2023-08-02T01:08:06.522" v="62" actId="1076"/>
        <pc:sldMkLst>
          <pc:docMk/>
          <pc:sldMk cId="3397849157" sldId="337"/>
        </pc:sldMkLst>
        <pc:picChg chg="mod">
          <ac:chgData name="Lance Champagne" userId="784b97b5c38d2804" providerId="LiveId" clId="{6E117E80-D779-4630-83EC-DCB614F94328}" dt="2023-08-02T01:08:06.522" v="62" actId="1076"/>
          <ac:picMkLst>
            <pc:docMk/>
            <pc:sldMk cId="3397849157" sldId="337"/>
            <ac:picMk id="4" creationId="{DDD1D294-4D74-4E20-923C-EE6319D2E7EB}"/>
          </ac:picMkLst>
        </pc:picChg>
      </pc:sldChg>
      <pc:sldChg chg="modSp mod">
        <pc:chgData name="Lance Champagne" userId="784b97b5c38d2804" providerId="LiveId" clId="{6E117E80-D779-4630-83EC-DCB614F94328}" dt="2023-08-02T01:01:06.004" v="13" actId="20577"/>
        <pc:sldMkLst>
          <pc:docMk/>
          <pc:sldMk cId="0" sldId="481"/>
        </pc:sldMkLst>
        <pc:spChg chg="mod">
          <ac:chgData name="Lance Champagne" userId="784b97b5c38d2804" providerId="LiveId" clId="{6E117E80-D779-4630-83EC-DCB614F94328}" dt="2023-08-02T01:00:59.423" v="11" actId="20577"/>
          <ac:spMkLst>
            <pc:docMk/>
            <pc:sldMk cId="0" sldId="481"/>
            <ac:spMk id="6" creationId="{00000000-0000-0000-0000-000000000000}"/>
          </ac:spMkLst>
        </pc:spChg>
        <pc:spChg chg="mod">
          <ac:chgData name="Lance Champagne" userId="784b97b5c38d2804" providerId="LiveId" clId="{6E117E80-D779-4630-83EC-DCB614F94328}" dt="2023-08-02T01:01:06.004" v="13" actId="20577"/>
          <ac:spMkLst>
            <pc:docMk/>
            <pc:sldMk cId="0" sldId="481"/>
            <ac:spMk id="7" creationId="{00000000-0000-0000-0000-000000000000}"/>
          </ac:spMkLst>
        </pc:spChg>
      </pc:sldChg>
      <pc:sldChg chg="del">
        <pc:chgData name="Lance Champagne" userId="784b97b5c38d2804" providerId="LiveId" clId="{6E117E80-D779-4630-83EC-DCB614F94328}" dt="2023-08-02T01:08:42.067" v="63" actId="47"/>
        <pc:sldMkLst>
          <pc:docMk/>
          <pc:sldMk cId="705764929" sldId="491"/>
        </pc:sldMkLst>
      </pc:sldChg>
      <pc:sldChg chg="del">
        <pc:chgData name="Lance Champagne" userId="784b97b5c38d2804" providerId="LiveId" clId="{6E117E80-D779-4630-83EC-DCB614F94328}" dt="2023-08-02T01:08:42.067" v="63" actId="47"/>
        <pc:sldMkLst>
          <pc:docMk/>
          <pc:sldMk cId="908580530" sldId="492"/>
        </pc:sldMkLst>
      </pc:sldChg>
      <pc:sldChg chg="del">
        <pc:chgData name="Lance Champagne" userId="784b97b5c38d2804" providerId="LiveId" clId="{6E117E80-D779-4630-83EC-DCB614F94328}" dt="2023-08-02T01:08:42.067" v="63" actId="47"/>
        <pc:sldMkLst>
          <pc:docMk/>
          <pc:sldMk cId="1436668115" sldId="493"/>
        </pc:sldMkLst>
      </pc:sldChg>
      <pc:sldChg chg="del">
        <pc:chgData name="Lance Champagne" userId="784b97b5c38d2804" providerId="LiveId" clId="{6E117E80-D779-4630-83EC-DCB614F94328}" dt="2023-08-02T01:08:42.067" v="63" actId="47"/>
        <pc:sldMkLst>
          <pc:docMk/>
          <pc:sldMk cId="221592667" sldId="494"/>
        </pc:sldMkLst>
      </pc:sldChg>
      <pc:sldChg chg="del">
        <pc:chgData name="Lance Champagne" userId="784b97b5c38d2804" providerId="LiveId" clId="{6E117E80-D779-4630-83EC-DCB614F94328}" dt="2023-08-02T01:08:42.067" v="63" actId="47"/>
        <pc:sldMkLst>
          <pc:docMk/>
          <pc:sldMk cId="9449034" sldId="495"/>
        </pc:sldMkLst>
      </pc:sldChg>
      <pc:sldChg chg="del">
        <pc:chgData name="Lance Champagne" userId="784b97b5c38d2804" providerId="LiveId" clId="{6E117E80-D779-4630-83EC-DCB614F94328}" dt="2023-08-02T01:08:42.067" v="63" actId="47"/>
        <pc:sldMkLst>
          <pc:docMk/>
          <pc:sldMk cId="605570779" sldId="496"/>
        </pc:sldMkLst>
      </pc:sldChg>
      <pc:sldChg chg="del">
        <pc:chgData name="Lance Champagne" userId="784b97b5c38d2804" providerId="LiveId" clId="{6E117E80-D779-4630-83EC-DCB614F94328}" dt="2023-08-02T01:08:42.067" v="63" actId="47"/>
        <pc:sldMkLst>
          <pc:docMk/>
          <pc:sldMk cId="2228113708" sldId="497"/>
        </pc:sldMkLst>
      </pc:sldChg>
      <pc:sldChg chg="del">
        <pc:chgData name="Lance Champagne" userId="784b97b5c38d2804" providerId="LiveId" clId="{6E117E80-D779-4630-83EC-DCB614F94328}" dt="2023-08-02T01:08:42.067" v="63" actId="47"/>
        <pc:sldMkLst>
          <pc:docMk/>
          <pc:sldMk cId="746539735" sldId="498"/>
        </pc:sldMkLst>
      </pc:sldChg>
      <pc:sldChg chg="del">
        <pc:chgData name="Lance Champagne" userId="784b97b5c38d2804" providerId="LiveId" clId="{6E117E80-D779-4630-83EC-DCB614F94328}" dt="2023-08-02T01:08:42.067" v="63" actId="47"/>
        <pc:sldMkLst>
          <pc:docMk/>
          <pc:sldMk cId="2531061795" sldId="499"/>
        </pc:sldMkLst>
      </pc:sldChg>
      <pc:sldChg chg="del">
        <pc:chgData name="Lance Champagne" userId="784b97b5c38d2804" providerId="LiveId" clId="{6E117E80-D779-4630-83EC-DCB614F94328}" dt="2023-08-02T01:08:42.067" v="63" actId="47"/>
        <pc:sldMkLst>
          <pc:docMk/>
          <pc:sldMk cId="1069038712" sldId="500"/>
        </pc:sldMkLst>
      </pc:sldChg>
      <pc:sldChg chg="del">
        <pc:chgData name="Lance Champagne" userId="784b97b5c38d2804" providerId="LiveId" clId="{6E117E80-D779-4630-83EC-DCB614F94328}" dt="2023-08-02T01:08:42.067" v="63" actId="47"/>
        <pc:sldMkLst>
          <pc:docMk/>
          <pc:sldMk cId="2884241209" sldId="501"/>
        </pc:sldMkLst>
      </pc:sldChg>
      <pc:sldChg chg="modSp mod">
        <pc:chgData name="Lance Champagne" userId="784b97b5c38d2804" providerId="LiveId" clId="{6E117E80-D779-4630-83EC-DCB614F94328}" dt="2023-08-02T01:03:26.479" v="42" actId="14100"/>
        <pc:sldMkLst>
          <pc:docMk/>
          <pc:sldMk cId="476044342" sldId="503"/>
        </pc:sldMkLst>
        <pc:spChg chg="mod">
          <ac:chgData name="Lance Champagne" userId="784b97b5c38d2804" providerId="LiveId" clId="{6E117E80-D779-4630-83EC-DCB614F94328}" dt="2023-08-02T01:03:26.479" v="42" actId="14100"/>
          <ac:spMkLst>
            <pc:docMk/>
            <pc:sldMk cId="476044342" sldId="503"/>
            <ac:spMk id="2" creationId="{9AA7AA8C-B236-4A99-AC40-3CAABD71D265}"/>
          </ac:spMkLst>
        </pc:spChg>
      </pc:sldChg>
      <pc:sldChg chg="modSp mod">
        <pc:chgData name="Lance Champagne" userId="784b97b5c38d2804" providerId="LiveId" clId="{6E117E80-D779-4630-83EC-DCB614F94328}" dt="2023-08-02T01:04:55.287" v="50" actId="14100"/>
        <pc:sldMkLst>
          <pc:docMk/>
          <pc:sldMk cId="2844991176" sldId="527"/>
        </pc:sldMkLst>
        <pc:spChg chg="mod">
          <ac:chgData name="Lance Champagne" userId="784b97b5c38d2804" providerId="LiveId" clId="{6E117E80-D779-4630-83EC-DCB614F94328}" dt="2023-08-02T01:04:55.287" v="50" actId="14100"/>
          <ac:spMkLst>
            <pc:docMk/>
            <pc:sldMk cId="2844991176" sldId="527"/>
            <ac:spMk id="2" creationId="{00000000-0000-0000-0000-000000000000}"/>
          </ac:spMkLst>
        </pc:spChg>
        <pc:spChg chg="ord">
          <ac:chgData name="Lance Champagne" userId="784b97b5c38d2804" providerId="LiveId" clId="{6E117E80-D779-4630-83EC-DCB614F94328}" dt="2023-08-02T01:04:16.138" v="43" actId="167"/>
          <ac:spMkLst>
            <pc:docMk/>
            <pc:sldMk cId="2844991176" sldId="527"/>
            <ac:spMk id="4" creationId="{FF32E2CF-E60C-4EEE-BF2C-D0A939668FBC}"/>
          </ac:spMkLst>
        </pc:spChg>
      </pc:sldChg>
      <pc:sldChg chg="addSp modSp new mod">
        <pc:chgData name="Lance Champagne" userId="784b97b5c38d2804" providerId="LiveId" clId="{6E117E80-D779-4630-83EC-DCB614F94328}" dt="2023-08-10T20:03:39.380" v="191" actId="1076"/>
        <pc:sldMkLst>
          <pc:docMk/>
          <pc:sldMk cId="2052133676" sldId="531"/>
        </pc:sldMkLst>
        <pc:spChg chg="mod">
          <ac:chgData name="Lance Champagne" userId="784b97b5c38d2804" providerId="LiveId" clId="{6E117E80-D779-4630-83EC-DCB614F94328}" dt="2023-08-10T19:57:01.104" v="90" actId="20577"/>
          <ac:spMkLst>
            <pc:docMk/>
            <pc:sldMk cId="2052133676" sldId="531"/>
            <ac:spMk id="2" creationId="{EEBCA066-F6F1-4B84-D79F-1DD4FF6A1512}"/>
          </ac:spMkLst>
        </pc:spChg>
        <pc:spChg chg="mod">
          <ac:chgData name="Lance Champagne" userId="784b97b5c38d2804" providerId="LiveId" clId="{6E117E80-D779-4630-83EC-DCB614F94328}" dt="2023-08-10T20:01:48.039" v="180" actId="20577"/>
          <ac:spMkLst>
            <pc:docMk/>
            <pc:sldMk cId="2052133676" sldId="531"/>
            <ac:spMk id="3" creationId="{C3CA91E6-3F26-3923-20BC-F83A7168F3C7}"/>
          </ac:spMkLst>
        </pc:spChg>
        <pc:picChg chg="add mod">
          <ac:chgData name="Lance Champagne" userId="784b97b5c38d2804" providerId="LiveId" clId="{6E117E80-D779-4630-83EC-DCB614F94328}" dt="2023-08-10T20:00:33.667" v="159" actId="1076"/>
          <ac:picMkLst>
            <pc:docMk/>
            <pc:sldMk cId="2052133676" sldId="531"/>
            <ac:picMk id="5" creationId="{EF5293D7-5BC6-34BA-1C13-E0BCD36D23BE}"/>
          </ac:picMkLst>
        </pc:picChg>
        <pc:picChg chg="add mod">
          <ac:chgData name="Lance Champagne" userId="784b97b5c38d2804" providerId="LiveId" clId="{6E117E80-D779-4630-83EC-DCB614F94328}" dt="2023-08-10T20:02:00.437" v="182" actId="1076"/>
          <ac:picMkLst>
            <pc:docMk/>
            <pc:sldMk cId="2052133676" sldId="531"/>
            <ac:picMk id="7" creationId="{FAE11338-9E8A-BDFF-3B61-9E240E0A7AE0}"/>
          </ac:picMkLst>
        </pc:picChg>
        <pc:picChg chg="add mod modCrop">
          <ac:chgData name="Lance Champagne" userId="784b97b5c38d2804" providerId="LiveId" clId="{6E117E80-D779-4630-83EC-DCB614F94328}" dt="2023-08-10T20:03:39.380" v="191" actId="1076"/>
          <ac:picMkLst>
            <pc:docMk/>
            <pc:sldMk cId="2052133676" sldId="531"/>
            <ac:picMk id="9" creationId="{8D9EF7CF-555D-80B7-3FD1-0C96AADD822F}"/>
          </ac:picMkLst>
        </pc:picChg>
      </pc:sldChg>
      <pc:sldChg chg="addSp modSp new mod">
        <pc:chgData name="Lance Champagne" userId="784b97b5c38d2804" providerId="LiveId" clId="{6E117E80-D779-4630-83EC-DCB614F94328}" dt="2023-08-10T20:10:19.833" v="464" actId="20577"/>
        <pc:sldMkLst>
          <pc:docMk/>
          <pc:sldMk cId="244854861" sldId="532"/>
        </pc:sldMkLst>
        <pc:spChg chg="mod">
          <ac:chgData name="Lance Champagne" userId="784b97b5c38d2804" providerId="LiveId" clId="{6E117E80-D779-4630-83EC-DCB614F94328}" dt="2023-08-10T20:05:45.434" v="216" actId="20577"/>
          <ac:spMkLst>
            <pc:docMk/>
            <pc:sldMk cId="244854861" sldId="532"/>
            <ac:spMk id="2" creationId="{68CC949D-F03D-0639-114E-43FCFE5A125E}"/>
          </ac:spMkLst>
        </pc:spChg>
        <pc:spChg chg="mod">
          <ac:chgData name="Lance Champagne" userId="784b97b5c38d2804" providerId="LiveId" clId="{6E117E80-D779-4630-83EC-DCB614F94328}" dt="2023-08-10T20:10:19.833" v="464" actId="20577"/>
          <ac:spMkLst>
            <pc:docMk/>
            <pc:sldMk cId="244854861" sldId="532"/>
            <ac:spMk id="3" creationId="{35FEBEDB-D9D5-DD28-5599-481FD3677DAE}"/>
          </ac:spMkLst>
        </pc:spChg>
        <pc:picChg chg="add mod">
          <ac:chgData name="Lance Champagne" userId="784b97b5c38d2804" providerId="LiveId" clId="{6E117E80-D779-4630-83EC-DCB614F94328}" dt="2023-08-10T20:09:15.319" v="344" actId="1076"/>
          <ac:picMkLst>
            <pc:docMk/>
            <pc:sldMk cId="244854861" sldId="532"/>
            <ac:picMk id="5" creationId="{0036F92F-B8E9-5D1B-6CCF-71564B091283}"/>
          </ac:picMkLst>
        </pc:picChg>
      </pc:sldChg>
      <pc:sldChg chg="addSp modSp new mod">
        <pc:chgData name="Lance Champagne" userId="784b97b5c38d2804" providerId="LiveId" clId="{6E117E80-D779-4630-83EC-DCB614F94328}" dt="2023-08-10T20:14:40.598" v="779" actId="20577"/>
        <pc:sldMkLst>
          <pc:docMk/>
          <pc:sldMk cId="492729239" sldId="533"/>
        </pc:sldMkLst>
        <pc:spChg chg="mod">
          <ac:chgData name="Lance Champagne" userId="784b97b5c38d2804" providerId="LiveId" clId="{6E117E80-D779-4630-83EC-DCB614F94328}" dt="2023-08-10T20:11:14.596" v="516" actId="20577"/>
          <ac:spMkLst>
            <pc:docMk/>
            <pc:sldMk cId="492729239" sldId="533"/>
            <ac:spMk id="2" creationId="{1729F9E0-B361-764F-7552-8A067ECEC6DA}"/>
          </ac:spMkLst>
        </pc:spChg>
        <pc:spChg chg="mod">
          <ac:chgData name="Lance Champagne" userId="784b97b5c38d2804" providerId="LiveId" clId="{6E117E80-D779-4630-83EC-DCB614F94328}" dt="2023-08-10T20:14:40.598" v="779" actId="20577"/>
          <ac:spMkLst>
            <pc:docMk/>
            <pc:sldMk cId="492729239" sldId="533"/>
            <ac:spMk id="3" creationId="{BFF52708-E0F0-F9B8-1290-18678212AA43}"/>
          </ac:spMkLst>
        </pc:spChg>
        <pc:picChg chg="add mod">
          <ac:chgData name="Lance Champagne" userId="784b97b5c38d2804" providerId="LiveId" clId="{6E117E80-D779-4630-83EC-DCB614F94328}" dt="2023-08-10T20:12:53.424" v="547" actId="1076"/>
          <ac:picMkLst>
            <pc:docMk/>
            <pc:sldMk cId="492729239" sldId="533"/>
            <ac:picMk id="5" creationId="{F7620611-B6F2-77CC-1402-B47BA4259DA6}"/>
          </ac:picMkLst>
        </pc:picChg>
      </pc:sldChg>
      <pc:sldChg chg="addSp delSp modSp new mod ord">
        <pc:chgData name="Lance Champagne" userId="784b97b5c38d2804" providerId="LiveId" clId="{6E117E80-D779-4630-83EC-DCB614F94328}" dt="2023-08-10T20:26:13.621" v="1132" actId="21"/>
        <pc:sldMkLst>
          <pc:docMk/>
          <pc:sldMk cId="1413459350" sldId="534"/>
        </pc:sldMkLst>
        <pc:spChg chg="mod">
          <ac:chgData name="Lance Champagne" userId="784b97b5c38d2804" providerId="LiveId" clId="{6E117E80-D779-4630-83EC-DCB614F94328}" dt="2023-08-10T20:21:49.229" v="855" actId="20577"/>
          <ac:spMkLst>
            <pc:docMk/>
            <pc:sldMk cId="1413459350" sldId="534"/>
            <ac:spMk id="2" creationId="{02071D17-E364-ABBD-7E05-68258A0C2696}"/>
          </ac:spMkLst>
        </pc:spChg>
        <pc:spChg chg="mod">
          <ac:chgData name="Lance Champagne" userId="784b97b5c38d2804" providerId="LiveId" clId="{6E117E80-D779-4630-83EC-DCB614F94328}" dt="2023-08-10T20:24:33.073" v="1116" actId="20577"/>
          <ac:spMkLst>
            <pc:docMk/>
            <pc:sldMk cId="1413459350" sldId="534"/>
            <ac:spMk id="3" creationId="{A0E05307-BA37-E980-3F1F-CD82BEDA7E67}"/>
          </ac:spMkLst>
        </pc:spChg>
        <pc:picChg chg="add del">
          <ac:chgData name="Lance Champagne" userId="784b97b5c38d2804" providerId="LiveId" clId="{6E117E80-D779-4630-83EC-DCB614F94328}" dt="2023-08-10T20:26:13.621" v="1132" actId="21"/>
          <ac:picMkLst>
            <pc:docMk/>
            <pc:sldMk cId="1413459350" sldId="534"/>
            <ac:picMk id="5" creationId="{6570DDE3-4A3D-B383-FC58-5862C71C0C98}"/>
          </ac:picMkLst>
        </pc:picChg>
      </pc:sldChg>
      <pc:sldChg chg="addSp modSp new mod">
        <pc:chgData name="Lance Champagne" userId="784b97b5c38d2804" providerId="LiveId" clId="{6E117E80-D779-4630-83EC-DCB614F94328}" dt="2023-08-10T20:26:27.761" v="1137" actId="1076"/>
        <pc:sldMkLst>
          <pc:docMk/>
          <pc:sldMk cId="1665410994" sldId="535"/>
        </pc:sldMkLst>
        <pc:spChg chg="mod">
          <ac:chgData name="Lance Champagne" userId="784b97b5c38d2804" providerId="LiveId" clId="{6E117E80-D779-4630-83EC-DCB614F94328}" dt="2023-08-10T20:26:09.331" v="1131" actId="20577"/>
          <ac:spMkLst>
            <pc:docMk/>
            <pc:sldMk cId="1665410994" sldId="535"/>
            <ac:spMk id="2" creationId="{59E8E0BC-E3B0-E681-5FC3-6F51756CC620}"/>
          </ac:spMkLst>
        </pc:spChg>
        <pc:picChg chg="add mod">
          <ac:chgData name="Lance Champagne" userId="784b97b5c38d2804" providerId="LiveId" clId="{6E117E80-D779-4630-83EC-DCB614F94328}" dt="2023-08-10T20:26:27.761" v="1137" actId="1076"/>
          <ac:picMkLst>
            <pc:docMk/>
            <pc:sldMk cId="1665410994" sldId="535"/>
            <ac:picMk id="4" creationId="{941C24E4-E6D4-0548-41F4-5B2BBFB9E3F4}"/>
          </ac:picMkLst>
        </pc:picChg>
      </pc:sldChg>
      <pc:sldChg chg="addSp delSp modSp new mod">
        <pc:chgData name="Lance Champagne" userId="784b97b5c38d2804" providerId="LiveId" clId="{6E117E80-D779-4630-83EC-DCB614F94328}" dt="2023-08-10T20:33:47.874" v="1190" actId="1076"/>
        <pc:sldMkLst>
          <pc:docMk/>
          <pc:sldMk cId="3165403051" sldId="536"/>
        </pc:sldMkLst>
        <pc:spChg chg="mod">
          <ac:chgData name="Lance Champagne" userId="784b97b5c38d2804" providerId="LiveId" clId="{6E117E80-D779-4630-83EC-DCB614F94328}" dt="2023-08-10T20:31:54.830" v="1183" actId="20577"/>
          <ac:spMkLst>
            <pc:docMk/>
            <pc:sldMk cId="3165403051" sldId="536"/>
            <ac:spMk id="2" creationId="{445F97DE-A1DC-692B-EBAE-2E5F17E17CF7}"/>
          </ac:spMkLst>
        </pc:spChg>
        <pc:spChg chg="del">
          <ac:chgData name="Lance Champagne" userId="784b97b5c38d2804" providerId="LiveId" clId="{6E117E80-D779-4630-83EC-DCB614F94328}" dt="2023-08-10T20:31:30.311" v="1148" actId="22"/>
          <ac:spMkLst>
            <pc:docMk/>
            <pc:sldMk cId="3165403051" sldId="536"/>
            <ac:spMk id="3" creationId="{797953AC-67DB-103A-D353-9D06167C0D7F}"/>
          </ac:spMkLst>
        </pc:spChg>
        <pc:picChg chg="add mod ord">
          <ac:chgData name="Lance Champagne" userId="784b97b5c38d2804" providerId="LiveId" clId="{6E117E80-D779-4630-83EC-DCB614F94328}" dt="2023-08-10T20:33:10.796" v="1188" actId="1076"/>
          <ac:picMkLst>
            <pc:docMk/>
            <pc:sldMk cId="3165403051" sldId="536"/>
            <ac:picMk id="5" creationId="{828BA0BE-7C16-202D-AF69-DFB5FA2B6500}"/>
          </ac:picMkLst>
        </pc:picChg>
        <pc:picChg chg="add mod">
          <ac:chgData name="Lance Champagne" userId="784b97b5c38d2804" providerId="LiveId" clId="{6E117E80-D779-4630-83EC-DCB614F94328}" dt="2023-08-10T20:33:47.874" v="1190" actId="1076"/>
          <ac:picMkLst>
            <pc:docMk/>
            <pc:sldMk cId="3165403051" sldId="536"/>
            <ac:picMk id="7" creationId="{5A9BD82F-7966-0220-A045-826990FE3124}"/>
          </ac:picMkLst>
        </pc:picChg>
      </pc:sldChg>
      <pc:sldChg chg="addSp modSp new mod">
        <pc:chgData name="Lance Champagne" userId="784b97b5c38d2804" providerId="LiveId" clId="{6E117E80-D779-4630-83EC-DCB614F94328}" dt="2023-08-10T21:28:35.117" v="1608" actId="20577"/>
        <pc:sldMkLst>
          <pc:docMk/>
          <pc:sldMk cId="3860809129" sldId="537"/>
        </pc:sldMkLst>
        <pc:spChg chg="mod">
          <ac:chgData name="Lance Champagne" userId="784b97b5c38d2804" providerId="LiveId" clId="{6E117E80-D779-4630-83EC-DCB614F94328}" dt="2023-08-10T21:17:30.825" v="1277" actId="20577"/>
          <ac:spMkLst>
            <pc:docMk/>
            <pc:sldMk cId="3860809129" sldId="537"/>
            <ac:spMk id="2" creationId="{B23305C6-A20E-8358-677E-6A0687FF3CBB}"/>
          </ac:spMkLst>
        </pc:spChg>
        <pc:spChg chg="mod">
          <ac:chgData name="Lance Champagne" userId="784b97b5c38d2804" providerId="LiveId" clId="{6E117E80-D779-4630-83EC-DCB614F94328}" dt="2023-08-10T21:28:35.117" v="1608" actId="20577"/>
          <ac:spMkLst>
            <pc:docMk/>
            <pc:sldMk cId="3860809129" sldId="537"/>
            <ac:spMk id="3" creationId="{F698065F-8F4C-7DCF-DF01-3C877EB70556}"/>
          </ac:spMkLst>
        </pc:spChg>
        <pc:picChg chg="add mod">
          <ac:chgData name="Lance Champagne" userId="784b97b5c38d2804" providerId="LiveId" clId="{6E117E80-D779-4630-83EC-DCB614F94328}" dt="2023-08-10T21:21:28.996" v="1383" actId="1076"/>
          <ac:picMkLst>
            <pc:docMk/>
            <pc:sldMk cId="3860809129" sldId="537"/>
            <ac:picMk id="5" creationId="{0013729C-B25D-44BF-53D5-8013964DFE15}"/>
          </ac:picMkLst>
        </pc:picChg>
        <pc:picChg chg="add mod">
          <ac:chgData name="Lance Champagne" userId="784b97b5c38d2804" providerId="LiveId" clId="{6E117E80-D779-4630-83EC-DCB614F94328}" dt="2023-08-10T21:23:48.420" v="1483" actId="1076"/>
          <ac:picMkLst>
            <pc:docMk/>
            <pc:sldMk cId="3860809129" sldId="537"/>
            <ac:picMk id="7" creationId="{70AEAE88-8D41-4E7E-CA44-1A9F6AB23077}"/>
          </ac:picMkLst>
        </pc:picChg>
      </pc:sldChg>
      <pc:sldChg chg="addSp modSp new mod">
        <pc:chgData name="Lance Champagne" userId="784b97b5c38d2804" providerId="LiveId" clId="{6E117E80-D779-4630-83EC-DCB614F94328}" dt="2023-08-10T21:33:18.756" v="1735" actId="1076"/>
        <pc:sldMkLst>
          <pc:docMk/>
          <pc:sldMk cId="2836017932" sldId="538"/>
        </pc:sldMkLst>
        <pc:spChg chg="mod">
          <ac:chgData name="Lance Champagne" userId="784b97b5c38d2804" providerId="LiveId" clId="{6E117E80-D779-4630-83EC-DCB614F94328}" dt="2023-08-10T21:24:25.566" v="1507" actId="20577"/>
          <ac:spMkLst>
            <pc:docMk/>
            <pc:sldMk cId="2836017932" sldId="538"/>
            <ac:spMk id="2" creationId="{449B7846-0CCD-2847-8CFE-AAA4D3448CE1}"/>
          </ac:spMkLst>
        </pc:spChg>
        <pc:spChg chg="mod">
          <ac:chgData name="Lance Champagne" userId="784b97b5c38d2804" providerId="LiveId" clId="{6E117E80-D779-4630-83EC-DCB614F94328}" dt="2023-08-10T21:32:38.597" v="1733" actId="20577"/>
          <ac:spMkLst>
            <pc:docMk/>
            <pc:sldMk cId="2836017932" sldId="538"/>
            <ac:spMk id="3" creationId="{810B7329-A5D7-F08E-E421-F0E9F95C19BF}"/>
          </ac:spMkLst>
        </pc:spChg>
        <pc:picChg chg="add mod">
          <ac:chgData name="Lance Champagne" userId="784b97b5c38d2804" providerId="LiveId" clId="{6E117E80-D779-4630-83EC-DCB614F94328}" dt="2023-08-10T21:31:34.907" v="1692" actId="1076"/>
          <ac:picMkLst>
            <pc:docMk/>
            <pc:sldMk cId="2836017932" sldId="538"/>
            <ac:picMk id="5" creationId="{EF0150EE-3A81-E574-7CE3-57B35222BE69}"/>
          </ac:picMkLst>
        </pc:picChg>
        <pc:picChg chg="add mod">
          <ac:chgData name="Lance Champagne" userId="784b97b5c38d2804" providerId="LiveId" clId="{6E117E80-D779-4630-83EC-DCB614F94328}" dt="2023-08-10T21:32:18.668" v="1694" actId="1076"/>
          <ac:picMkLst>
            <pc:docMk/>
            <pc:sldMk cId="2836017932" sldId="538"/>
            <ac:picMk id="7" creationId="{056CA7AC-EA44-2141-4C93-AC7FD55084AB}"/>
          </ac:picMkLst>
        </pc:picChg>
        <pc:picChg chg="add mod">
          <ac:chgData name="Lance Champagne" userId="784b97b5c38d2804" providerId="LiveId" clId="{6E117E80-D779-4630-83EC-DCB614F94328}" dt="2023-08-10T21:33:18.756" v="1735" actId="1076"/>
          <ac:picMkLst>
            <pc:docMk/>
            <pc:sldMk cId="2836017932" sldId="538"/>
            <ac:picMk id="9" creationId="{1605A883-06A5-FC64-1EDC-C7266892FDC7}"/>
          </ac:picMkLst>
        </pc:picChg>
      </pc:sldChg>
      <pc:sldChg chg="addSp delSp modSp new mod">
        <pc:chgData name="Lance Champagne" userId="784b97b5c38d2804" providerId="LiveId" clId="{6E117E80-D779-4630-83EC-DCB614F94328}" dt="2023-08-10T21:36:04.303" v="1770" actId="14100"/>
        <pc:sldMkLst>
          <pc:docMk/>
          <pc:sldMk cId="459231174" sldId="539"/>
        </pc:sldMkLst>
        <pc:spChg chg="mod">
          <ac:chgData name="Lance Champagne" userId="784b97b5c38d2804" providerId="LiveId" clId="{6E117E80-D779-4630-83EC-DCB614F94328}" dt="2023-08-10T21:34:00.990" v="1763" actId="20577"/>
          <ac:spMkLst>
            <pc:docMk/>
            <pc:sldMk cId="459231174" sldId="539"/>
            <ac:spMk id="2" creationId="{93533BFC-DD46-3152-D358-D09D2975E722}"/>
          </ac:spMkLst>
        </pc:spChg>
        <pc:spChg chg="del">
          <ac:chgData name="Lance Champagne" userId="784b97b5c38d2804" providerId="LiveId" clId="{6E117E80-D779-4630-83EC-DCB614F94328}" dt="2023-08-10T21:34:50.830" v="1764" actId="22"/>
          <ac:spMkLst>
            <pc:docMk/>
            <pc:sldMk cId="459231174" sldId="539"/>
            <ac:spMk id="3" creationId="{0C7562AC-67D1-0B6E-9044-D143E492270A}"/>
          </ac:spMkLst>
        </pc:spChg>
        <pc:picChg chg="add mod ord">
          <ac:chgData name="Lance Champagne" userId="784b97b5c38d2804" providerId="LiveId" clId="{6E117E80-D779-4630-83EC-DCB614F94328}" dt="2023-08-10T21:35:09.687" v="1767" actId="1076"/>
          <ac:picMkLst>
            <pc:docMk/>
            <pc:sldMk cId="459231174" sldId="539"/>
            <ac:picMk id="5" creationId="{1EBA579D-2A7B-569B-2FD1-05C537307C68}"/>
          </ac:picMkLst>
        </pc:picChg>
        <pc:picChg chg="add mod">
          <ac:chgData name="Lance Champagne" userId="784b97b5c38d2804" providerId="LiveId" clId="{6E117E80-D779-4630-83EC-DCB614F94328}" dt="2023-08-10T21:36:04.303" v="1770" actId="14100"/>
          <ac:picMkLst>
            <pc:docMk/>
            <pc:sldMk cId="459231174" sldId="539"/>
            <ac:picMk id="7" creationId="{867AE793-4E13-E6E5-53E0-805895D595B0}"/>
          </ac:picMkLst>
        </pc:picChg>
      </pc:sldChg>
    </pc:docChg>
  </pc:docChgLst>
  <pc:docChgLst>
    <pc:chgData name="Lance Champagne" userId="784b97b5c38d2804" providerId="LiveId" clId="{3C6F9E8A-1982-44BF-AE41-D92F8F18A75F}"/>
    <pc:docChg chg="undo custSel addSld delSld modSld">
      <pc:chgData name="Lance Champagne" userId="784b97b5c38d2804" providerId="LiveId" clId="{3C6F9E8A-1982-44BF-AE41-D92F8F18A75F}" dt="2023-07-28T13:44:02.363" v="177" actId="20577"/>
      <pc:docMkLst>
        <pc:docMk/>
      </pc:docMkLst>
      <pc:sldChg chg="modSp mod">
        <pc:chgData name="Lance Champagne" userId="784b97b5c38d2804" providerId="LiveId" clId="{3C6F9E8A-1982-44BF-AE41-D92F8F18A75F}" dt="2023-07-27T01:31:12.477" v="86" actId="12"/>
        <pc:sldMkLst>
          <pc:docMk/>
          <pc:sldMk cId="0" sldId="258"/>
        </pc:sldMkLst>
        <pc:spChg chg="mod">
          <ac:chgData name="Lance Champagne" userId="784b97b5c38d2804" providerId="LiveId" clId="{3C6F9E8A-1982-44BF-AE41-D92F8F18A75F}" dt="2023-07-27T01:31:12.477" v="86" actId="12"/>
          <ac:spMkLst>
            <pc:docMk/>
            <pc:sldMk cId="0" sldId="258"/>
            <ac:spMk id="3" creationId="{37D5E596-8038-4F65-A1EC-C3221728E8FC}"/>
          </ac:spMkLst>
        </pc:spChg>
        <pc:spChg chg="mod">
          <ac:chgData name="Lance Champagne" userId="784b97b5c38d2804" providerId="LiveId" clId="{3C6F9E8A-1982-44BF-AE41-D92F8F18A75F}" dt="2023-07-27T01:31:12.477" v="86" actId="12"/>
          <ac:spMkLst>
            <pc:docMk/>
            <pc:sldMk cId="0" sldId="258"/>
            <ac:spMk id="4" creationId="{BFCEC47C-F9D7-43ED-A1AF-2E9FF8071F34}"/>
          </ac:spMkLst>
        </pc:spChg>
      </pc:sldChg>
      <pc:sldChg chg="modSp mod">
        <pc:chgData name="Lance Champagne" userId="784b97b5c38d2804" providerId="LiveId" clId="{3C6F9E8A-1982-44BF-AE41-D92F8F18A75F}" dt="2023-07-27T01:31:25.075" v="87" actId="12"/>
        <pc:sldMkLst>
          <pc:docMk/>
          <pc:sldMk cId="0" sldId="259"/>
        </pc:sldMkLst>
        <pc:spChg chg="mod">
          <ac:chgData name="Lance Champagne" userId="784b97b5c38d2804" providerId="LiveId" clId="{3C6F9E8A-1982-44BF-AE41-D92F8F18A75F}" dt="2023-07-27T01:31:25.075" v="87" actId="12"/>
          <ac:spMkLst>
            <pc:docMk/>
            <pc:sldMk cId="0" sldId="259"/>
            <ac:spMk id="7" creationId="{8E5CE0DE-0420-49A9-A2B8-7638982CE24F}"/>
          </ac:spMkLst>
        </pc:spChg>
        <pc:spChg chg="mod">
          <ac:chgData name="Lance Champagne" userId="784b97b5c38d2804" providerId="LiveId" clId="{3C6F9E8A-1982-44BF-AE41-D92F8F18A75F}" dt="2023-07-27T01:31:25.075" v="87" actId="12"/>
          <ac:spMkLst>
            <pc:docMk/>
            <pc:sldMk cId="0" sldId="259"/>
            <ac:spMk id="9" creationId="{8894723C-0FCB-4C70-9577-919ECA1C3E5A}"/>
          </ac:spMkLst>
        </pc:spChg>
      </pc:sldChg>
      <pc:sldChg chg="modSp mod">
        <pc:chgData name="Lance Champagne" userId="784b97b5c38d2804" providerId="LiveId" clId="{3C6F9E8A-1982-44BF-AE41-D92F8F18A75F}" dt="2023-07-27T01:45:20.082" v="114" actId="12"/>
        <pc:sldMkLst>
          <pc:docMk/>
          <pc:sldMk cId="3044817220" sldId="260"/>
        </pc:sldMkLst>
        <pc:spChg chg="mod">
          <ac:chgData name="Lance Champagne" userId="784b97b5c38d2804" providerId="LiveId" clId="{3C6F9E8A-1982-44BF-AE41-D92F8F18A75F}" dt="2023-07-27T01:45:20.082" v="114" actId="12"/>
          <ac:spMkLst>
            <pc:docMk/>
            <pc:sldMk cId="3044817220" sldId="260"/>
            <ac:spMk id="7" creationId="{039269C3-C2D0-42DE-9628-D89280AA9584}"/>
          </ac:spMkLst>
        </pc:spChg>
        <pc:spChg chg="mod">
          <ac:chgData name="Lance Champagne" userId="784b97b5c38d2804" providerId="LiveId" clId="{3C6F9E8A-1982-44BF-AE41-D92F8F18A75F}" dt="2023-07-27T01:45:20.082" v="114" actId="12"/>
          <ac:spMkLst>
            <pc:docMk/>
            <pc:sldMk cId="3044817220" sldId="260"/>
            <ac:spMk id="9" creationId="{31137596-1022-4607-B4B4-FC59FE295BE9}"/>
          </ac:spMkLst>
        </pc:spChg>
      </pc:sldChg>
      <pc:sldChg chg="modSp mod">
        <pc:chgData name="Lance Champagne" userId="784b97b5c38d2804" providerId="LiveId" clId="{3C6F9E8A-1982-44BF-AE41-D92F8F18A75F}" dt="2023-07-27T01:31:35.523" v="88" actId="12"/>
        <pc:sldMkLst>
          <pc:docMk/>
          <pc:sldMk cId="0" sldId="262"/>
        </pc:sldMkLst>
        <pc:spChg chg="mod">
          <ac:chgData name="Lance Champagne" userId="784b97b5c38d2804" providerId="LiveId" clId="{3C6F9E8A-1982-44BF-AE41-D92F8F18A75F}" dt="2023-07-27T01:31:35.523" v="88" actId="12"/>
          <ac:spMkLst>
            <pc:docMk/>
            <pc:sldMk cId="0" sldId="262"/>
            <ac:spMk id="7" creationId="{749DFEBF-8E11-4B80-BA24-5A3172FEA09F}"/>
          </ac:spMkLst>
        </pc:spChg>
        <pc:spChg chg="mod">
          <ac:chgData name="Lance Champagne" userId="784b97b5c38d2804" providerId="LiveId" clId="{3C6F9E8A-1982-44BF-AE41-D92F8F18A75F}" dt="2023-07-27T01:31:35.523" v="88" actId="12"/>
          <ac:spMkLst>
            <pc:docMk/>
            <pc:sldMk cId="0" sldId="262"/>
            <ac:spMk id="9" creationId="{FB921C09-44FD-415F-86B5-416A9C9C5ED8}"/>
          </ac:spMkLst>
        </pc:spChg>
      </pc:sldChg>
      <pc:sldChg chg="add del">
        <pc:chgData name="Lance Champagne" userId="784b97b5c38d2804" providerId="LiveId" clId="{3C6F9E8A-1982-44BF-AE41-D92F8F18A75F}" dt="2023-07-27T01:29:40.775" v="79" actId="47"/>
        <pc:sldMkLst>
          <pc:docMk/>
          <pc:sldMk cId="0" sldId="266"/>
        </pc:sldMkLst>
      </pc:sldChg>
      <pc:sldChg chg="add del">
        <pc:chgData name="Lance Champagne" userId="784b97b5c38d2804" providerId="LiveId" clId="{3C6F9E8A-1982-44BF-AE41-D92F8F18A75F}" dt="2023-07-27T01:29:40.775" v="79" actId="47"/>
        <pc:sldMkLst>
          <pc:docMk/>
          <pc:sldMk cId="0" sldId="267"/>
        </pc:sldMkLst>
      </pc:sldChg>
      <pc:sldChg chg="add del">
        <pc:chgData name="Lance Champagne" userId="784b97b5c38d2804" providerId="LiveId" clId="{3C6F9E8A-1982-44BF-AE41-D92F8F18A75F}" dt="2023-07-27T01:29:40.775" v="79" actId="47"/>
        <pc:sldMkLst>
          <pc:docMk/>
          <pc:sldMk cId="0" sldId="268"/>
        </pc:sldMkLst>
      </pc:sldChg>
      <pc:sldChg chg="add del">
        <pc:chgData name="Lance Champagne" userId="784b97b5c38d2804" providerId="LiveId" clId="{3C6F9E8A-1982-44BF-AE41-D92F8F18A75F}" dt="2023-07-27T01:29:40.775" v="79" actId="47"/>
        <pc:sldMkLst>
          <pc:docMk/>
          <pc:sldMk cId="0" sldId="269"/>
        </pc:sldMkLst>
      </pc:sldChg>
      <pc:sldChg chg="add del">
        <pc:chgData name="Lance Champagne" userId="784b97b5c38d2804" providerId="LiveId" clId="{3C6F9E8A-1982-44BF-AE41-D92F8F18A75F}" dt="2023-07-27T01:29:40.775" v="79" actId="47"/>
        <pc:sldMkLst>
          <pc:docMk/>
          <pc:sldMk cId="0" sldId="270"/>
        </pc:sldMkLst>
      </pc:sldChg>
      <pc:sldChg chg="add del">
        <pc:chgData name="Lance Champagne" userId="784b97b5c38d2804" providerId="LiveId" clId="{3C6F9E8A-1982-44BF-AE41-D92F8F18A75F}" dt="2023-07-27T01:29:40.775" v="79" actId="47"/>
        <pc:sldMkLst>
          <pc:docMk/>
          <pc:sldMk cId="0" sldId="272"/>
        </pc:sldMkLst>
      </pc:sldChg>
      <pc:sldChg chg="add del">
        <pc:chgData name="Lance Champagne" userId="784b97b5c38d2804" providerId="LiveId" clId="{3C6F9E8A-1982-44BF-AE41-D92F8F18A75F}" dt="2023-07-27T01:29:40.775" v="79" actId="47"/>
        <pc:sldMkLst>
          <pc:docMk/>
          <pc:sldMk cId="2485926185" sldId="275"/>
        </pc:sldMkLst>
      </pc:sldChg>
      <pc:sldChg chg="add del">
        <pc:chgData name="Lance Champagne" userId="784b97b5c38d2804" providerId="LiveId" clId="{3C6F9E8A-1982-44BF-AE41-D92F8F18A75F}" dt="2023-07-27T01:29:40.775" v="79" actId="47"/>
        <pc:sldMkLst>
          <pc:docMk/>
          <pc:sldMk cId="2310500667" sldId="276"/>
        </pc:sldMkLst>
      </pc:sldChg>
      <pc:sldChg chg="delSp modSp mod">
        <pc:chgData name="Lance Champagne" userId="784b97b5c38d2804" providerId="LiveId" clId="{3C6F9E8A-1982-44BF-AE41-D92F8F18A75F}" dt="2023-07-27T01:34:41.281" v="101" actId="478"/>
        <pc:sldMkLst>
          <pc:docMk/>
          <pc:sldMk cId="0" sldId="278"/>
        </pc:sldMkLst>
        <pc:spChg chg="mod">
          <ac:chgData name="Lance Champagne" userId="784b97b5c38d2804" providerId="LiveId" clId="{3C6F9E8A-1982-44BF-AE41-D92F8F18A75F}" dt="2023-07-27T01:34:35.403" v="100" actId="1076"/>
          <ac:spMkLst>
            <pc:docMk/>
            <pc:sldMk cId="0" sldId="278"/>
            <ac:spMk id="12" creationId="{286B8A5A-F241-4334-9796-9F25553CE371}"/>
          </ac:spMkLst>
        </pc:spChg>
        <pc:picChg chg="mod modCrop">
          <ac:chgData name="Lance Champagne" userId="784b97b5c38d2804" providerId="LiveId" clId="{3C6F9E8A-1982-44BF-AE41-D92F8F18A75F}" dt="2023-07-27T01:33:51.103" v="90" actId="732"/>
          <ac:picMkLst>
            <pc:docMk/>
            <pc:sldMk cId="0" sldId="278"/>
            <ac:picMk id="43011" creationId="{75B2CF08-1A9C-4E36-8394-763AEE62354E}"/>
          </ac:picMkLst>
        </pc:picChg>
        <pc:inkChg chg="del">
          <ac:chgData name="Lance Champagne" userId="784b97b5c38d2804" providerId="LiveId" clId="{3C6F9E8A-1982-44BF-AE41-D92F8F18A75F}" dt="2023-07-27T01:34:41.281" v="101" actId="478"/>
          <ac:inkMkLst>
            <pc:docMk/>
            <pc:sldMk cId="0" sldId="278"/>
            <ac:inkMk id="4" creationId="{1EEF59B8-55FB-4DCF-9303-72C913530611}"/>
          </ac:inkMkLst>
        </pc:inkChg>
      </pc:sldChg>
      <pc:sldChg chg="add del">
        <pc:chgData name="Lance Champagne" userId="784b97b5c38d2804" providerId="LiveId" clId="{3C6F9E8A-1982-44BF-AE41-D92F8F18A75F}" dt="2023-07-27T01:29:40.775" v="79" actId="47"/>
        <pc:sldMkLst>
          <pc:docMk/>
          <pc:sldMk cId="3403641048" sldId="278"/>
        </pc:sldMkLst>
      </pc:sldChg>
      <pc:sldChg chg="modSp mod">
        <pc:chgData name="Lance Champagne" userId="784b97b5c38d2804" providerId="LiveId" clId="{3C6F9E8A-1982-44BF-AE41-D92F8F18A75F}" dt="2023-07-27T19:43:34.230" v="145" actId="20577"/>
        <pc:sldMkLst>
          <pc:docMk/>
          <pc:sldMk cId="0" sldId="279"/>
        </pc:sldMkLst>
        <pc:spChg chg="mod">
          <ac:chgData name="Lance Champagne" userId="784b97b5c38d2804" providerId="LiveId" clId="{3C6F9E8A-1982-44BF-AE41-D92F8F18A75F}" dt="2023-07-27T19:43:34.230" v="145" actId="20577"/>
          <ac:spMkLst>
            <pc:docMk/>
            <pc:sldMk cId="0" sldId="279"/>
            <ac:spMk id="44034" creationId="{4FE484B8-B04B-40BC-816C-D3B3055BF649}"/>
          </ac:spMkLst>
        </pc:spChg>
      </pc:sldChg>
      <pc:sldChg chg="delSp mod">
        <pc:chgData name="Lance Champagne" userId="784b97b5c38d2804" providerId="LiveId" clId="{3C6F9E8A-1982-44BF-AE41-D92F8F18A75F}" dt="2023-07-27T19:49:02.687" v="170" actId="478"/>
        <pc:sldMkLst>
          <pc:docMk/>
          <pc:sldMk cId="0" sldId="281"/>
        </pc:sldMkLst>
        <pc:inkChg chg="del">
          <ac:chgData name="Lance Champagne" userId="784b97b5c38d2804" providerId="LiveId" clId="{3C6F9E8A-1982-44BF-AE41-D92F8F18A75F}" dt="2023-07-27T19:49:02.687" v="170" actId="478"/>
          <ac:inkMkLst>
            <pc:docMk/>
            <pc:sldMk cId="0" sldId="281"/>
            <ac:inkMk id="2" creationId="{F879479A-649B-4730-AB34-E4604C449F01}"/>
          </ac:inkMkLst>
        </pc:inkChg>
      </pc:sldChg>
      <pc:sldChg chg="addSp delSp mod">
        <pc:chgData name="Lance Champagne" userId="784b97b5c38d2804" providerId="LiveId" clId="{3C6F9E8A-1982-44BF-AE41-D92F8F18A75F}" dt="2023-07-27T19:49:37.470" v="174" actId="478"/>
        <pc:sldMkLst>
          <pc:docMk/>
          <pc:sldMk cId="0" sldId="282"/>
        </pc:sldMkLst>
        <pc:picChg chg="add del">
          <ac:chgData name="Lance Champagne" userId="784b97b5c38d2804" providerId="LiveId" clId="{3C6F9E8A-1982-44BF-AE41-D92F8F18A75F}" dt="2023-07-27T19:49:30.804" v="173" actId="478"/>
          <ac:picMkLst>
            <pc:docMk/>
            <pc:sldMk cId="0" sldId="282"/>
            <ac:picMk id="49156" creationId="{9F0B885D-6929-4539-BA88-E6CEE5A11D3A}"/>
          </ac:picMkLst>
        </pc:picChg>
        <pc:inkChg chg="add del">
          <ac:chgData name="Lance Champagne" userId="784b97b5c38d2804" providerId="LiveId" clId="{3C6F9E8A-1982-44BF-AE41-D92F8F18A75F}" dt="2023-07-27T19:49:37.470" v="174" actId="478"/>
          <ac:inkMkLst>
            <pc:docMk/>
            <pc:sldMk cId="0" sldId="282"/>
            <ac:inkMk id="2" creationId="{1A72BA66-5E48-4A6D-8CDE-9B0AD1707B67}"/>
          </ac:inkMkLst>
        </pc:inkChg>
      </pc:sldChg>
      <pc:sldChg chg="delSp mod">
        <pc:chgData name="Lance Champagne" userId="784b97b5c38d2804" providerId="LiveId" clId="{3C6F9E8A-1982-44BF-AE41-D92F8F18A75F}" dt="2023-07-27T19:49:12.749" v="171" actId="478"/>
        <pc:sldMkLst>
          <pc:docMk/>
          <pc:sldMk cId="0" sldId="283"/>
        </pc:sldMkLst>
        <pc:inkChg chg="del">
          <ac:chgData name="Lance Champagne" userId="784b97b5c38d2804" providerId="LiveId" clId="{3C6F9E8A-1982-44BF-AE41-D92F8F18A75F}" dt="2023-07-27T19:49:12.749" v="171" actId="478"/>
          <ac:inkMkLst>
            <pc:docMk/>
            <pc:sldMk cId="0" sldId="283"/>
            <ac:inkMk id="3" creationId="{6E4FF2FF-4691-4292-BF74-A02B23FCB6FA}"/>
          </ac:inkMkLst>
        </pc:inkChg>
      </pc:sldChg>
      <pc:sldChg chg="delSp modSp mod">
        <pc:chgData name="Lance Champagne" userId="784b97b5c38d2804" providerId="LiveId" clId="{3C6F9E8A-1982-44BF-AE41-D92F8F18A75F}" dt="2023-07-27T19:49:45.946" v="175" actId="478"/>
        <pc:sldMkLst>
          <pc:docMk/>
          <pc:sldMk cId="0" sldId="284"/>
        </pc:sldMkLst>
        <pc:spChg chg="mod">
          <ac:chgData name="Lance Champagne" userId="784b97b5c38d2804" providerId="LiveId" clId="{3C6F9E8A-1982-44BF-AE41-D92F8F18A75F}" dt="2023-07-27T19:44:44.971" v="168" actId="20577"/>
          <ac:spMkLst>
            <pc:docMk/>
            <pc:sldMk cId="0" sldId="284"/>
            <ac:spMk id="51202" creationId="{37B6BD32-EBCB-4C53-B2E8-C3DF98157B8E}"/>
          </ac:spMkLst>
        </pc:spChg>
        <pc:inkChg chg="del">
          <ac:chgData name="Lance Champagne" userId="784b97b5c38d2804" providerId="LiveId" clId="{3C6F9E8A-1982-44BF-AE41-D92F8F18A75F}" dt="2023-07-27T19:49:45.946" v="175" actId="478"/>
          <ac:inkMkLst>
            <pc:docMk/>
            <pc:sldMk cId="0" sldId="284"/>
            <ac:inkMk id="2" creationId="{E580FF10-3583-4C1C-9DDD-E790336D9071}"/>
          </ac:inkMkLst>
        </pc:inkChg>
      </pc:sldChg>
      <pc:sldChg chg="modSp mod">
        <pc:chgData name="Lance Champagne" userId="784b97b5c38d2804" providerId="LiveId" clId="{3C6F9E8A-1982-44BF-AE41-D92F8F18A75F}" dt="2023-07-27T01:30:57.784" v="85" actId="12"/>
        <pc:sldMkLst>
          <pc:docMk/>
          <pc:sldMk cId="0" sldId="287"/>
        </pc:sldMkLst>
        <pc:spChg chg="mod">
          <ac:chgData name="Lance Champagne" userId="784b97b5c38d2804" providerId="LiveId" clId="{3C6F9E8A-1982-44BF-AE41-D92F8F18A75F}" dt="2023-07-27T01:30:57.784" v="85" actId="12"/>
          <ac:spMkLst>
            <pc:docMk/>
            <pc:sldMk cId="0" sldId="287"/>
            <ac:spMk id="14340" creationId="{300B9124-1500-40FC-97B7-CCD8E3D9C65F}"/>
          </ac:spMkLst>
        </pc:spChg>
      </pc:sldChg>
      <pc:sldChg chg="modSp mod">
        <pc:chgData name="Lance Champagne" userId="784b97b5c38d2804" providerId="LiveId" clId="{3C6F9E8A-1982-44BF-AE41-D92F8F18A75F}" dt="2023-07-27T01:40:31.644" v="111" actId="20577"/>
        <pc:sldMkLst>
          <pc:docMk/>
          <pc:sldMk cId="0" sldId="290"/>
        </pc:sldMkLst>
        <pc:spChg chg="mod">
          <ac:chgData name="Lance Champagne" userId="784b97b5c38d2804" providerId="LiveId" clId="{3C6F9E8A-1982-44BF-AE41-D92F8F18A75F}" dt="2023-07-27T01:40:31.644" v="111" actId="20577"/>
          <ac:spMkLst>
            <pc:docMk/>
            <pc:sldMk cId="0" sldId="290"/>
            <ac:spMk id="53251" creationId="{B266DC2C-FB27-4474-A940-2F11A79D1A5C}"/>
          </ac:spMkLst>
        </pc:spChg>
      </pc:sldChg>
      <pc:sldChg chg="modSp mod">
        <pc:chgData name="Lance Champagne" userId="784b97b5c38d2804" providerId="LiveId" clId="{3C6F9E8A-1982-44BF-AE41-D92F8F18A75F}" dt="2023-07-27T01:30:46.231" v="84" actId="12"/>
        <pc:sldMkLst>
          <pc:docMk/>
          <pc:sldMk cId="0" sldId="291"/>
        </pc:sldMkLst>
        <pc:spChg chg="mod">
          <ac:chgData name="Lance Champagne" userId="784b97b5c38d2804" providerId="LiveId" clId="{3C6F9E8A-1982-44BF-AE41-D92F8F18A75F}" dt="2023-07-27T01:30:37.069" v="82" actId="12"/>
          <ac:spMkLst>
            <pc:docMk/>
            <pc:sldMk cId="0" sldId="291"/>
            <ac:spMk id="12291" creationId="{20ADB102-0D86-4696-8725-45F750FFB0EB}"/>
          </ac:spMkLst>
        </pc:spChg>
        <pc:spChg chg="mod">
          <ac:chgData name="Lance Champagne" userId="784b97b5c38d2804" providerId="LiveId" clId="{3C6F9E8A-1982-44BF-AE41-D92F8F18A75F}" dt="2023-07-27T01:30:39.951" v="83" actId="12"/>
          <ac:spMkLst>
            <pc:docMk/>
            <pc:sldMk cId="0" sldId="291"/>
            <ac:spMk id="12292" creationId="{73CA23AB-1050-4D36-9A06-C417368F8211}"/>
          </ac:spMkLst>
        </pc:spChg>
        <pc:spChg chg="mod">
          <ac:chgData name="Lance Champagne" userId="784b97b5c38d2804" providerId="LiveId" clId="{3C6F9E8A-1982-44BF-AE41-D92F8F18A75F}" dt="2023-07-27T01:30:46.231" v="84" actId="12"/>
          <ac:spMkLst>
            <pc:docMk/>
            <pc:sldMk cId="0" sldId="291"/>
            <ac:spMk id="12294" creationId="{2331CBD1-B5B6-4FFF-8757-3BCFEE346EE9}"/>
          </ac:spMkLst>
        </pc:spChg>
      </pc:sldChg>
      <pc:sldChg chg="modSp mod">
        <pc:chgData name="Lance Champagne" userId="784b97b5c38d2804" providerId="LiveId" clId="{3C6F9E8A-1982-44BF-AE41-D92F8F18A75F}" dt="2023-07-27T01:30:11.575" v="80" actId="27636"/>
        <pc:sldMkLst>
          <pc:docMk/>
          <pc:sldMk cId="0" sldId="300"/>
        </pc:sldMkLst>
        <pc:spChg chg="mod">
          <ac:chgData name="Lance Champagne" userId="784b97b5c38d2804" providerId="LiveId" clId="{3C6F9E8A-1982-44BF-AE41-D92F8F18A75F}" dt="2023-07-27T01:30:11.575" v="80" actId="27636"/>
          <ac:spMkLst>
            <pc:docMk/>
            <pc:sldMk cId="0" sldId="300"/>
            <ac:spMk id="3" creationId="{3BF0AD80-ED49-4E0D-A62C-206E3402F406}"/>
          </ac:spMkLst>
        </pc:spChg>
      </pc:sldChg>
      <pc:sldChg chg="modSp mod">
        <pc:chgData name="Lance Champagne" userId="784b97b5c38d2804" providerId="LiveId" clId="{3C6F9E8A-1982-44BF-AE41-D92F8F18A75F}" dt="2023-07-27T01:46:33.980" v="118" actId="33524"/>
        <pc:sldMkLst>
          <pc:docMk/>
          <pc:sldMk cId="3271434773" sldId="302"/>
        </pc:sldMkLst>
        <pc:spChg chg="mod">
          <ac:chgData name="Lance Champagne" userId="784b97b5c38d2804" providerId="LiveId" clId="{3C6F9E8A-1982-44BF-AE41-D92F8F18A75F}" dt="2023-07-27T01:46:33.980" v="118" actId="33524"/>
          <ac:spMkLst>
            <pc:docMk/>
            <pc:sldMk cId="3271434773" sldId="302"/>
            <ac:spMk id="6" creationId="{43747035-EC2A-4C4A-86B6-0EF528979F73}"/>
          </ac:spMkLst>
        </pc:spChg>
        <pc:picChg chg="mod">
          <ac:chgData name="Lance Champagne" userId="784b97b5c38d2804" providerId="LiveId" clId="{3C6F9E8A-1982-44BF-AE41-D92F8F18A75F}" dt="2023-07-27T01:46:17.146" v="115" actId="14100"/>
          <ac:picMkLst>
            <pc:docMk/>
            <pc:sldMk cId="3271434773" sldId="302"/>
            <ac:picMk id="7" creationId="{FF334B81-3F12-409A-B34A-91D8D1C53DB9}"/>
          </ac:picMkLst>
        </pc:picChg>
      </pc:sldChg>
      <pc:sldChg chg="modSp mod">
        <pc:chgData name="Lance Champagne" userId="784b97b5c38d2804" providerId="LiveId" clId="{3C6F9E8A-1982-44BF-AE41-D92F8F18A75F}" dt="2023-07-27T01:30:11.591" v="81" actId="27636"/>
        <pc:sldMkLst>
          <pc:docMk/>
          <pc:sldMk cId="1232367363" sldId="303"/>
        </pc:sldMkLst>
        <pc:spChg chg="mod">
          <ac:chgData name="Lance Champagne" userId="784b97b5c38d2804" providerId="LiveId" clId="{3C6F9E8A-1982-44BF-AE41-D92F8F18A75F}" dt="2023-07-27T01:30:11.591" v="81" actId="27636"/>
          <ac:spMkLst>
            <pc:docMk/>
            <pc:sldMk cId="1232367363" sldId="303"/>
            <ac:spMk id="3" creationId="{29A035AD-8F2A-403F-BC5A-B42FAEC3E791}"/>
          </ac:spMkLst>
        </pc:spChg>
      </pc:sldChg>
      <pc:sldChg chg="del">
        <pc:chgData name="Lance Champagne" userId="784b97b5c38d2804" providerId="LiveId" clId="{3C6F9E8A-1982-44BF-AE41-D92F8F18A75F}" dt="2023-07-27T19:46:23.437" v="169" actId="47"/>
        <pc:sldMkLst>
          <pc:docMk/>
          <pc:sldMk cId="3708635016" sldId="304"/>
        </pc:sldMkLst>
      </pc:sldChg>
      <pc:sldChg chg="add del">
        <pc:chgData name="Lance Champagne" userId="784b97b5c38d2804" providerId="LiveId" clId="{3C6F9E8A-1982-44BF-AE41-D92F8F18A75F}" dt="2023-07-27T01:29:40.775" v="79" actId="47"/>
        <pc:sldMkLst>
          <pc:docMk/>
          <pc:sldMk cId="0" sldId="312"/>
        </pc:sldMkLst>
      </pc:sldChg>
      <pc:sldChg chg="add del">
        <pc:chgData name="Lance Champagne" userId="784b97b5c38d2804" providerId="LiveId" clId="{3C6F9E8A-1982-44BF-AE41-D92F8F18A75F}" dt="2023-07-27T01:29:40.775" v="79" actId="47"/>
        <pc:sldMkLst>
          <pc:docMk/>
          <pc:sldMk cId="0" sldId="313"/>
        </pc:sldMkLst>
      </pc:sldChg>
      <pc:sldChg chg="modSp mod">
        <pc:chgData name="Lance Champagne" userId="784b97b5c38d2804" providerId="LiveId" clId="{3C6F9E8A-1982-44BF-AE41-D92F8F18A75F}" dt="2023-07-27T01:44:58.624" v="113" actId="1076"/>
        <pc:sldMkLst>
          <pc:docMk/>
          <pc:sldMk cId="3035905794" sldId="314"/>
        </pc:sldMkLst>
        <pc:picChg chg="mod">
          <ac:chgData name="Lance Champagne" userId="784b97b5c38d2804" providerId="LiveId" clId="{3C6F9E8A-1982-44BF-AE41-D92F8F18A75F}" dt="2023-07-27T01:44:58.624" v="113" actId="1076"/>
          <ac:picMkLst>
            <pc:docMk/>
            <pc:sldMk cId="3035905794" sldId="314"/>
            <ac:picMk id="4" creationId="{51105F48-C192-795E-8F3E-B7B4F10B149D}"/>
          </ac:picMkLst>
        </pc:picChg>
      </pc:sldChg>
      <pc:sldChg chg="add del">
        <pc:chgData name="Lance Champagne" userId="784b97b5c38d2804" providerId="LiveId" clId="{3C6F9E8A-1982-44BF-AE41-D92F8F18A75F}" dt="2023-07-27T01:29:40.775" v="79" actId="47"/>
        <pc:sldMkLst>
          <pc:docMk/>
          <pc:sldMk cId="2106009565" sldId="315"/>
        </pc:sldMkLst>
      </pc:sldChg>
      <pc:sldChg chg="add del">
        <pc:chgData name="Lance Champagne" userId="784b97b5c38d2804" providerId="LiveId" clId="{3C6F9E8A-1982-44BF-AE41-D92F8F18A75F}" dt="2023-07-27T01:29:40.775" v="79" actId="47"/>
        <pc:sldMkLst>
          <pc:docMk/>
          <pc:sldMk cId="0" sldId="316"/>
        </pc:sldMkLst>
      </pc:sldChg>
      <pc:sldChg chg="add del">
        <pc:chgData name="Lance Champagne" userId="784b97b5c38d2804" providerId="LiveId" clId="{3C6F9E8A-1982-44BF-AE41-D92F8F18A75F}" dt="2023-07-27T01:29:40.775" v="79" actId="47"/>
        <pc:sldMkLst>
          <pc:docMk/>
          <pc:sldMk cId="0" sldId="317"/>
        </pc:sldMkLst>
      </pc:sldChg>
      <pc:sldChg chg="add del">
        <pc:chgData name="Lance Champagne" userId="784b97b5c38d2804" providerId="LiveId" clId="{3C6F9E8A-1982-44BF-AE41-D92F8F18A75F}" dt="2023-07-27T01:29:40.775" v="79" actId="47"/>
        <pc:sldMkLst>
          <pc:docMk/>
          <pc:sldMk cId="3519534177" sldId="318"/>
        </pc:sldMkLst>
      </pc:sldChg>
      <pc:sldChg chg="add del">
        <pc:chgData name="Lance Champagne" userId="784b97b5c38d2804" providerId="LiveId" clId="{3C6F9E8A-1982-44BF-AE41-D92F8F18A75F}" dt="2023-07-27T01:29:40.775" v="79" actId="47"/>
        <pc:sldMkLst>
          <pc:docMk/>
          <pc:sldMk cId="3289669436" sldId="319"/>
        </pc:sldMkLst>
      </pc:sldChg>
      <pc:sldChg chg="add del">
        <pc:chgData name="Lance Champagne" userId="784b97b5c38d2804" providerId="LiveId" clId="{3C6F9E8A-1982-44BF-AE41-D92F8F18A75F}" dt="2023-07-27T01:29:40.775" v="79" actId="47"/>
        <pc:sldMkLst>
          <pc:docMk/>
          <pc:sldMk cId="1068369597" sldId="321"/>
        </pc:sldMkLst>
      </pc:sldChg>
      <pc:sldChg chg="add del">
        <pc:chgData name="Lance Champagne" userId="784b97b5c38d2804" providerId="LiveId" clId="{3C6F9E8A-1982-44BF-AE41-D92F8F18A75F}" dt="2023-07-27T01:29:40.775" v="79" actId="47"/>
        <pc:sldMkLst>
          <pc:docMk/>
          <pc:sldMk cId="120599802" sldId="322"/>
        </pc:sldMkLst>
      </pc:sldChg>
      <pc:sldChg chg="add del">
        <pc:chgData name="Lance Champagne" userId="784b97b5c38d2804" providerId="LiveId" clId="{3C6F9E8A-1982-44BF-AE41-D92F8F18A75F}" dt="2023-07-27T01:29:40.775" v="79" actId="47"/>
        <pc:sldMkLst>
          <pc:docMk/>
          <pc:sldMk cId="2298614961" sldId="323"/>
        </pc:sldMkLst>
      </pc:sldChg>
      <pc:sldChg chg="modSp add del mod">
        <pc:chgData name="Lance Champagne" userId="784b97b5c38d2804" providerId="LiveId" clId="{3C6F9E8A-1982-44BF-AE41-D92F8F18A75F}" dt="2023-07-28T13:44:02.363" v="177" actId="20577"/>
        <pc:sldMkLst>
          <pc:docMk/>
          <pc:sldMk cId="0" sldId="481"/>
        </pc:sldMkLst>
        <pc:spChg chg="mod">
          <ac:chgData name="Lance Champagne" userId="784b97b5c38d2804" providerId="LiveId" clId="{3C6F9E8A-1982-44BF-AE41-D92F8F18A75F}" dt="2023-07-27T01:25:46.607" v="31" actId="20577"/>
          <ac:spMkLst>
            <pc:docMk/>
            <pc:sldMk cId="0" sldId="481"/>
            <ac:spMk id="6" creationId="{00000000-0000-0000-0000-000000000000}"/>
          </ac:spMkLst>
        </pc:spChg>
        <pc:spChg chg="mod">
          <ac:chgData name="Lance Champagne" userId="784b97b5c38d2804" providerId="LiveId" clId="{3C6F9E8A-1982-44BF-AE41-D92F8F18A75F}" dt="2023-07-28T13:44:02.363" v="177" actId="20577"/>
          <ac:spMkLst>
            <pc:docMk/>
            <pc:sldMk cId="0" sldId="481"/>
            <ac:spMk id="7" creationId="{00000000-0000-0000-0000-000000000000}"/>
          </ac:spMkLst>
        </pc:spChg>
      </pc:sldChg>
      <pc:sldChg chg="del">
        <pc:chgData name="Lance Champagne" userId="784b97b5c38d2804" providerId="LiveId" clId="{3C6F9E8A-1982-44BF-AE41-D92F8F18A75F}" dt="2023-07-27T19:37:51.726" v="119" actId="47"/>
        <pc:sldMkLst>
          <pc:docMk/>
          <pc:sldMk cId="705764929" sldId="491"/>
        </pc:sldMkLst>
      </pc:sldChg>
      <pc:sldChg chg="add del">
        <pc:chgData name="Lance Champagne" userId="784b97b5c38d2804" providerId="LiveId" clId="{3C6F9E8A-1982-44BF-AE41-D92F8F18A75F}" dt="2023-07-27T01:29:40.775" v="79" actId="47"/>
        <pc:sldMkLst>
          <pc:docMk/>
          <pc:sldMk cId="2511050782" sldId="491"/>
        </pc:sldMkLst>
      </pc:sldChg>
      <pc:sldChg chg="add del">
        <pc:chgData name="Lance Champagne" userId="784b97b5c38d2804" providerId="LiveId" clId="{3C6F9E8A-1982-44BF-AE41-D92F8F18A75F}" dt="2023-07-27T01:29:40.775" v="79" actId="47"/>
        <pc:sldMkLst>
          <pc:docMk/>
          <pc:sldMk cId="2316039088" sldId="492"/>
        </pc:sldMkLst>
      </pc:sldChg>
      <pc:sldChg chg="del">
        <pc:chgData name="Lance Champagne" userId="784b97b5c38d2804" providerId="LiveId" clId="{3C6F9E8A-1982-44BF-AE41-D92F8F18A75F}" dt="2023-07-27T19:38:37.168" v="120" actId="47"/>
        <pc:sldMkLst>
          <pc:docMk/>
          <pc:sldMk cId="1436668115" sldId="493"/>
        </pc:sldMkLst>
      </pc:sldChg>
      <pc:sldChg chg="add del">
        <pc:chgData name="Lance Champagne" userId="784b97b5c38d2804" providerId="LiveId" clId="{3C6F9E8A-1982-44BF-AE41-D92F8F18A75F}" dt="2023-07-27T01:29:40.775" v="79" actId="47"/>
        <pc:sldMkLst>
          <pc:docMk/>
          <pc:sldMk cId="1499643092" sldId="493"/>
        </pc:sldMkLst>
      </pc:sldChg>
      <pc:sldChg chg="add del">
        <pc:chgData name="Lance Champagne" userId="784b97b5c38d2804" providerId="LiveId" clId="{3C6F9E8A-1982-44BF-AE41-D92F8F18A75F}" dt="2023-07-27T01:29:40.775" v="79" actId="47"/>
        <pc:sldMkLst>
          <pc:docMk/>
          <pc:sldMk cId="2604206732" sldId="494"/>
        </pc:sldMkLst>
      </pc:sldChg>
      <pc:sldChg chg="modSp">
        <pc:chgData name="Lance Champagne" userId="784b97b5c38d2804" providerId="LiveId" clId="{3C6F9E8A-1982-44BF-AE41-D92F8F18A75F}" dt="2023-07-27T01:44:48.197" v="112" actId="12"/>
        <pc:sldMkLst>
          <pc:docMk/>
          <pc:sldMk cId="9449034" sldId="495"/>
        </pc:sldMkLst>
        <pc:spChg chg="mod">
          <ac:chgData name="Lance Champagne" userId="784b97b5c38d2804" providerId="LiveId" clId="{3C6F9E8A-1982-44BF-AE41-D92F8F18A75F}" dt="2023-07-27T01:44:48.197" v="112" actId="12"/>
          <ac:spMkLst>
            <pc:docMk/>
            <pc:sldMk cId="9449034" sldId="495"/>
            <ac:spMk id="14340" creationId="{300B9124-1500-40FC-97B7-CCD8E3D9C65F}"/>
          </ac:spMkLst>
        </pc:spChg>
      </pc:sldChg>
      <pc:sldChg chg="add del">
        <pc:chgData name="Lance Champagne" userId="784b97b5c38d2804" providerId="LiveId" clId="{3C6F9E8A-1982-44BF-AE41-D92F8F18A75F}" dt="2023-07-27T01:29:40.775" v="79" actId="47"/>
        <pc:sldMkLst>
          <pc:docMk/>
          <pc:sldMk cId="1847117144" sldId="495"/>
        </pc:sldMkLst>
      </pc:sldChg>
      <pc:sldChg chg="add del">
        <pc:chgData name="Lance Champagne" userId="784b97b5c38d2804" providerId="LiveId" clId="{3C6F9E8A-1982-44BF-AE41-D92F8F18A75F}" dt="2023-07-27T01:29:40.775" v="79" actId="47"/>
        <pc:sldMkLst>
          <pc:docMk/>
          <pc:sldMk cId="4148179129" sldId="496"/>
        </pc:sldMkLst>
      </pc:sldChg>
      <pc:sldChg chg="add del">
        <pc:chgData name="Lance Champagne" userId="784b97b5c38d2804" providerId="LiveId" clId="{3C6F9E8A-1982-44BF-AE41-D92F8F18A75F}" dt="2023-07-27T01:29:40.775" v="79" actId="47"/>
        <pc:sldMkLst>
          <pc:docMk/>
          <pc:sldMk cId="1394226990" sldId="497"/>
        </pc:sldMkLst>
      </pc:sldChg>
      <pc:sldChg chg="add del">
        <pc:chgData name="Lance Champagne" userId="784b97b5c38d2804" providerId="LiveId" clId="{3C6F9E8A-1982-44BF-AE41-D92F8F18A75F}" dt="2023-07-27T01:29:40.775" v="79" actId="47"/>
        <pc:sldMkLst>
          <pc:docMk/>
          <pc:sldMk cId="1091772975" sldId="498"/>
        </pc:sldMkLst>
      </pc:sldChg>
      <pc:sldChg chg="add del">
        <pc:chgData name="Lance Champagne" userId="784b97b5c38d2804" providerId="LiveId" clId="{3C6F9E8A-1982-44BF-AE41-D92F8F18A75F}" dt="2023-07-27T01:29:40.775" v="79" actId="47"/>
        <pc:sldMkLst>
          <pc:docMk/>
          <pc:sldMk cId="3298076742" sldId="499"/>
        </pc:sldMkLst>
      </pc:sldChg>
      <pc:sldChg chg="add del">
        <pc:chgData name="Lance Champagne" userId="784b97b5c38d2804" providerId="LiveId" clId="{3C6F9E8A-1982-44BF-AE41-D92F8F18A75F}" dt="2023-07-27T01:29:40.775" v="79" actId="47"/>
        <pc:sldMkLst>
          <pc:docMk/>
          <pc:sldMk cId="1360411767" sldId="500"/>
        </pc:sldMkLst>
      </pc:sldChg>
      <pc:sldChg chg="add del">
        <pc:chgData name="Lance Champagne" userId="784b97b5c38d2804" providerId="LiveId" clId="{3C6F9E8A-1982-44BF-AE41-D92F8F18A75F}" dt="2023-07-27T01:29:40.775" v="79" actId="47"/>
        <pc:sldMkLst>
          <pc:docMk/>
          <pc:sldMk cId="3511652570" sldId="501"/>
        </pc:sldMkLst>
      </pc:sldChg>
      <pc:sldChg chg="add del">
        <pc:chgData name="Lance Champagne" userId="784b97b5c38d2804" providerId="LiveId" clId="{3C6F9E8A-1982-44BF-AE41-D92F8F18A75F}" dt="2023-07-27T01:29:40.775" v="79" actId="47"/>
        <pc:sldMkLst>
          <pc:docMk/>
          <pc:sldMk cId="308197826" sldId="502"/>
        </pc:sldMkLst>
      </pc:sldChg>
      <pc:sldChg chg="add del">
        <pc:chgData name="Lance Champagne" userId="784b97b5c38d2804" providerId="LiveId" clId="{3C6F9E8A-1982-44BF-AE41-D92F8F18A75F}" dt="2023-07-27T01:29:40.775" v="79" actId="47"/>
        <pc:sldMkLst>
          <pc:docMk/>
          <pc:sldMk cId="3538233950" sldId="503"/>
        </pc:sldMkLst>
      </pc:sldChg>
      <pc:sldChg chg="add del">
        <pc:chgData name="Lance Champagne" userId="784b97b5c38d2804" providerId="LiveId" clId="{3C6F9E8A-1982-44BF-AE41-D92F8F18A75F}" dt="2023-07-27T01:29:40.775" v="79" actId="47"/>
        <pc:sldMkLst>
          <pc:docMk/>
          <pc:sldMk cId="3087631896" sldId="504"/>
        </pc:sldMkLst>
      </pc:sldChg>
      <pc:sldChg chg="add del">
        <pc:chgData name="Lance Champagne" userId="784b97b5c38d2804" providerId="LiveId" clId="{3C6F9E8A-1982-44BF-AE41-D92F8F18A75F}" dt="2023-07-27T01:29:40.775" v="79" actId="47"/>
        <pc:sldMkLst>
          <pc:docMk/>
          <pc:sldMk cId="2752557129" sldId="505"/>
        </pc:sldMkLst>
      </pc:sldChg>
      <pc:sldChg chg="add del">
        <pc:chgData name="Lance Champagne" userId="784b97b5c38d2804" providerId="LiveId" clId="{3C6F9E8A-1982-44BF-AE41-D92F8F18A75F}" dt="2023-07-27T01:29:40.775" v="79" actId="47"/>
        <pc:sldMkLst>
          <pc:docMk/>
          <pc:sldMk cId="696047318" sldId="506"/>
        </pc:sldMkLst>
      </pc:sldChg>
      <pc:sldChg chg="add del">
        <pc:chgData name="Lance Champagne" userId="784b97b5c38d2804" providerId="LiveId" clId="{3C6F9E8A-1982-44BF-AE41-D92F8F18A75F}" dt="2023-07-27T01:29:40.775" v="79" actId="47"/>
        <pc:sldMkLst>
          <pc:docMk/>
          <pc:sldMk cId="1798684987" sldId="507"/>
        </pc:sldMkLst>
      </pc:sldChg>
      <pc:sldChg chg="add del">
        <pc:chgData name="Lance Champagne" userId="784b97b5c38d2804" providerId="LiveId" clId="{3C6F9E8A-1982-44BF-AE41-D92F8F18A75F}" dt="2023-07-27T01:29:40.775" v="79" actId="47"/>
        <pc:sldMkLst>
          <pc:docMk/>
          <pc:sldMk cId="2941428758" sldId="508"/>
        </pc:sldMkLst>
      </pc:sldChg>
      <pc:sldChg chg="add del">
        <pc:chgData name="Lance Champagne" userId="784b97b5c38d2804" providerId="LiveId" clId="{3C6F9E8A-1982-44BF-AE41-D92F8F18A75F}" dt="2023-07-27T01:29:40.775" v="79" actId="47"/>
        <pc:sldMkLst>
          <pc:docMk/>
          <pc:sldMk cId="3401355235" sldId="509"/>
        </pc:sldMkLst>
      </pc:sldChg>
      <pc:sldChg chg="add del">
        <pc:chgData name="Lance Champagne" userId="784b97b5c38d2804" providerId="LiveId" clId="{3C6F9E8A-1982-44BF-AE41-D92F8F18A75F}" dt="2023-07-27T01:29:40.775" v="79" actId="47"/>
        <pc:sldMkLst>
          <pc:docMk/>
          <pc:sldMk cId="79543729" sldId="510"/>
        </pc:sldMkLst>
      </pc:sldChg>
      <pc:sldChg chg="add del">
        <pc:chgData name="Lance Champagne" userId="784b97b5c38d2804" providerId="LiveId" clId="{3C6F9E8A-1982-44BF-AE41-D92F8F18A75F}" dt="2023-07-27T01:29:40.775" v="79" actId="47"/>
        <pc:sldMkLst>
          <pc:docMk/>
          <pc:sldMk cId="881339060" sldId="511"/>
        </pc:sldMkLst>
      </pc:sldChg>
      <pc:sldChg chg="add del">
        <pc:chgData name="Lance Champagne" userId="784b97b5c38d2804" providerId="LiveId" clId="{3C6F9E8A-1982-44BF-AE41-D92F8F18A75F}" dt="2023-07-27T01:29:40.775" v="79" actId="47"/>
        <pc:sldMkLst>
          <pc:docMk/>
          <pc:sldMk cId="2672395384" sldId="512"/>
        </pc:sldMkLst>
      </pc:sldChg>
      <pc:sldChg chg="add del">
        <pc:chgData name="Lance Champagne" userId="784b97b5c38d2804" providerId="LiveId" clId="{3C6F9E8A-1982-44BF-AE41-D92F8F18A75F}" dt="2023-07-27T01:29:40.775" v="79" actId="47"/>
        <pc:sldMkLst>
          <pc:docMk/>
          <pc:sldMk cId="3381835465" sldId="514"/>
        </pc:sldMkLst>
      </pc:sldChg>
      <pc:sldChg chg="add del">
        <pc:chgData name="Lance Champagne" userId="784b97b5c38d2804" providerId="LiveId" clId="{3C6F9E8A-1982-44BF-AE41-D92F8F18A75F}" dt="2023-07-27T01:29:40.775" v="79" actId="47"/>
        <pc:sldMkLst>
          <pc:docMk/>
          <pc:sldMk cId="2553661036" sldId="515"/>
        </pc:sldMkLst>
      </pc:sldChg>
    </pc:docChg>
  </pc:docChgLst>
  <pc:docChgLst>
    <pc:chgData name="Lance Champagne" userId="784b97b5c38d2804" providerId="LiveId" clId="{CB09F858-E96B-4B72-ABD0-84A1B127D951}"/>
    <pc:docChg chg="undo custSel addSld delSld modSld">
      <pc:chgData name="Lance Champagne" userId="784b97b5c38d2804" providerId="LiveId" clId="{CB09F858-E96B-4B72-ABD0-84A1B127D951}" dt="2023-08-01T03:12:34.676" v="3955" actId="404"/>
      <pc:docMkLst>
        <pc:docMk/>
      </pc:docMkLst>
      <pc:sldChg chg="addSp delSp modSp mod chgLayout">
        <pc:chgData name="Lance Champagne" userId="784b97b5c38d2804" providerId="LiveId" clId="{CB09F858-E96B-4B72-ABD0-84A1B127D951}" dt="2023-07-30T23:02:51.591" v="5" actId="6264"/>
        <pc:sldMkLst>
          <pc:docMk/>
          <pc:sldMk cId="0" sldId="257"/>
        </pc:sldMkLst>
        <pc:spChg chg="add del mod">
          <ac:chgData name="Lance Champagne" userId="784b97b5c38d2804" providerId="LiveId" clId="{CB09F858-E96B-4B72-ABD0-84A1B127D951}" dt="2023-07-30T23:02:51.591" v="5" actId="6264"/>
          <ac:spMkLst>
            <pc:docMk/>
            <pc:sldMk cId="0" sldId="257"/>
            <ac:spMk id="2" creationId="{96C3F5EA-B4A0-5F7A-75BB-70CFD6855C81}"/>
          </ac:spMkLst>
        </pc:spChg>
        <pc:spChg chg="add del mod">
          <ac:chgData name="Lance Champagne" userId="784b97b5c38d2804" providerId="LiveId" clId="{CB09F858-E96B-4B72-ABD0-84A1B127D951}" dt="2023-07-30T23:02:51.591" v="5" actId="6264"/>
          <ac:spMkLst>
            <pc:docMk/>
            <pc:sldMk cId="0" sldId="257"/>
            <ac:spMk id="3" creationId="{067E7FCC-F0E6-9E19-E956-F8F0BC07859C}"/>
          </ac:spMkLst>
        </pc:spChg>
        <pc:spChg chg="mod ord">
          <ac:chgData name="Lance Champagne" userId="784b97b5c38d2804" providerId="LiveId" clId="{CB09F858-E96B-4B72-ABD0-84A1B127D951}" dt="2023-07-30T23:02:51.591" v="5" actId="6264"/>
          <ac:spMkLst>
            <pc:docMk/>
            <pc:sldMk cId="0" sldId="257"/>
            <ac:spMk id="148" creationId="{00000000-0000-0000-0000-000000000000}"/>
          </ac:spMkLst>
        </pc:spChg>
        <pc:spChg chg="mod ord">
          <ac:chgData name="Lance Champagne" userId="784b97b5c38d2804" providerId="LiveId" clId="{CB09F858-E96B-4B72-ABD0-84A1B127D951}" dt="2023-07-30T23:02:51.591" v="5" actId="6264"/>
          <ac:spMkLst>
            <pc:docMk/>
            <pc:sldMk cId="0" sldId="257"/>
            <ac:spMk id="149" creationId="{00000000-0000-0000-0000-000000000000}"/>
          </ac:spMkLst>
        </pc:spChg>
      </pc:sldChg>
      <pc:sldChg chg="addSp delSp modSp add del mod chgLayout">
        <pc:chgData name="Lance Champagne" userId="784b97b5c38d2804" providerId="LiveId" clId="{CB09F858-E96B-4B72-ABD0-84A1B127D951}" dt="2023-07-30T23:02:51.591" v="5" actId="6264"/>
        <pc:sldMkLst>
          <pc:docMk/>
          <pc:sldMk cId="0" sldId="258"/>
        </pc:sldMkLst>
        <pc:spChg chg="add del mod ord">
          <ac:chgData name="Lance Champagne" userId="784b97b5c38d2804" providerId="LiveId" clId="{CB09F858-E96B-4B72-ABD0-84A1B127D951}" dt="2023-07-30T23:02:51.591" v="5" actId="6264"/>
          <ac:spMkLst>
            <pc:docMk/>
            <pc:sldMk cId="0" sldId="258"/>
            <ac:spMk id="2" creationId="{3DF96C91-433B-7A3E-A486-F9297D00369C}"/>
          </ac:spMkLst>
        </pc:spChg>
        <pc:spChg chg="add del mod ord">
          <ac:chgData name="Lance Champagne" userId="784b97b5c38d2804" providerId="LiveId" clId="{CB09F858-E96B-4B72-ABD0-84A1B127D951}" dt="2023-07-30T23:02:51.591" v="5" actId="6264"/>
          <ac:spMkLst>
            <pc:docMk/>
            <pc:sldMk cId="0" sldId="258"/>
            <ac:spMk id="3" creationId="{98F0AF4E-284F-CA05-D374-B2D41835C6C5}"/>
          </ac:spMkLst>
        </pc:spChg>
        <pc:spChg chg="add mod ord">
          <ac:chgData name="Lance Champagne" userId="784b97b5c38d2804" providerId="LiveId" clId="{CB09F858-E96B-4B72-ABD0-84A1B127D951}" dt="2023-07-30T23:02:51.591" v="5" actId="6264"/>
          <ac:spMkLst>
            <pc:docMk/>
            <pc:sldMk cId="0" sldId="258"/>
            <ac:spMk id="4" creationId="{F7CCA064-7F4C-4FC6-1032-1F9A30A82C3F}"/>
          </ac:spMkLst>
        </pc:spChg>
        <pc:spChg chg="add mod ord">
          <ac:chgData name="Lance Champagne" userId="784b97b5c38d2804" providerId="LiveId" clId="{CB09F858-E96B-4B72-ABD0-84A1B127D951}" dt="2023-07-30T23:02:51.591" v="5" actId="6264"/>
          <ac:spMkLst>
            <pc:docMk/>
            <pc:sldMk cId="0" sldId="258"/>
            <ac:spMk id="5" creationId="{31A46511-0EF0-8570-090F-67E0C09770B6}"/>
          </ac:spMkLst>
        </pc:spChg>
      </pc:sldChg>
      <pc:sldChg chg="addSp delSp modSp add del mod chgLayout">
        <pc:chgData name="Lance Champagne" userId="784b97b5c38d2804" providerId="LiveId" clId="{CB09F858-E96B-4B72-ABD0-84A1B127D951}" dt="2023-07-30T23:03:27.429" v="8" actId="20577"/>
        <pc:sldMkLst>
          <pc:docMk/>
          <pc:sldMk cId="0" sldId="259"/>
        </pc:sldMkLst>
        <pc:spChg chg="add del mod">
          <ac:chgData name="Lance Champagne" userId="784b97b5c38d2804" providerId="LiveId" clId="{CB09F858-E96B-4B72-ABD0-84A1B127D951}" dt="2023-07-30T23:02:25.477" v="3" actId="6264"/>
          <ac:spMkLst>
            <pc:docMk/>
            <pc:sldMk cId="0" sldId="259"/>
            <ac:spMk id="2" creationId="{E5EF59EC-C689-E3D4-2392-E5D821763C69}"/>
          </ac:spMkLst>
        </pc:spChg>
        <pc:spChg chg="add del mod">
          <ac:chgData name="Lance Champagne" userId="784b97b5c38d2804" providerId="LiveId" clId="{CB09F858-E96B-4B72-ABD0-84A1B127D951}" dt="2023-07-30T23:02:25.477" v="3" actId="6264"/>
          <ac:spMkLst>
            <pc:docMk/>
            <pc:sldMk cId="0" sldId="259"/>
            <ac:spMk id="3" creationId="{E1520032-92D6-B014-18B0-B4E5D6F6D40F}"/>
          </ac:spMkLst>
        </pc:spChg>
        <pc:spChg chg="add del mod">
          <ac:chgData name="Lance Champagne" userId="784b97b5c38d2804" providerId="LiveId" clId="{CB09F858-E96B-4B72-ABD0-84A1B127D951}" dt="2023-07-30T23:02:51.591" v="5" actId="6264"/>
          <ac:spMkLst>
            <pc:docMk/>
            <pc:sldMk cId="0" sldId="259"/>
            <ac:spMk id="4" creationId="{713686B6-1336-1A3A-AE06-0BD46F777998}"/>
          </ac:spMkLst>
        </pc:spChg>
        <pc:spChg chg="add del mod">
          <ac:chgData name="Lance Champagne" userId="784b97b5c38d2804" providerId="LiveId" clId="{CB09F858-E96B-4B72-ABD0-84A1B127D951}" dt="2023-07-30T23:02:51.591" v="5" actId="6264"/>
          <ac:spMkLst>
            <pc:docMk/>
            <pc:sldMk cId="0" sldId="259"/>
            <ac:spMk id="5" creationId="{A54D7B9F-D4BF-6B21-F37D-36B5A160E36F}"/>
          </ac:spMkLst>
        </pc:spChg>
        <pc:spChg chg="mod ord">
          <ac:chgData name="Lance Champagne" userId="784b97b5c38d2804" providerId="LiveId" clId="{CB09F858-E96B-4B72-ABD0-84A1B127D951}" dt="2023-07-30T23:02:51.591" v="5" actId="6264"/>
          <ac:spMkLst>
            <pc:docMk/>
            <pc:sldMk cId="0" sldId="259"/>
            <ac:spMk id="159" creationId="{00000000-0000-0000-0000-000000000000}"/>
          </ac:spMkLst>
        </pc:spChg>
        <pc:spChg chg="mod ord">
          <ac:chgData name="Lance Champagne" userId="784b97b5c38d2804" providerId="LiveId" clId="{CB09F858-E96B-4B72-ABD0-84A1B127D951}" dt="2023-07-30T23:03:27.429" v="8" actId="20577"/>
          <ac:spMkLst>
            <pc:docMk/>
            <pc:sldMk cId="0" sldId="259"/>
            <ac:spMk id="160" creationId="{00000000-0000-0000-0000-000000000000}"/>
          </ac:spMkLst>
        </pc:spChg>
      </pc:sldChg>
      <pc:sldChg chg="addSp delSp modSp add del mod chgLayout">
        <pc:chgData name="Lance Champagne" userId="784b97b5c38d2804" providerId="LiveId" clId="{CB09F858-E96B-4B72-ABD0-84A1B127D951}" dt="2023-08-01T03:07:54.188" v="3930" actId="2696"/>
        <pc:sldMkLst>
          <pc:docMk/>
          <pc:sldMk cId="3044817220" sldId="260"/>
        </pc:sldMkLst>
        <pc:spChg chg="add del mod">
          <ac:chgData name="Lance Champagne" userId="784b97b5c38d2804" providerId="LiveId" clId="{CB09F858-E96B-4B72-ABD0-84A1B127D951}" dt="2023-07-30T23:02:51.591" v="5" actId="6264"/>
          <ac:spMkLst>
            <pc:docMk/>
            <pc:sldMk cId="3044817220" sldId="260"/>
            <ac:spMk id="2" creationId="{ECF12D0D-92F3-FE0F-796D-B8CCA21CFEFE}"/>
          </ac:spMkLst>
        </pc:spChg>
        <pc:spChg chg="add del mod">
          <ac:chgData name="Lance Champagne" userId="784b97b5c38d2804" providerId="LiveId" clId="{CB09F858-E96B-4B72-ABD0-84A1B127D951}" dt="2023-07-30T23:02:51.591" v="5" actId="6264"/>
          <ac:spMkLst>
            <pc:docMk/>
            <pc:sldMk cId="3044817220" sldId="260"/>
            <ac:spMk id="3" creationId="{B5B08BEF-C759-0D2C-8805-816BE02FC407}"/>
          </ac:spMkLst>
        </pc:spChg>
        <pc:spChg chg="mod ord">
          <ac:chgData name="Lance Champagne" userId="784b97b5c38d2804" providerId="LiveId" clId="{CB09F858-E96B-4B72-ABD0-84A1B127D951}" dt="2023-07-30T23:02:51.591" v="5" actId="6264"/>
          <ac:spMkLst>
            <pc:docMk/>
            <pc:sldMk cId="3044817220" sldId="260"/>
            <ac:spMk id="165" creationId="{00000000-0000-0000-0000-000000000000}"/>
          </ac:spMkLst>
        </pc:spChg>
        <pc:spChg chg="mod ord">
          <ac:chgData name="Lance Champagne" userId="784b97b5c38d2804" providerId="LiveId" clId="{CB09F858-E96B-4B72-ABD0-84A1B127D951}" dt="2023-07-30T23:02:51.591" v="5" actId="6264"/>
          <ac:spMkLst>
            <pc:docMk/>
            <pc:sldMk cId="3044817220" sldId="260"/>
            <ac:spMk id="166" creationId="{00000000-0000-0000-0000-000000000000}"/>
          </ac:spMkLst>
        </pc:spChg>
      </pc:sldChg>
      <pc:sldChg chg="addSp delSp modSp mod chgLayout">
        <pc:chgData name="Lance Champagne" userId="784b97b5c38d2804" providerId="LiveId" clId="{CB09F858-E96B-4B72-ABD0-84A1B127D951}" dt="2023-07-30T23:04:54.420" v="10" actId="113"/>
        <pc:sldMkLst>
          <pc:docMk/>
          <pc:sldMk cId="0" sldId="261"/>
        </pc:sldMkLst>
        <pc:spChg chg="add del mod">
          <ac:chgData name="Lance Champagne" userId="784b97b5c38d2804" providerId="LiveId" clId="{CB09F858-E96B-4B72-ABD0-84A1B127D951}" dt="2023-07-30T23:02:51.591" v="5" actId="6264"/>
          <ac:spMkLst>
            <pc:docMk/>
            <pc:sldMk cId="0" sldId="261"/>
            <ac:spMk id="2" creationId="{C81DDF27-A4B1-CA9E-AD00-4944F1041251}"/>
          </ac:spMkLst>
        </pc:spChg>
        <pc:spChg chg="add del mod">
          <ac:chgData name="Lance Champagne" userId="784b97b5c38d2804" providerId="LiveId" clId="{CB09F858-E96B-4B72-ABD0-84A1B127D951}" dt="2023-07-30T23:02:51.591" v="5" actId="6264"/>
          <ac:spMkLst>
            <pc:docMk/>
            <pc:sldMk cId="0" sldId="261"/>
            <ac:spMk id="3" creationId="{7AF54929-6E20-AD83-5FDA-17F0D0AA53D7}"/>
          </ac:spMkLst>
        </pc:spChg>
        <pc:spChg chg="mod ord">
          <ac:chgData name="Lance Champagne" userId="784b97b5c38d2804" providerId="LiveId" clId="{CB09F858-E96B-4B72-ABD0-84A1B127D951}" dt="2023-07-30T23:02:51.591" v="5" actId="6264"/>
          <ac:spMkLst>
            <pc:docMk/>
            <pc:sldMk cId="0" sldId="261"/>
            <ac:spMk id="174" creationId="{00000000-0000-0000-0000-000000000000}"/>
          </ac:spMkLst>
        </pc:spChg>
        <pc:spChg chg="mod ord">
          <ac:chgData name="Lance Champagne" userId="784b97b5c38d2804" providerId="LiveId" clId="{CB09F858-E96B-4B72-ABD0-84A1B127D951}" dt="2023-07-30T23:04:54.420" v="10" actId="113"/>
          <ac:spMkLst>
            <pc:docMk/>
            <pc:sldMk cId="0" sldId="261"/>
            <ac:spMk id="175" creationId="{00000000-0000-0000-0000-000000000000}"/>
          </ac:spMkLst>
        </pc:spChg>
      </pc:sldChg>
      <pc:sldChg chg="addSp delSp modSp add del mod chgLayout">
        <pc:chgData name="Lance Champagne" userId="784b97b5c38d2804" providerId="LiveId" clId="{CB09F858-E96B-4B72-ABD0-84A1B127D951}" dt="2023-07-30T23:02:51.591" v="5" actId="6264"/>
        <pc:sldMkLst>
          <pc:docMk/>
          <pc:sldMk cId="0" sldId="262"/>
        </pc:sldMkLst>
        <pc:spChg chg="add del mod">
          <ac:chgData name="Lance Champagne" userId="784b97b5c38d2804" providerId="LiveId" clId="{CB09F858-E96B-4B72-ABD0-84A1B127D951}" dt="2023-07-30T23:02:51.591" v="5" actId="6264"/>
          <ac:spMkLst>
            <pc:docMk/>
            <pc:sldMk cId="0" sldId="262"/>
            <ac:spMk id="2" creationId="{3E54AB26-3A66-7BE5-6347-3DBF4C994950}"/>
          </ac:spMkLst>
        </pc:spChg>
        <pc:spChg chg="add mod ord">
          <ac:chgData name="Lance Champagne" userId="784b97b5c38d2804" providerId="LiveId" clId="{CB09F858-E96B-4B72-ABD0-84A1B127D951}" dt="2023-07-30T23:02:51.591" v="5" actId="6264"/>
          <ac:spMkLst>
            <pc:docMk/>
            <pc:sldMk cId="0" sldId="262"/>
            <ac:spMk id="3" creationId="{731EAF22-98BA-0838-E023-3A5216DE3A6A}"/>
          </ac:spMkLst>
        </pc:spChg>
        <pc:spChg chg="mod ord">
          <ac:chgData name="Lance Champagne" userId="784b97b5c38d2804" providerId="LiveId" clId="{CB09F858-E96B-4B72-ABD0-84A1B127D951}" dt="2023-07-30T23:02:51.591" v="5" actId="6264"/>
          <ac:spMkLst>
            <pc:docMk/>
            <pc:sldMk cId="0" sldId="262"/>
            <ac:spMk id="180" creationId="{00000000-0000-0000-0000-000000000000}"/>
          </ac:spMkLst>
        </pc:spChg>
      </pc:sldChg>
      <pc:sldChg chg="addSp delSp modSp mod chgLayout">
        <pc:chgData name="Lance Champagne" userId="784b97b5c38d2804" providerId="LiveId" clId="{CB09F858-E96B-4B72-ABD0-84A1B127D951}" dt="2023-07-30T23:02:51.591" v="5" actId="6264"/>
        <pc:sldMkLst>
          <pc:docMk/>
          <pc:sldMk cId="0" sldId="263"/>
        </pc:sldMkLst>
        <pc:spChg chg="add del mod">
          <ac:chgData name="Lance Champagne" userId="784b97b5c38d2804" providerId="LiveId" clId="{CB09F858-E96B-4B72-ABD0-84A1B127D951}" dt="2023-07-30T23:02:51.591" v="5" actId="6264"/>
          <ac:spMkLst>
            <pc:docMk/>
            <pc:sldMk cId="0" sldId="263"/>
            <ac:spMk id="2" creationId="{99569C2E-C99F-8ECA-DDD1-DA1A0E5DDFAB}"/>
          </ac:spMkLst>
        </pc:spChg>
        <pc:spChg chg="add mod ord">
          <ac:chgData name="Lance Champagne" userId="784b97b5c38d2804" providerId="LiveId" clId="{CB09F858-E96B-4B72-ABD0-84A1B127D951}" dt="2023-07-30T23:02:51.591" v="5" actId="6264"/>
          <ac:spMkLst>
            <pc:docMk/>
            <pc:sldMk cId="0" sldId="263"/>
            <ac:spMk id="3" creationId="{0935E60C-84FD-5826-4E79-2C28DCFAA914}"/>
          </ac:spMkLst>
        </pc:spChg>
        <pc:spChg chg="mod ord">
          <ac:chgData name="Lance Champagne" userId="784b97b5c38d2804" providerId="LiveId" clId="{CB09F858-E96B-4B72-ABD0-84A1B127D951}" dt="2023-07-30T23:02:51.591" v="5" actId="6264"/>
          <ac:spMkLst>
            <pc:docMk/>
            <pc:sldMk cId="0" sldId="263"/>
            <ac:spMk id="186" creationId="{00000000-0000-0000-0000-000000000000}"/>
          </ac:spMkLst>
        </pc:spChg>
      </pc:sldChg>
      <pc:sldChg chg="addSp delSp modSp add del mod chgLayout">
        <pc:chgData name="Lance Champagne" userId="784b97b5c38d2804" providerId="LiveId" clId="{CB09F858-E96B-4B72-ABD0-84A1B127D951}" dt="2023-07-30T23:02:51.591" v="5" actId="6264"/>
        <pc:sldMkLst>
          <pc:docMk/>
          <pc:sldMk cId="0" sldId="264"/>
        </pc:sldMkLst>
        <pc:spChg chg="add del mod">
          <ac:chgData name="Lance Champagne" userId="784b97b5c38d2804" providerId="LiveId" clId="{CB09F858-E96B-4B72-ABD0-84A1B127D951}" dt="2023-07-30T23:02:51.591" v="5" actId="6264"/>
          <ac:spMkLst>
            <pc:docMk/>
            <pc:sldMk cId="0" sldId="264"/>
            <ac:spMk id="2" creationId="{DB14EB82-49B9-9402-A498-A1813023201D}"/>
          </ac:spMkLst>
        </pc:spChg>
        <pc:spChg chg="add del mod">
          <ac:chgData name="Lance Champagne" userId="784b97b5c38d2804" providerId="LiveId" clId="{CB09F858-E96B-4B72-ABD0-84A1B127D951}" dt="2023-07-30T23:02:51.591" v="5" actId="6264"/>
          <ac:spMkLst>
            <pc:docMk/>
            <pc:sldMk cId="0" sldId="264"/>
            <ac:spMk id="3" creationId="{6FBA6E96-B073-6956-142B-FAD8FC11596C}"/>
          </ac:spMkLst>
        </pc:spChg>
        <pc:spChg chg="mod ord">
          <ac:chgData name="Lance Champagne" userId="784b97b5c38d2804" providerId="LiveId" clId="{CB09F858-E96B-4B72-ABD0-84A1B127D951}" dt="2023-07-30T23:02:51.591" v="5" actId="6264"/>
          <ac:spMkLst>
            <pc:docMk/>
            <pc:sldMk cId="0" sldId="264"/>
            <ac:spMk id="192" creationId="{00000000-0000-0000-0000-000000000000}"/>
          </ac:spMkLst>
        </pc:spChg>
        <pc:spChg chg="mod ord">
          <ac:chgData name="Lance Champagne" userId="784b97b5c38d2804" providerId="LiveId" clId="{CB09F858-E96B-4B72-ABD0-84A1B127D951}" dt="2023-07-30T23:02:51.591" v="5" actId="6264"/>
          <ac:spMkLst>
            <pc:docMk/>
            <pc:sldMk cId="0" sldId="264"/>
            <ac:spMk id="193" creationId="{00000000-0000-0000-0000-000000000000}"/>
          </ac:spMkLst>
        </pc:spChg>
      </pc:sldChg>
      <pc:sldChg chg="addSp delSp modSp add del mod chgLayout">
        <pc:chgData name="Lance Champagne" userId="784b97b5c38d2804" providerId="LiveId" clId="{CB09F858-E96B-4B72-ABD0-84A1B127D951}" dt="2023-08-01T01:41:29.798" v="565" actId="20577"/>
        <pc:sldMkLst>
          <pc:docMk/>
          <pc:sldMk cId="0" sldId="265"/>
        </pc:sldMkLst>
        <pc:spChg chg="add del mod">
          <ac:chgData name="Lance Champagne" userId="784b97b5c38d2804" providerId="LiveId" clId="{CB09F858-E96B-4B72-ABD0-84A1B127D951}" dt="2023-07-30T23:02:51.591" v="5" actId="6264"/>
          <ac:spMkLst>
            <pc:docMk/>
            <pc:sldMk cId="0" sldId="265"/>
            <ac:spMk id="2" creationId="{C35AD72C-8A06-2521-7870-53E6696FE78C}"/>
          </ac:spMkLst>
        </pc:spChg>
        <pc:spChg chg="add del mod">
          <ac:chgData name="Lance Champagne" userId="784b97b5c38d2804" providerId="LiveId" clId="{CB09F858-E96B-4B72-ABD0-84A1B127D951}" dt="2023-07-30T23:02:51.591" v="5" actId="6264"/>
          <ac:spMkLst>
            <pc:docMk/>
            <pc:sldMk cId="0" sldId="265"/>
            <ac:spMk id="3" creationId="{A1DC30F9-1015-2350-D516-35D44A193651}"/>
          </ac:spMkLst>
        </pc:spChg>
        <pc:spChg chg="mod ord">
          <ac:chgData name="Lance Champagne" userId="784b97b5c38d2804" providerId="LiveId" clId="{CB09F858-E96B-4B72-ABD0-84A1B127D951}" dt="2023-07-30T23:02:51.591" v="5" actId="6264"/>
          <ac:spMkLst>
            <pc:docMk/>
            <pc:sldMk cId="0" sldId="265"/>
            <ac:spMk id="198" creationId="{00000000-0000-0000-0000-000000000000}"/>
          </ac:spMkLst>
        </pc:spChg>
        <pc:spChg chg="mod ord">
          <ac:chgData name="Lance Champagne" userId="784b97b5c38d2804" providerId="LiveId" clId="{CB09F858-E96B-4B72-ABD0-84A1B127D951}" dt="2023-08-01T01:41:29.798" v="565" actId="20577"/>
          <ac:spMkLst>
            <pc:docMk/>
            <pc:sldMk cId="0" sldId="265"/>
            <ac:spMk id="199" creationId="{00000000-0000-0000-0000-000000000000}"/>
          </ac:spMkLst>
        </pc:spChg>
      </pc:sldChg>
      <pc:sldChg chg="addSp delSp modSp add del mod chgLayout">
        <pc:chgData name="Lance Champagne" userId="784b97b5c38d2804" providerId="LiveId" clId="{CB09F858-E96B-4B72-ABD0-84A1B127D951}" dt="2023-07-30T23:02:51.591" v="5" actId="6264"/>
        <pc:sldMkLst>
          <pc:docMk/>
          <pc:sldMk cId="0" sldId="266"/>
        </pc:sldMkLst>
        <pc:spChg chg="add del mod">
          <ac:chgData name="Lance Champagne" userId="784b97b5c38d2804" providerId="LiveId" clId="{CB09F858-E96B-4B72-ABD0-84A1B127D951}" dt="2023-07-30T23:02:51.591" v="5" actId="6264"/>
          <ac:spMkLst>
            <pc:docMk/>
            <pc:sldMk cId="0" sldId="266"/>
            <ac:spMk id="2" creationId="{288BB8AC-50E6-5308-4CCA-586BBDED72E0}"/>
          </ac:spMkLst>
        </pc:spChg>
        <pc:spChg chg="add del mod">
          <ac:chgData name="Lance Champagne" userId="784b97b5c38d2804" providerId="LiveId" clId="{CB09F858-E96B-4B72-ABD0-84A1B127D951}" dt="2023-07-30T23:02:51.591" v="5" actId="6264"/>
          <ac:spMkLst>
            <pc:docMk/>
            <pc:sldMk cId="0" sldId="266"/>
            <ac:spMk id="3" creationId="{93A6787A-D32F-F8B9-0C3F-854DE2FAAF99}"/>
          </ac:spMkLst>
        </pc:spChg>
        <pc:spChg chg="mod ord">
          <ac:chgData name="Lance Champagne" userId="784b97b5c38d2804" providerId="LiveId" clId="{CB09F858-E96B-4B72-ABD0-84A1B127D951}" dt="2023-07-30T23:02:51.591" v="5" actId="6264"/>
          <ac:spMkLst>
            <pc:docMk/>
            <pc:sldMk cId="0" sldId="266"/>
            <ac:spMk id="204" creationId="{00000000-0000-0000-0000-000000000000}"/>
          </ac:spMkLst>
        </pc:spChg>
        <pc:spChg chg="mod ord">
          <ac:chgData name="Lance Champagne" userId="784b97b5c38d2804" providerId="LiveId" clId="{CB09F858-E96B-4B72-ABD0-84A1B127D951}" dt="2023-07-30T23:02:51.591" v="5" actId="6264"/>
          <ac:spMkLst>
            <pc:docMk/>
            <pc:sldMk cId="0" sldId="266"/>
            <ac:spMk id="205" creationId="{00000000-0000-0000-0000-000000000000}"/>
          </ac:spMkLst>
        </pc:spChg>
      </pc:sldChg>
      <pc:sldChg chg="addSp delSp modSp add del mod chgLayout">
        <pc:chgData name="Lance Champagne" userId="784b97b5c38d2804" providerId="LiveId" clId="{CB09F858-E96B-4B72-ABD0-84A1B127D951}" dt="2023-07-30T23:02:51.591" v="5" actId="6264"/>
        <pc:sldMkLst>
          <pc:docMk/>
          <pc:sldMk cId="0" sldId="267"/>
        </pc:sldMkLst>
        <pc:spChg chg="add del mod">
          <ac:chgData name="Lance Champagne" userId="784b97b5c38d2804" providerId="LiveId" clId="{CB09F858-E96B-4B72-ABD0-84A1B127D951}" dt="2023-07-30T23:02:51.591" v="5" actId="6264"/>
          <ac:spMkLst>
            <pc:docMk/>
            <pc:sldMk cId="0" sldId="267"/>
            <ac:spMk id="2" creationId="{89EBA09D-1D1B-18A1-176F-EF1A9A7B7CDC}"/>
          </ac:spMkLst>
        </pc:spChg>
        <pc:spChg chg="add del mod">
          <ac:chgData name="Lance Champagne" userId="784b97b5c38d2804" providerId="LiveId" clId="{CB09F858-E96B-4B72-ABD0-84A1B127D951}" dt="2023-07-30T23:02:51.591" v="5" actId="6264"/>
          <ac:spMkLst>
            <pc:docMk/>
            <pc:sldMk cId="0" sldId="267"/>
            <ac:spMk id="3" creationId="{AD149EE8-307F-7178-8E02-88C25EDC3ECF}"/>
          </ac:spMkLst>
        </pc:spChg>
        <pc:spChg chg="mod ord">
          <ac:chgData name="Lance Champagne" userId="784b97b5c38d2804" providerId="LiveId" clId="{CB09F858-E96B-4B72-ABD0-84A1B127D951}" dt="2023-07-30T23:02:51.591" v="5" actId="6264"/>
          <ac:spMkLst>
            <pc:docMk/>
            <pc:sldMk cId="0" sldId="267"/>
            <ac:spMk id="211" creationId="{00000000-0000-0000-0000-000000000000}"/>
          </ac:spMkLst>
        </pc:spChg>
        <pc:spChg chg="mod ord">
          <ac:chgData name="Lance Champagne" userId="784b97b5c38d2804" providerId="LiveId" clId="{CB09F858-E96B-4B72-ABD0-84A1B127D951}" dt="2023-07-30T23:02:51.591" v="5" actId="6264"/>
          <ac:spMkLst>
            <pc:docMk/>
            <pc:sldMk cId="0" sldId="267"/>
            <ac:spMk id="212" creationId="{00000000-0000-0000-0000-000000000000}"/>
          </ac:spMkLst>
        </pc:spChg>
      </pc:sldChg>
      <pc:sldChg chg="addSp delSp modSp add del mod chgLayout">
        <pc:chgData name="Lance Champagne" userId="784b97b5c38d2804" providerId="LiveId" clId="{CB09F858-E96B-4B72-ABD0-84A1B127D951}" dt="2023-07-30T23:02:51.591" v="5" actId="6264"/>
        <pc:sldMkLst>
          <pc:docMk/>
          <pc:sldMk cId="0" sldId="268"/>
        </pc:sldMkLst>
        <pc:spChg chg="add del mod">
          <ac:chgData name="Lance Champagne" userId="784b97b5c38d2804" providerId="LiveId" clId="{CB09F858-E96B-4B72-ABD0-84A1B127D951}" dt="2023-07-30T23:02:51.591" v="5" actId="6264"/>
          <ac:spMkLst>
            <pc:docMk/>
            <pc:sldMk cId="0" sldId="268"/>
            <ac:spMk id="2" creationId="{F66FDA3A-44FD-26A9-3582-3F2376693436}"/>
          </ac:spMkLst>
        </pc:spChg>
        <pc:spChg chg="add del mod">
          <ac:chgData name="Lance Champagne" userId="784b97b5c38d2804" providerId="LiveId" clId="{CB09F858-E96B-4B72-ABD0-84A1B127D951}" dt="2023-07-30T23:02:51.591" v="5" actId="6264"/>
          <ac:spMkLst>
            <pc:docMk/>
            <pc:sldMk cId="0" sldId="268"/>
            <ac:spMk id="3" creationId="{99A41577-DD3F-0794-1113-C8922FA8A4AD}"/>
          </ac:spMkLst>
        </pc:spChg>
        <pc:spChg chg="mod ord">
          <ac:chgData name="Lance Champagne" userId="784b97b5c38d2804" providerId="LiveId" clId="{CB09F858-E96B-4B72-ABD0-84A1B127D951}" dt="2023-07-30T23:02:51.591" v="5" actId="6264"/>
          <ac:spMkLst>
            <pc:docMk/>
            <pc:sldMk cId="0" sldId="268"/>
            <ac:spMk id="217" creationId="{00000000-0000-0000-0000-000000000000}"/>
          </ac:spMkLst>
        </pc:spChg>
        <pc:spChg chg="mod ord">
          <ac:chgData name="Lance Champagne" userId="784b97b5c38d2804" providerId="LiveId" clId="{CB09F858-E96B-4B72-ABD0-84A1B127D951}" dt="2023-07-30T23:02:51.591" v="5" actId="6264"/>
          <ac:spMkLst>
            <pc:docMk/>
            <pc:sldMk cId="0" sldId="268"/>
            <ac:spMk id="218" creationId="{00000000-0000-0000-0000-000000000000}"/>
          </ac:spMkLst>
        </pc:spChg>
      </pc:sldChg>
      <pc:sldChg chg="addSp delSp modSp add del mod chgLayout">
        <pc:chgData name="Lance Champagne" userId="784b97b5c38d2804" providerId="LiveId" clId="{CB09F858-E96B-4B72-ABD0-84A1B127D951}" dt="2023-07-30T23:02:51.591" v="5" actId="6264"/>
        <pc:sldMkLst>
          <pc:docMk/>
          <pc:sldMk cId="0" sldId="269"/>
        </pc:sldMkLst>
        <pc:spChg chg="add del mod">
          <ac:chgData name="Lance Champagne" userId="784b97b5c38d2804" providerId="LiveId" clId="{CB09F858-E96B-4B72-ABD0-84A1B127D951}" dt="2023-07-30T23:02:51.591" v="5" actId="6264"/>
          <ac:spMkLst>
            <pc:docMk/>
            <pc:sldMk cId="0" sldId="269"/>
            <ac:spMk id="2" creationId="{F8BF3A7C-6CB3-2F20-4D3F-5EE9A31A8FD1}"/>
          </ac:spMkLst>
        </pc:spChg>
        <pc:spChg chg="add mod ord">
          <ac:chgData name="Lance Champagne" userId="784b97b5c38d2804" providerId="LiveId" clId="{CB09F858-E96B-4B72-ABD0-84A1B127D951}" dt="2023-07-30T23:02:51.591" v="5" actId="6264"/>
          <ac:spMkLst>
            <pc:docMk/>
            <pc:sldMk cId="0" sldId="269"/>
            <ac:spMk id="3" creationId="{9A850006-2DAA-E107-40A9-1E613AA1A050}"/>
          </ac:spMkLst>
        </pc:spChg>
        <pc:spChg chg="mod ord">
          <ac:chgData name="Lance Champagne" userId="784b97b5c38d2804" providerId="LiveId" clId="{CB09F858-E96B-4B72-ABD0-84A1B127D951}" dt="2023-07-30T23:02:51.591" v="5" actId="6264"/>
          <ac:spMkLst>
            <pc:docMk/>
            <pc:sldMk cId="0" sldId="269"/>
            <ac:spMk id="223" creationId="{00000000-0000-0000-0000-000000000000}"/>
          </ac:spMkLst>
        </pc:spChg>
      </pc:sldChg>
      <pc:sldChg chg="addSp delSp modSp add del mod chgLayout">
        <pc:chgData name="Lance Champagne" userId="784b97b5c38d2804" providerId="LiveId" clId="{CB09F858-E96B-4B72-ABD0-84A1B127D951}" dt="2023-08-01T01:44:23.780" v="566" actId="47"/>
        <pc:sldMkLst>
          <pc:docMk/>
          <pc:sldMk cId="0" sldId="270"/>
        </pc:sldMkLst>
        <pc:spChg chg="add del mod">
          <ac:chgData name="Lance Champagne" userId="784b97b5c38d2804" providerId="LiveId" clId="{CB09F858-E96B-4B72-ABD0-84A1B127D951}" dt="2023-07-30T23:02:51.591" v="5" actId="6264"/>
          <ac:spMkLst>
            <pc:docMk/>
            <pc:sldMk cId="0" sldId="270"/>
            <ac:spMk id="2" creationId="{3E83D221-C0EA-2CDB-9162-AF7185B26DCB}"/>
          </ac:spMkLst>
        </pc:spChg>
        <pc:spChg chg="add del mod">
          <ac:chgData name="Lance Champagne" userId="784b97b5c38d2804" providerId="LiveId" clId="{CB09F858-E96B-4B72-ABD0-84A1B127D951}" dt="2023-07-30T23:02:51.591" v="5" actId="6264"/>
          <ac:spMkLst>
            <pc:docMk/>
            <pc:sldMk cId="0" sldId="270"/>
            <ac:spMk id="3" creationId="{21A3DBAB-09F0-CA7F-81D9-41898161FF3D}"/>
          </ac:spMkLst>
        </pc:spChg>
        <pc:spChg chg="mod ord">
          <ac:chgData name="Lance Champagne" userId="784b97b5c38d2804" providerId="LiveId" clId="{CB09F858-E96B-4B72-ABD0-84A1B127D951}" dt="2023-07-30T23:02:51.591" v="5" actId="6264"/>
          <ac:spMkLst>
            <pc:docMk/>
            <pc:sldMk cId="0" sldId="270"/>
            <ac:spMk id="230" creationId="{00000000-0000-0000-0000-000000000000}"/>
          </ac:spMkLst>
        </pc:spChg>
        <pc:spChg chg="mod ord">
          <ac:chgData name="Lance Champagne" userId="784b97b5c38d2804" providerId="LiveId" clId="{CB09F858-E96B-4B72-ABD0-84A1B127D951}" dt="2023-07-30T23:02:51.591" v="5" actId="6264"/>
          <ac:spMkLst>
            <pc:docMk/>
            <pc:sldMk cId="0" sldId="270"/>
            <ac:spMk id="231" creationId="{00000000-0000-0000-0000-000000000000}"/>
          </ac:spMkLst>
        </pc:spChg>
      </pc:sldChg>
      <pc:sldChg chg="addSp delSp modSp add del mod chgLayout">
        <pc:chgData name="Lance Champagne" userId="784b97b5c38d2804" providerId="LiveId" clId="{CB09F858-E96B-4B72-ABD0-84A1B127D951}" dt="2023-07-30T23:02:51.591" v="5" actId="6264"/>
        <pc:sldMkLst>
          <pc:docMk/>
          <pc:sldMk cId="0" sldId="271"/>
        </pc:sldMkLst>
        <pc:spChg chg="add del mod">
          <ac:chgData name="Lance Champagne" userId="784b97b5c38d2804" providerId="LiveId" clId="{CB09F858-E96B-4B72-ABD0-84A1B127D951}" dt="2023-07-30T23:02:51.591" v="5" actId="6264"/>
          <ac:spMkLst>
            <pc:docMk/>
            <pc:sldMk cId="0" sldId="271"/>
            <ac:spMk id="2" creationId="{321D0CAE-564B-77F1-3EFB-BE908FE01852}"/>
          </ac:spMkLst>
        </pc:spChg>
        <pc:spChg chg="add del mod">
          <ac:chgData name="Lance Champagne" userId="784b97b5c38d2804" providerId="LiveId" clId="{CB09F858-E96B-4B72-ABD0-84A1B127D951}" dt="2023-07-30T23:02:51.591" v="5" actId="6264"/>
          <ac:spMkLst>
            <pc:docMk/>
            <pc:sldMk cId="0" sldId="271"/>
            <ac:spMk id="3" creationId="{A58FF9A4-1C1D-FA04-61FD-89CBFA05FE92}"/>
          </ac:spMkLst>
        </pc:spChg>
        <pc:spChg chg="mod ord">
          <ac:chgData name="Lance Champagne" userId="784b97b5c38d2804" providerId="LiveId" clId="{CB09F858-E96B-4B72-ABD0-84A1B127D951}" dt="2023-07-30T23:02:51.591" v="5" actId="6264"/>
          <ac:spMkLst>
            <pc:docMk/>
            <pc:sldMk cId="0" sldId="271"/>
            <ac:spMk id="237" creationId="{00000000-0000-0000-0000-000000000000}"/>
          </ac:spMkLst>
        </pc:spChg>
        <pc:spChg chg="mod ord">
          <ac:chgData name="Lance Champagne" userId="784b97b5c38d2804" providerId="LiveId" clId="{CB09F858-E96B-4B72-ABD0-84A1B127D951}" dt="2023-07-30T23:02:51.591" v="5" actId="6264"/>
          <ac:spMkLst>
            <pc:docMk/>
            <pc:sldMk cId="0" sldId="271"/>
            <ac:spMk id="238" creationId="{00000000-0000-0000-0000-000000000000}"/>
          </ac:spMkLst>
        </pc:spChg>
      </pc:sldChg>
      <pc:sldChg chg="addSp delSp modSp add del mod chgLayout">
        <pc:chgData name="Lance Champagne" userId="784b97b5c38d2804" providerId="LiveId" clId="{CB09F858-E96B-4B72-ABD0-84A1B127D951}" dt="2023-07-30T23:02:51.591" v="5" actId="6264"/>
        <pc:sldMkLst>
          <pc:docMk/>
          <pc:sldMk cId="0" sldId="272"/>
        </pc:sldMkLst>
        <pc:spChg chg="add del mod">
          <ac:chgData name="Lance Champagne" userId="784b97b5c38d2804" providerId="LiveId" clId="{CB09F858-E96B-4B72-ABD0-84A1B127D951}" dt="2023-07-30T23:02:51.591" v="5" actId="6264"/>
          <ac:spMkLst>
            <pc:docMk/>
            <pc:sldMk cId="0" sldId="272"/>
            <ac:spMk id="2" creationId="{FB17503E-8455-4F5A-2A75-3D053C8F1A4B}"/>
          </ac:spMkLst>
        </pc:spChg>
        <pc:spChg chg="add del mod">
          <ac:chgData name="Lance Champagne" userId="784b97b5c38d2804" providerId="LiveId" clId="{CB09F858-E96B-4B72-ABD0-84A1B127D951}" dt="2023-07-30T23:02:51.591" v="5" actId="6264"/>
          <ac:spMkLst>
            <pc:docMk/>
            <pc:sldMk cId="0" sldId="272"/>
            <ac:spMk id="3" creationId="{63931F36-C474-4305-EC84-13FCB7DA7864}"/>
          </ac:spMkLst>
        </pc:spChg>
        <pc:spChg chg="mod ord">
          <ac:chgData name="Lance Champagne" userId="784b97b5c38d2804" providerId="LiveId" clId="{CB09F858-E96B-4B72-ABD0-84A1B127D951}" dt="2023-07-30T23:02:51.591" v="5" actId="6264"/>
          <ac:spMkLst>
            <pc:docMk/>
            <pc:sldMk cId="0" sldId="272"/>
            <ac:spMk id="243" creationId="{00000000-0000-0000-0000-000000000000}"/>
          </ac:spMkLst>
        </pc:spChg>
        <pc:spChg chg="mod ord">
          <ac:chgData name="Lance Champagne" userId="784b97b5c38d2804" providerId="LiveId" clId="{CB09F858-E96B-4B72-ABD0-84A1B127D951}" dt="2023-07-30T23:02:51.591" v="5" actId="6264"/>
          <ac:spMkLst>
            <pc:docMk/>
            <pc:sldMk cId="0" sldId="272"/>
            <ac:spMk id="244" creationId="{00000000-0000-0000-0000-000000000000}"/>
          </ac:spMkLst>
        </pc:spChg>
      </pc:sldChg>
      <pc:sldChg chg="addSp delSp modSp add del mod chgLayout">
        <pc:chgData name="Lance Champagne" userId="784b97b5c38d2804" providerId="LiveId" clId="{CB09F858-E96B-4B72-ABD0-84A1B127D951}" dt="2023-08-01T01:49:29.064" v="700" actId="20577"/>
        <pc:sldMkLst>
          <pc:docMk/>
          <pc:sldMk cId="0" sldId="273"/>
        </pc:sldMkLst>
        <pc:spChg chg="add del mod">
          <ac:chgData name="Lance Champagne" userId="784b97b5c38d2804" providerId="LiveId" clId="{CB09F858-E96B-4B72-ABD0-84A1B127D951}" dt="2023-07-30T23:02:51.591" v="5" actId="6264"/>
          <ac:spMkLst>
            <pc:docMk/>
            <pc:sldMk cId="0" sldId="273"/>
            <ac:spMk id="2" creationId="{F24C37C1-1E9A-D22B-831A-FDF569B7C9B5}"/>
          </ac:spMkLst>
        </pc:spChg>
        <pc:spChg chg="add del mod">
          <ac:chgData name="Lance Champagne" userId="784b97b5c38d2804" providerId="LiveId" clId="{CB09F858-E96B-4B72-ABD0-84A1B127D951}" dt="2023-07-30T23:02:51.591" v="5" actId="6264"/>
          <ac:spMkLst>
            <pc:docMk/>
            <pc:sldMk cId="0" sldId="273"/>
            <ac:spMk id="3" creationId="{72028F16-5B29-1E2D-7081-F536FA0E39A4}"/>
          </ac:spMkLst>
        </pc:spChg>
        <pc:spChg chg="mod ord">
          <ac:chgData name="Lance Champagne" userId="784b97b5c38d2804" providerId="LiveId" clId="{CB09F858-E96B-4B72-ABD0-84A1B127D951}" dt="2023-07-30T23:02:51.591" v="5" actId="6264"/>
          <ac:spMkLst>
            <pc:docMk/>
            <pc:sldMk cId="0" sldId="273"/>
            <ac:spMk id="249" creationId="{00000000-0000-0000-0000-000000000000}"/>
          </ac:spMkLst>
        </pc:spChg>
        <pc:spChg chg="mod ord">
          <ac:chgData name="Lance Champagne" userId="784b97b5c38d2804" providerId="LiveId" clId="{CB09F858-E96B-4B72-ABD0-84A1B127D951}" dt="2023-08-01T01:49:29.064" v="700" actId="20577"/>
          <ac:spMkLst>
            <pc:docMk/>
            <pc:sldMk cId="0" sldId="273"/>
            <ac:spMk id="250" creationId="{00000000-0000-0000-0000-000000000000}"/>
          </ac:spMkLst>
        </pc:spChg>
      </pc:sldChg>
      <pc:sldChg chg="addSp delSp modSp add del mod chgLayout">
        <pc:chgData name="Lance Champagne" userId="784b97b5c38d2804" providerId="LiveId" clId="{CB09F858-E96B-4B72-ABD0-84A1B127D951}" dt="2023-07-30T23:02:51.591" v="5" actId="6264"/>
        <pc:sldMkLst>
          <pc:docMk/>
          <pc:sldMk cId="0" sldId="274"/>
        </pc:sldMkLst>
        <pc:spChg chg="add del mod">
          <ac:chgData name="Lance Champagne" userId="784b97b5c38d2804" providerId="LiveId" clId="{CB09F858-E96B-4B72-ABD0-84A1B127D951}" dt="2023-07-30T23:02:51.591" v="5" actId="6264"/>
          <ac:spMkLst>
            <pc:docMk/>
            <pc:sldMk cId="0" sldId="274"/>
            <ac:spMk id="2" creationId="{ED3F4755-E669-C380-AE77-DC3B986A982D}"/>
          </ac:spMkLst>
        </pc:spChg>
        <pc:spChg chg="add del mod">
          <ac:chgData name="Lance Champagne" userId="784b97b5c38d2804" providerId="LiveId" clId="{CB09F858-E96B-4B72-ABD0-84A1B127D951}" dt="2023-07-30T23:02:51.591" v="5" actId="6264"/>
          <ac:spMkLst>
            <pc:docMk/>
            <pc:sldMk cId="0" sldId="274"/>
            <ac:spMk id="3" creationId="{54A1B4B5-E57D-E203-141A-89ABC41EF08F}"/>
          </ac:spMkLst>
        </pc:spChg>
        <pc:spChg chg="mod ord">
          <ac:chgData name="Lance Champagne" userId="784b97b5c38d2804" providerId="LiveId" clId="{CB09F858-E96B-4B72-ABD0-84A1B127D951}" dt="2023-07-30T23:02:51.591" v="5" actId="6264"/>
          <ac:spMkLst>
            <pc:docMk/>
            <pc:sldMk cId="0" sldId="274"/>
            <ac:spMk id="255" creationId="{00000000-0000-0000-0000-000000000000}"/>
          </ac:spMkLst>
        </pc:spChg>
        <pc:spChg chg="mod ord">
          <ac:chgData name="Lance Champagne" userId="784b97b5c38d2804" providerId="LiveId" clId="{CB09F858-E96B-4B72-ABD0-84A1B127D951}" dt="2023-07-30T23:02:51.591" v="5" actId="6264"/>
          <ac:spMkLst>
            <pc:docMk/>
            <pc:sldMk cId="0" sldId="274"/>
            <ac:spMk id="256" creationId="{00000000-0000-0000-0000-000000000000}"/>
          </ac:spMkLst>
        </pc:spChg>
      </pc:sldChg>
      <pc:sldChg chg="addSp delSp modSp add del mod chgLayout">
        <pc:chgData name="Lance Champagne" userId="784b97b5c38d2804" providerId="LiveId" clId="{CB09F858-E96B-4B72-ABD0-84A1B127D951}" dt="2023-08-01T01:51:02.372" v="703" actId="1076"/>
        <pc:sldMkLst>
          <pc:docMk/>
          <pc:sldMk cId="0" sldId="275"/>
        </pc:sldMkLst>
        <pc:spChg chg="add del mod">
          <ac:chgData name="Lance Champagne" userId="784b97b5c38d2804" providerId="LiveId" clId="{CB09F858-E96B-4B72-ABD0-84A1B127D951}" dt="2023-07-30T23:02:51.591" v="5" actId="6264"/>
          <ac:spMkLst>
            <pc:docMk/>
            <pc:sldMk cId="0" sldId="275"/>
            <ac:spMk id="2" creationId="{3EBF9E11-5381-0B0A-98C4-91082B6DB42B}"/>
          </ac:spMkLst>
        </pc:spChg>
        <pc:spChg chg="add mod ord">
          <ac:chgData name="Lance Champagne" userId="784b97b5c38d2804" providerId="LiveId" clId="{CB09F858-E96B-4B72-ABD0-84A1B127D951}" dt="2023-07-30T23:02:51.591" v="5" actId="6264"/>
          <ac:spMkLst>
            <pc:docMk/>
            <pc:sldMk cId="0" sldId="275"/>
            <ac:spMk id="3" creationId="{8E8D55C8-E252-FFA6-3F35-B09824D3E3E3}"/>
          </ac:spMkLst>
        </pc:spChg>
        <pc:spChg chg="mod ord">
          <ac:chgData name="Lance Champagne" userId="784b97b5c38d2804" providerId="LiveId" clId="{CB09F858-E96B-4B72-ABD0-84A1B127D951}" dt="2023-07-30T23:02:51.591" v="5" actId="6264"/>
          <ac:spMkLst>
            <pc:docMk/>
            <pc:sldMk cId="0" sldId="275"/>
            <ac:spMk id="261" creationId="{00000000-0000-0000-0000-000000000000}"/>
          </ac:spMkLst>
        </pc:spChg>
        <pc:picChg chg="mod">
          <ac:chgData name="Lance Champagne" userId="784b97b5c38d2804" providerId="LiveId" clId="{CB09F858-E96B-4B72-ABD0-84A1B127D951}" dt="2023-08-01T01:51:02.372" v="703" actId="1076"/>
          <ac:picMkLst>
            <pc:docMk/>
            <pc:sldMk cId="0" sldId="275"/>
            <ac:picMk id="262" creationId="{00000000-0000-0000-0000-000000000000}"/>
          </ac:picMkLst>
        </pc:picChg>
      </pc:sldChg>
      <pc:sldChg chg="addSp delSp modSp add del mod chgLayout">
        <pc:chgData name="Lance Champagne" userId="784b97b5c38d2804" providerId="LiveId" clId="{CB09F858-E96B-4B72-ABD0-84A1B127D951}" dt="2023-07-30T23:02:51.591" v="5" actId="6264"/>
        <pc:sldMkLst>
          <pc:docMk/>
          <pc:sldMk cId="0" sldId="276"/>
        </pc:sldMkLst>
        <pc:spChg chg="add del mod">
          <ac:chgData name="Lance Champagne" userId="784b97b5c38d2804" providerId="LiveId" clId="{CB09F858-E96B-4B72-ABD0-84A1B127D951}" dt="2023-07-30T23:02:51.591" v="5" actId="6264"/>
          <ac:spMkLst>
            <pc:docMk/>
            <pc:sldMk cId="0" sldId="276"/>
            <ac:spMk id="2" creationId="{121931DE-CE9C-8649-7444-F9218329CE63}"/>
          </ac:spMkLst>
        </pc:spChg>
        <pc:spChg chg="add del mod">
          <ac:chgData name="Lance Champagne" userId="784b97b5c38d2804" providerId="LiveId" clId="{CB09F858-E96B-4B72-ABD0-84A1B127D951}" dt="2023-07-30T23:02:51.591" v="5" actId="6264"/>
          <ac:spMkLst>
            <pc:docMk/>
            <pc:sldMk cId="0" sldId="276"/>
            <ac:spMk id="3" creationId="{0FE0E9F4-96F7-A414-9FE9-E3AF0B7E2D3F}"/>
          </ac:spMkLst>
        </pc:spChg>
        <pc:spChg chg="mod ord">
          <ac:chgData name="Lance Champagne" userId="784b97b5c38d2804" providerId="LiveId" clId="{CB09F858-E96B-4B72-ABD0-84A1B127D951}" dt="2023-07-30T23:02:51.591" v="5" actId="6264"/>
          <ac:spMkLst>
            <pc:docMk/>
            <pc:sldMk cId="0" sldId="276"/>
            <ac:spMk id="267" creationId="{00000000-0000-0000-0000-000000000000}"/>
          </ac:spMkLst>
        </pc:spChg>
        <pc:spChg chg="mod ord">
          <ac:chgData name="Lance Champagne" userId="784b97b5c38d2804" providerId="LiveId" clId="{CB09F858-E96B-4B72-ABD0-84A1B127D951}" dt="2023-07-30T23:02:51.591" v="5" actId="6264"/>
          <ac:spMkLst>
            <pc:docMk/>
            <pc:sldMk cId="0" sldId="276"/>
            <ac:spMk id="268" creationId="{00000000-0000-0000-0000-000000000000}"/>
          </ac:spMkLst>
        </pc:spChg>
      </pc:sldChg>
      <pc:sldChg chg="add del">
        <pc:chgData name="Lance Champagne" userId="784b97b5c38d2804" providerId="LiveId" clId="{CB09F858-E96B-4B72-ABD0-84A1B127D951}" dt="2023-07-30T22:59:53.962" v="2" actId="47"/>
        <pc:sldMkLst>
          <pc:docMk/>
          <pc:sldMk cId="0" sldId="277"/>
        </pc:sldMkLst>
      </pc:sldChg>
      <pc:sldChg chg="add del">
        <pc:chgData name="Lance Champagne" userId="784b97b5c38d2804" providerId="LiveId" clId="{CB09F858-E96B-4B72-ABD0-84A1B127D951}" dt="2023-07-30T22:59:53.962" v="2" actId="47"/>
        <pc:sldMkLst>
          <pc:docMk/>
          <pc:sldMk cId="0" sldId="278"/>
        </pc:sldMkLst>
      </pc:sldChg>
      <pc:sldChg chg="add del">
        <pc:chgData name="Lance Champagne" userId="784b97b5c38d2804" providerId="LiveId" clId="{CB09F858-E96B-4B72-ABD0-84A1B127D951}" dt="2023-07-30T22:59:53.962" v="2" actId="47"/>
        <pc:sldMkLst>
          <pc:docMk/>
          <pc:sldMk cId="0" sldId="279"/>
        </pc:sldMkLst>
      </pc:sldChg>
      <pc:sldChg chg="add del">
        <pc:chgData name="Lance Champagne" userId="784b97b5c38d2804" providerId="LiveId" clId="{CB09F858-E96B-4B72-ABD0-84A1B127D951}" dt="2023-07-30T22:59:53.962" v="2" actId="47"/>
        <pc:sldMkLst>
          <pc:docMk/>
          <pc:sldMk cId="0" sldId="280"/>
        </pc:sldMkLst>
      </pc:sldChg>
      <pc:sldChg chg="add del">
        <pc:chgData name="Lance Champagne" userId="784b97b5c38d2804" providerId="LiveId" clId="{CB09F858-E96B-4B72-ABD0-84A1B127D951}" dt="2023-07-30T22:59:53.962" v="2" actId="47"/>
        <pc:sldMkLst>
          <pc:docMk/>
          <pc:sldMk cId="0" sldId="281"/>
        </pc:sldMkLst>
      </pc:sldChg>
      <pc:sldChg chg="add del">
        <pc:chgData name="Lance Champagne" userId="784b97b5c38d2804" providerId="LiveId" clId="{CB09F858-E96B-4B72-ABD0-84A1B127D951}" dt="2023-07-30T22:59:53.962" v="2" actId="47"/>
        <pc:sldMkLst>
          <pc:docMk/>
          <pc:sldMk cId="0" sldId="282"/>
        </pc:sldMkLst>
      </pc:sldChg>
      <pc:sldChg chg="add del">
        <pc:chgData name="Lance Champagne" userId="784b97b5c38d2804" providerId="LiveId" clId="{CB09F858-E96B-4B72-ABD0-84A1B127D951}" dt="2023-07-30T22:59:53.962" v="2" actId="47"/>
        <pc:sldMkLst>
          <pc:docMk/>
          <pc:sldMk cId="0" sldId="283"/>
        </pc:sldMkLst>
      </pc:sldChg>
      <pc:sldChg chg="add del">
        <pc:chgData name="Lance Champagne" userId="784b97b5c38d2804" providerId="LiveId" clId="{CB09F858-E96B-4B72-ABD0-84A1B127D951}" dt="2023-07-30T22:59:53.962" v="2" actId="47"/>
        <pc:sldMkLst>
          <pc:docMk/>
          <pc:sldMk cId="0" sldId="284"/>
        </pc:sldMkLst>
      </pc:sldChg>
      <pc:sldChg chg="add del">
        <pc:chgData name="Lance Champagne" userId="784b97b5c38d2804" providerId="LiveId" clId="{CB09F858-E96B-4B72-ABD0-84A1B127D951}" dt="2023-07-30T22:59:53.962" v="2" actId="47"/>
        <pc:sldMkLst>
          <pc:docMk/>
          <pc:sldMk cId="0" sldId="285"/>
        </pc:sldMkLst>
      </pc:sldChg>
      <pc:sldChg chg="add del">
        <pc:chgData name="Lance Champagne" userId="784b97b5c38d2804" providerId="LiveId" clId="{CB09F858-E96B-4B72-ABD0-84A1B127D951}" dt="2023-07-30T22:59:53.962" v="2" actId="47"/>
        <pc:sldMkLst>
          <pc:docMk/>
          <pc:sldMk cId="0" sldId="286"/>
        </pc:sldMkLst>
      </pc:sldChg>
      <pc:sldChg chg="add del">
        <pc:chgData name="Lance Champagne" userId="784b97b5c38d2804" providerId="LiveId" clId="{CB09F858-E96B-4B72-ABD0-84A1B127D951}" dt="2023-07-30T22:59:53.962" v="2" actId="47"/>
        <pc:sldMkLst>
          <pc:docMk/>
          <pc:sldMk cId="0" sldId="287"/>
        </pc:sldMkLst>
      </pc:sldChg>
      <pc:sldChg chg="add del">
        <pc:chgData name="Lance Champagne" userId="784b97b5c38d2804" providerId="LiveId" clId="{CB09F858-E96B-4B72-ABD0-84A1B127D951}" dt="2023-07-30T22:59:53.962" v="2" actId="47"/>
        <pc:sldMkLst>
          <pc:docMk/>
          <pc:sldMk cId="0" sldId="288"/>
        </pc:sldMkLst>
      </pc:sldChg>
      <pc:sldChg chg="add del">
        <pc:chgData name="Lance Champagne" userId="784b97b5c38d2804" providerId="LiveId" clId="{CB09F858-E96B-4B72-ABD0-84A1B127D951}" dt="2023-07-30T22:59:53.962" v="2" actId="47"/>
        <pc:sldMkLst>
          <pc:docMk/>
          <pc:sldMk cId="0" sldId="289"/>
        </pc:sldMkLst>
      </pc:sldChg>
      <pc:sldChg chg="add del">
        <pc:chgData name="Lance Champagne" userId="784b97b5c38d2804" providerId="LiveId" clId="{CB09F858-E96B-4B72-ABD0-84A1B127D951}" dt="2023-07-30T22:59:53.962" v="2" actId="47"/>
        <pc:sldMkLst>
          <pc:docMk/>
          <pc:sldMk cId="0" sldId="290"/>
        </pc:sldMkLst>
      </pc:sldChg>
      <pc:sldChg chg="add del">
        <pc:chgData name="Lance Champagne" userId="784b97b5c38d2804" providerId="LiveId" clId="{CB09F858-E96B-4B72-ABD0-84A1B127D951}" dt="2023-07-30T22:59:53.962" v="2" actId="47"/>
        <pc:sldMkLst>
          <pc:docMk/>
          <pc:sldMk cId="0" sldId="291"/>
        </pc:sldMkLst>
      </pc:sldChg>
      <pc:sldChg chg="add del">
        <pc:chgData name="Lance Champagne" userId="784b97b5c38d2804" providerId="LiveId" clId="{CB09F858-E96B-4B72-ABD0-84A1B127D951}" dt="2023-07-30T22:59:53.962" v="2" actId="47"/>
        <pc:sldMkLst>
          <pc:docMk/>
          <pc:sldMk cId="0" sldId="292"/>
        </pc:sldMkLst>
      </pc:sldChg>
      <pc:sldChg chg="add del">
        <pc:chgData name="Lance Champagne" userId="784b97b5c38d2804" providerId="LiveId" clId="{CB09F858-E96B-4B72-ABD0-84A1B127D951}" dt="2023-07-30T22:59:53.962" v="2" actId="47"/>
        <pc:sldMkLst>
          <pc:docMk/>
          <pc:sldMk cId="0" sldId="293"/>
        </pc:sldMkLst>
      </pc:sldChg>
      <pc:sldChg chg="add del">
        <pc:chgData name="Lance Champagne" userId="784b97b5c38d2804" providerId="LiveId" clId="{CB09F858-E96B-4B72-ABD0-84A1B127D951}" dt="2023-07-30T22:59:53.962" v="2" actId="47"/>
        <pc:sldMkLst>
          <pc:docMk/>
          <pc:sldMk cId="0" sldId="295"/>
        </pc:sldMkLst>
      </pc:sldChg>
      <pc:sldChg chg="add del">
        <pc:chgData name="Lance Champagne" userId="784b97b5c38d2804" providerId="LiveId" clId="{CB09F858-E96B-4B72-ABD0-84A1B127D951}" dt="2023-07-30T22:59:53.962" v="2" actId="47"/>
        <pc:sldMkLst>
          <pc:docMk/>
          <pc:sldMk cId="0" sldId="296"/>
        </pc:sldMkLst>
      </pc:sldChg>
      <pc:sldChg chg="add del">
        <pc:chgData name="Lance Champagne" userId="784b97b5c38d2804" providerId="LiveId" clId="{CB09F858-E96B-4B72-ABD0-84A1B127D951}" dt="2023-07-30T22:59:53.962" v="2" actId="47"/>
        <pc:sldMkLst>
          <pc:docMk/>
          <pc:sldMk cId="0" sldId="297"/>
        </pc:sldMkLst>
      </pc:sldChg>
      <pc:sldChg chg="add del">
        <pc:chgData name="Lance Champagne" userId="784b97b5c38d2804" providerId="LiveId" clId="{CB09F858-E96B-4B72-ABD0-84A1B127D951}" dt="2023-07-30T22:59:53.962" v="2" actId="47"/>
        <pc:sldMkLst>
          <pc:docMk/>
          <pc:sldMk cId="0" sldId="299"/>
        </pc:sldMkLst>
      </pc:sldChg>
      <pc:sldChg chg="add del">
        <pc:chgData name="Lance Champagne" userId="784b97b5c38d2804" providerId="LiveId" clId="{CB09F858-E96B-4B72-ABD0-84A1B127D951}" dt="2023-07-30T22:59:53.962" v="2" actId="47"/>
        <pc:sldMkLst>
          <pc:docMk/>
          <pc:sldMk cId="0" sldId="300"/>
        </pc:sldMkLst>
      </pc:sldChg>
      <pc:sldChg chg="add del">
        <pc:chgData name="Lance Champagne" userId="784b97b5c38d2804" providerId="LiveId" clId="{CB09F858-E96B-4B72-ABD0-84A1B127D951}" dt="2023-07-30T22:59:53.962" v="2" actId="47"/>
        <pc:sldMkLst>
          <pc:docMk/>
          <pc:sldMk cId="3390814046" sldId="301"/>
        </pc:sldMkLst>
      </pc:sldChg>
      <pc:sldChg chg="add del">
        <pc:chgData name="Lance Champagne" userId="784b97b5c38d2804" providerId="LiveId" clId="{CB09F858-E96B-4B72-ABD0-84A1B127D951}" dt="2023-07-30T22:59:53.962" v="2" actId="47"/>
        <pc:sldMkLst>
          <pc:docMk/>
          <pc:sldMk cId="3271434773" sldId="302"/>
        </pc:sldMkLst>
      </pc:sldChg>
      <pc:sldChg chg="add del">
        <pc:chgData name="Lance Champagne" userId="784b97b5c38d2804" providerId="LiveId" clId="{CB09F858-E96B-4B72-ABD0-84A1B127D951}" dt="2023-07-30T22:59:53.962" v="2" actId="47"/>
        <pc:sldMkLst>
          <pc:docMk/>
          <pc:sldMk cId="1232367363" sldId="303"/>
        </pc:sldMkLst>
      </pc:sldChg>
      <pc:sldChg chg="add del">
        <pc:chgData name="Lance Champagne" userId="784b97b5c38d2804" providerId="LiveId" clId="{CB09F858-E96B-4B72-ABD0-84A1B127D951}" dt="2023-07-30T22:59:53.962" v="2" actId="47"/>
        <pc:sldMkLst>
          <pc:docMk/>
          <pc:sldMk cId="3035905794" sldId="314"/>
        </pc:sldMkLst>
      </pc:sldChg>
      <pc:sldChg chg="add del">
        <pc:chgData name="Lance Champagne" userId="784b97b5c38d2804" providerId="LiveId" clId="{CB09F858-E96B-4B72-ABD0-84A1B127D951}" dt="2023-07-30T22:59:53.962" v="2" actId="47"/>
        <pc:sldMkLst>
          <pc:docMk/>
          <pc:sldMk cId="2106009565" sldId="315"/>
        </pc:sldMkLst>
      </pc:sldChg>
      <pc:sldChg chg="add del">
        <pc:chgData name="Lance Champagne" userId="784b97b5c38d2804" providerId="LiveId" clId="{CB09F858-E96B-4B72-ABD0-84A1B127D951}" dt="2023-07-30T22:59:53.962" v="2" actId="47"/>
        <pc:sldMkLst>
          <pc:docMk/>
          <pc:sldMk cId="2774083091" sldId="318"/>
        </pc:sldMkLst>
      </pc:sldChg>
      <pc:sldChg chg="add del">
        <pc:chgData name="Lance Champagne" userId="784b97b5c38d2804" providerId="LiveId" clId="{CB09F858-E96B-4B72-ABD0-84A1B127D951}" dt="2023-07-30T22:59:42.023" v="1" actId="47"/>
        <pc:sldMkLst>
          <pc:docMk/>
          <pc:sldMk cId="0" sldId="481"/>
        </pc:sldMkLst>
      </pc:sldChg>
      <pc:sldChg chg="modSp new mod">
        <pc:chgData name="Lance Champagne" userId="784b97b5c38d2804" providerId="LiveId" clId="{CB09F858-E96B-4B72-ABD0-84A1B127D951}" dt="2023-08-01T03:12:34.676" v="3955" actId="404"/>
        <pc:sldMkLst>
          <pc:docMk/>
          <pc:sldMk cId="705764929" sldId="491"/>
        </pc:sldMkLst>
        <pc:spChg chg="mod">
          <ac:chgData name="Lance Champagne" userId="784b97b5c38d2804" providerId="LiveId" clId="{CB09F858-E96B-4B72-ABD0-84A1B127D951}" dt="2023-08-01T00:23:03.262" v="33" actId="20577"/>
          <ac:spMkLst>
            <pc:docMk/>
            <pc:sldMk cId="705764929" sldId="491"/>
            <ac:spMk id="2" creationId="{6DCE5078-7ACA-F660-CA2D-FA56F04D7A6B}"/>
          </ac:spMkLst>
        </pc:spChg>
        <pc:spChg chg="mod">
          <ac:chgData name="Lance Champagne" userId="784b97b5c38d2804" providerId="LiveId" clId="{CB09F858-E96B-4B72-ABD0-84A1B127D951}" dt="2023-08-01T03:12:34.676" v="3955" actId="404"/>
          <ac:spMkLst>
            <pc:docMk/>
            <pc:sldMk cId="705764929" sldId="491"/>
            <ac:spMk id="3" creationId="{43C329A4-F371-3350-2976-41BCD8DF446D}"/>
          </ac:spMkLst>
        </pc:spChg>
      </pc:sldChg>
      <pc:sldChg chg="modSp new mod">
        <pc:chgData name="Lance Champagne" userId="784b97b5c38d2804" providerId="LiveId" clId="{CB09F858-E96B-4B72-ABD0-84A1B127D951}" dt="2023-08-01T02:01:39.137" v="1370" actId="114"/>
        <pc:sldMkLst>
          <pc:docMk/>
          <pc:sldMk cId="908580530" sldId="492"/>
        </pc:sldMkLst>
        <pc:spChg chg="mod">
          <ac:chgData name="Lance Champagne" userId="784b97b5c38d2804" providerId="LiveId" clId="{CB09F858-E96B-4B72-ABD0-84A1B127D951}" dt="2023-08-01T01:54:58.136" v="846" actId="20577"/>
          <ac:spMkLst>
            <pc:docMk/>
            <pc:sldMk cId="908580530" sldId="492"/>
            <ac:spMk id="2" creationId="{EF1B7FE3-2C49-6452-AB16-8ECBC8C9314E}"/>
          </ac:spMkLst>
        </pc:spChg>
        <pc:spChg chg="mod">
          <ac:chgData name="Lance Champagne" userId="784b97b5c38d2804" providerId="LiveId" clId="{CB09F858-E96B-4B72-ABD0-84A1B127D951}" dt="2023-08-01T02:01:39.137" v="1370" actId="114"/>
          <ac:spMkLst>
            <pc:docMk/>
            <pc:sldMk cId="908580530" sldId="492"/>
            <ac:spMk id="3" creationId="{3C21C33D-6450-E707-C591-41EFC45A546D}"/>
          </ac:spMkLst>
        </pc:spChg>
      </pc:sldChg>
      <pc:sldChg chg="addSp modSp new mod">
        <pc:chgData name="Lance Champagne" userId="784b97b5c38d2804" providerId="LiveId" clId="{CB09F858-E96B-4B72-ABD0-84A1B127D951}" dt="2023-08-01T02:18:18.492" v="1860" actId="1076"/>
        <pc:sldMkLst>
          <pc:docMk/>
          <pc:sldMk cId="1436668115" sldId="493"/>
        </pc:sldMkLst>
        <pc:spChg chg="mod">
          <ac:chgData name="Lance Champagne" userId="784b97b5c38d2804" providerId="LiveId" clId="{CB09F858-E96B-4B72-ABD0-84A1B127D951}" dt="2023-08-01T02:02:00.054" v="1384" actId="20577"/>
          <ac:spMkLst>
            <pc:docMk/>
            <pc:sldMk cId="1436668115" sldId="493"/>
            <ac:spMk id="2" creationId="{8FB7C22D-E622-0BB4-F4F8-F6E07289741E}"/>
          </ac:spMkLst>
        </pc:spChg>
        <pc:spChg chg="mod">
          <ac:chgData name="Lance Champagne" userId="784b97b5c38d2804" providerId="LiveId" clId="{CB09F858-E96B-4B72-ABD0-84A1B127D951}" dt="2023-08-01T02:14:18.696" v="1857" actId="6549"/>
          <ac:spMkLst>
            <pc:docMk/>
            <pc:sldMk cId="1436668115" sldId="493"/>
            <ac:spMk id="3" creationId="{8A50D079-E240-659B-8141-E52E52CCFD17}"/>
          </ac:spMkLst>
        </pc:spChg>
        <pc:picChg chg="add mod">
          <ac:chgData name="Lance Champagne" userId="784b97b5c38d2804" providerId="LiveId" clId="{CB09F858-E96B-4B72-ABD0-84A1B127D951}" dt="2023-08-01T02:18:18.492" v="1860" actId="1076"/>
          <ac:picMkLst>
            <pc:docMk/>
            <pc:sldMk cId="1436668115" sldId="493"/>
            <ac:picMk id="5" creationId="{D1A49929-EF8B-4A8E-933E-C9C61231AA14}"/>
          </ac:picMkLst>
        </pc:picChg>
      </pc:sldChg>
      <pc:sldChg chg="addSp modSp new mod">
        <pc:chgData name="Lance Champagne" userId="784b97b5c38d2804" providerId="LiveId" clId="{CB09F858-E96B-4B72-ABD0-84A1B127D951}" dt="2023-08-01T02:32:32.746" v="2439" actId="1076"/>
        <pc:sldMkLst>
          <pc:docMk/>
          <pc:sldMk cId="221592667" sldId="494"/>
        </pc:sldMkLst>
        <pc:spChg chg="mod">
          <ac:chgData name="Lance Champagne" userId="784b97b5c38d2804" providerId="LiveId" clId="{CB09F858-E96B-4B72-ABD0-84A1B127D951}" dt="2023-08-01T02:22:43.452" v="1891" actId="20577"/>
          <ac:spMkLst>
            <pc:docMk/>
            <pc:sldMk cId="221592667" sldId="494"/>
            <ac:spMk id="2" creationId="{04BB1623-774D-CAA2-B898-4ACF5D0EB1C2}"/>
          </ac:spMkLst>
        </pc:spChg>
        <pc:spChg chg="mod">
          <ac:chgData name="Lance Champagne" userId="784b97b5c38d2804" providerId="LiveId" clId="{CB09F858-E96B-4B72-ABD0-84A1B127D951}" dt="2023-08-01T02:30:59.904" v="2434" actId="20577"/>
          <ac:spMkLst>
            <pc:docMk/>
            <pc:sldMk cId="221592667" sldId="494"/>
            <ac:spMk id="3" creationId="{09E43227-3E2F-D2CB-7C24-25C3B5BCF7BF}"/>
          </ac:spMkLst>
        </pc:spChg>
        <pc:picChg chg="add mod">
          <ac:chgData name="Lance Champagne" userId="784b97b5c38d2804" providerId="LiveId" clId="{CB09F858-E96B-4B72-ABD0-84A1B127D951}" dt="2023-08-01T02:32:32.746" v="2439" actId="1076"/>
          <ac:picMkLst>
            <pc:docMk/>
            <pc:sldMk cId="221592667" sldId="494"/>
            <ac:picMk id="5" creationId="{19AA2804-22B7-DF28-D776-86A1F1ABA584}"/>
          </ac:picMkLst>
        </pc:picChg>
      </pc:sldChg>
      <pc:sldChg chg="add del">
        <pc:chgData name="Lance Champagne" userId="784b97b5c38d2804" providerId="LiveId" clId="{CB09F858-E96B-4B72-ABD0-84A1B127D951}" dt="2023-07-30T22:59:53.962" v="2" actId="47"/>
        <pc:sldMkLst>
          <pc:docMk/>
          <pc:sldMk cId="9449034" sldId="495"/>
        </pc:sldMkLst>
        <pc:spChg chg="mod">
          <ac:chgData name="Lance Champagne" userId="784b97b5c38d2804" providerId="LiveId" clId="{CB09F858-E96B-4B72-ABD0-84A1B127D951}" dt="2023-08-01T02:35:09.117" v="2490" actId="20577"/>
          <ac:spMkLst>
            <pc:docMk/>
            <pc:sldMk cId="9449034" sldId="495"/>
            <ac:spMk id="2" creationId="{6EEB10A2-D9B5-AE27-E415-5B0709773761}"/>
          </ac:spMkLst>
        </pc:spChg>
        <pc:spChg chg="mod">
          <ac:chgData name="Lance Champagne" userId="784b97b5c38d2804" providerId="LiveId" clId="{CB09F858-E96B-4B72-ABD0-84A1B127D951}" dt="2023-08-01T02:41:00.892" v="2895" actId="20577"/>
          <ac:spMkLst>
            <pc:docMk/>
            <pc:sldMk cId="9449034" sldId="495"/>
            <ac:spMk id="3" creationId="{0DBBE482-5305-9355-8759-EF980DAE2BED}"/>
          </ac:spMkLst>
        </pc:spChg>
        <pc:picChg chg="add mod">
          <ac:chgData name="Lance Champagne" userId="784b97b5c38d2804" providerId="LiveId" clId="{CB09F858-E96B-4B72-ABD0-84A1B127D951}" dt="2023-08-01T02:42:11.175" v="2902" actId="1076"/>
          <ac:picMkLst>
            <pc:docMk/>
            <pc:sldMk cId="9449034" sldId="495"/>
            <ac:picMk id="5" creationId="{2844E0A7-610F-2492-51DC-DE70BA0A09DE}"/>
          </ac:picMkLst>
        </pc:picChg>
      </pc:sldChg>
      <pc:sldChg chg="addSp modSp new mod">
        <pc:chgData name="Lance Champagne" userId="784b97b5c38d2804" providerId="LiveId" clId="{CB09F858-E96B-4B72-ABD0-84A1B127D951}" dt="2023-08-01T02:38:59.262" v="2806" actId="1076"/>
        <pc:sldMkLst>
          <pc:docMk/>
          <pc:sldMk cId="605570779" sldId="496"/>
        </pc:sldMkLst>
        <pc:spChg chg="mod">
          <ac:chgData name="Lance Champagne" userId="784b97b5c38d2804" providerId="LiveId" clId="{CB09F858-E96B-4B72-ABD0-84A1B127D951}" dt="2023-08-01T02:36:25.270" v="2540" actId="20577"/>
          <ac:spMkLst>
            <pc:docMk/>
            <pc:sldMk cId="605570779" sldId="496"/>
            <ac:spMk id="2" creationId="{66FB5BE2-701B-5C58-7310-ECE851CDD47A}"/>
          </ac:spMkLst>
        </pc:spChg>
        <pc:spChg chg="mod">
          <ac:chgData name="Lance Champagne" userId="784b97b5c38d2804" providerId="LiveId" clId="{CB09F858-E96B-4B72-ABD0-84A1B127D951}" dt="2023-08-01T02:38:15.685" v="2802" actId="20577"/>
          <ac:spMkLst>
            <pc:docMk/>
            <pc:sldMk cId="605570779" sldId="496"/>
            <ac:spMk id="3" creationId="{7FFD0902-13B1-A384-F6DE-E14E6C474362}"/>
          </ac:spMkLst>
        </pc:spChg>
        <pc:picChg chg="add mod">
          <ac:chgData name="Lance Champagne" userId="784b97b5c38d2804" providerId="LiveId" clId="{CB09F858-E96B-4B72-ABD0-84A1B127D951}" dt="2023-08-01T02:38:59.262" v="2806" actId="1076"/>
          <ac:picMkLst>
            <pc:docMk/>
            <pc:sldMk cId="605570779" sldId="496"/>
            <ac:picMk id="5" creationId="{CFB1FE7D-F952-08E5-045A-D3A54A179661}"/>
          </ac:picMkLst>
        </pc:picChg>
      </pc:sldChg>
      <pc:sldChg chg="addSp delSp modSp new mod">
        <pc:chgData name="Lance Champagne" userId="784b97b5c38d2804" providerId="LiveId" clId="{CB09F858-E96B-4B72-ABD0-84A1B127D951}" dt="2023-08-01T02:43:47.114" v="2946" actId="1076"/>
        <pc:sldMkLst>
          <pc:docMk/>
          <pc:sldMk cId="2228113708" sldId="497"/>
        </pc:sldMkLst>
        <pc:spChg chg="mod">
          <ac:chgData name="Lance Champagne" userId="784b97b5c38d2804" providerId="LiveId" clId="{CB09F858-E96B-4B72-ABD0-84A1B127D951}" dt="2023-08-01T02:42:47.088" v="2942" actId="20577"/>
          <ac:spMkLst>
            <pc:docMk/>
            <pc:sldMk cId="2228113708" sldId="497"/>
            <ac:spMk id="2" creationId="{894E548D-BA17-8278-0A93-0A8AFACA67F7}"/>
          </ac:spMkLst>
        </pc:spChg>
        <pc:spChg chg="del">
          <ac:chgData name="Lance Champagne" userId="784b97b5c38d2804" providerId="LiveId" clId="{CB09F858-E96B-4B72-ABD0-84A1B127D951}" dt="2023-08-01T02:43:29.065" v="2943" actId="22"/>
          <ac:spMkLst>
            <pc:docMk/>
            <pc:sldMk cId="2228113708" sldId="497"/>
            <ac:spMk id="3" creationId="{F9214C96-3D8E-2023-AE14-D297AB49E335}"/>
          </ac:spMkLst>
        </pc:spChg>
        <pc:picChg chg="add mod ord">
          <ac:chgData name="Lance Champagne" userId="784b97b5c38d2804" providerId="LiveId" clId="{CB09F858-E96B-4B72-ABD0-84A1B127D951}" dt="2023-08-01T02:43:47.114" v="2946" actId="1076"/>
          <ac:picMkLst>
            <pc:docMk/>
            <pc:sldMk cId="2228113708" sldId="497"/>
            <ac:picMk id="5" creationId="{9D568D8E-D1F2-5303-3FC5-43D6F6A7783A}"/>
          </ac:picMkLst>
        </pc:picChg>
      </pc:sldChg>
      <pc:sldChg chg="modSp new mod">
        <pc:chgData name="Lance Champagne" userId="784b97b5c38d2804" providerId="LiveId" clId="{CB09F858-E96B-4B72-ABD0-84A1B127D951}" dt="2023-08-01T02:52:37.092" v="3757" actId="20577"/>
        <pc:sldMkLst>
          <pc:docMk/>
          <pc:sldMk cId="746539735" sldId="498"/>
        </pc:sldMkLst>
        <pc:spChg chg="mod">
          <ac:chgData name="Lance Champagne" userId="784b97b5c38d2804" providerId="LiveId" clId="{CB09F858-E96B-4B72-ABD0-84A1B127D951}" dt="2023-08-01T02:44:48.046" v="2960" actId="20577"/>
          <ac:spMkLst>
            <pc:docMk/>
            <pc:sldMk cId="746539735" sldId="498"/>
            <ac:spMk id="2" creationId="{227ECB3E-5F8A-8F94-C43F-F583402CB7B6}"/>
          </ac:spMkLst>
        </pc:spChg>
        <pc:spChg chg="mod">
          <ac:chgData name="Lance Champagne" userId="784b97b5c38d2804" providerId="LiveId" clId="{CB09F858-E96B-4B72-ABD0-84A1B127D951}" dt="2023-08-01T02:52:37.092" v="3757" actId="20577"/>
          <ac:spMkLst>
            <pc:docMk/>
            <pc:sldMk cId="746539735" sldId="498"/>
            <ac:spMk id="3" creationId="{09CB3C99-5482-560D-3146-21BA000CE8E6}"/>
          </ac:spMkLst>
        </pc:spChg>
      </pc:sldChg>
      <pc:sldChg chg="addSp delSp modSp new mod">
        <pc:chgData name="Lance Champagne" userId="784b97b5c38d2804" providerId="LiveId" clId="{CB09F858-E96B-4B72-ABD0-84A1B127D951}" dt="2023-08-01T02:57:27.958" v="3791" actId="1076"/>
        <pc:sldMkLst>
          <pc:docMk/>
          <pc:sldMk cId="2531061795" sldId="499"/>
        </pc:sldMkLst>
        <pc:spChg chg="mod">
          <ac:chgData name="Lance Champagne" userId="784b97b5c38d2804" providerId="LiveId" clId="{CB09F858-E96B-4B72-ABD0-84A1B127D951}" dt="2023-08-01T02:56:11.203" v="3783" actId="20577"/>
          <ac:spMkLst>
            <pc:docMk/>
            <pc:sldMk cId="2531061795" sldId="499"/>
            <ac:spMk id="2" creationId="{ECCF3A2F-A565-9C59-3776-6284C13399D7}"/>
          </ac:spMkLst>
        </pc:spChg>
        <pc:spChg chg="del">
          <ac:chgData name="Lance Champagne" userId="784b97b5c38d2804" providerId="LiveId" clId="{CB09F858-E96B-4B72-ABD0-84A1B127D951}" dt="2023-08-01T02:56:15.523" v="3784" actId="22"/>
          <ac:spMkLst>
            <pc:docMk/>
            <pc:sldMk cId="2531061795" sldId="499"/>
            <ac:spMk id="3" creationId="{3F826375-71EF-DAF4-07AD-18811154130A}"/>
          </ac:spMkLst>
        </pc:spChg>
        <pc:picChg chg="add mod ord">
          <ac:chgData name="Lance Champagne" userId="784b97b5c38d2804" providerId="LiveId" clId="{CB09F858-E96B-4B72-ABD0-84A1B127D951}" dt="2023-08-01T02:56:38.238" v="3789" actId="1076"/>
          <ac:picMkLst>
            <pc:docMk/>
            <pc:sldMk cId="2531061795" sldId="499"/>
            <ac:picMk id="5" creationId="{2DDB8553-8B6A-77A4-A4B8-569820A1D7F2}"/>
          </ac:picMkLst>
        </pc:picChg>
        <pc:picChg chg="add mod">
          <ac:chgData name="Lance Champagne" userId="784b97b5c38d2804" providerId="LiveId" clId="{CB09F858-E96B-4B72-ABD0-84A1B127D951}" dt="2023-08-01T02:57:27.958" v="3791" actId="1076"/>
          <ac:picMkLst>
            <pc:docMk/>
            <pc:sldMk cId="2531061795" sldId="499"/>
            <ac:picMk id="7" creationId="{57630628-0AA5-7B2B-45A1-D3630DA136AC}"/>
          </ac:picMkLst>
        </pc:picChg>
      </pc:sldChg>
      <pc:sldChg chg="addSp delSp modSp new mod">
        <pc:chgData name="Lance Champagne" userId="784b97b5c38d2804" providerId="LiveId" clId="{CB09F858-E96B-4B72-ABD0-84A1B127D951}" dt="2023-08-01T03:06:34.278" v="3929" actId="1076"/>
        <pc:sldMkLst>
          <pc:docMk/>
          <pc:sldMk cId="1069038712" sldId="500"/>
        </pc:sldMkLst>
        <pc:spChg chg="mod">
          <ac:chgData name="Lance Champagne" userId="784b97b5c38d2804" providerId="LiveId" clId="{CB09F858-E96B-4B72-ABD0-84A1B127D951}" dt="2023-08-01T02:57:59.324" v="3810" actId="20577"/>
          <ac:spMkLst>
            <pc:docMk/>
            <pc:sldMk cId="1069038712" sldId="500"/>
            <ac:spMk id="2" creationId="{39134263-873C-3D70-E5E8-A6E8DC20D628}"/>
          </ac:spMkLst>
        </pc:spChg>
        <pc:spChg chg="mod">
          <ac:chgData name="Lance Champagne" userId="784b97b5c38d2804" providerId="LiveId" clId="{CB09F858-E96B-4B72-ABD0-84A1B127D951}" dt="2023-08-01T02:59:50.392" v="3921" actId="313"/>
          <ac:spMkLst>
            <pc:docMk/>
            <pc:sldMk cId="1069038712" sldId="500"/>
            <ac:spMk id="3" creationId="{C852F7A3-4EEF-3529-0539-C837306D76BA}"/>
          </ac:spMkLst>
        </pc:spChg>
        <pc:picChg chg="add mod">
          <ac:chgData name="Lance Champagne" userId="784b97b5c38d2804" providerId="LiveId" clId="{CB09F858-E96B-4B72-ABD0-84A1B127D951}" dt="2023-08-01T03:04:45.158" v="3923" actId="1076"/>
          <ac:picMkLst>
            <pc:docMk/>
            <pc:sldMk cId="1069038712" sldId="500"/>
            <ac:picMk id="5" creationId="{982FD0BE-F490-311D-E047-1B38BFF30FB4}"/>
          </ac:picMkLst>
        </pc:picChg>
        <pc:picChg chg="add del mod">
          <ac:chgData name="Lance Champagne" userId="784b97b5c38d2804" providerId="LiveId" clId="{CB09F858-E96B-4B72-ABD0-84A1B127D951}" dt="2023-08-01T03:05:47.135" v="3927" actId="478"/>
          <ac:picMkLst>
            <pc:docMk/>
            <pc:sldMk cId="1069038712" sldId="500"/>
            <ac:picMk id="7" creationId="{B301240E-C2B0-0DE4-3CD1-70807F5274AA}"/>
          </ac:picMkLst>
        </pc:picChg>
        <pc:picChg chg="add mod">
          <ac:chgData name="Lance Champagne" userId="784b97b5c38d2804" providerId="LiveId" clId="{CB09F858-E96B-4B72-ABD0-84A1B127D951}" dt="2023-08-01T03:06:34.278" v="3929" actId="1076"/>
          <ac:picMkLst>
            <pc:docMk/>
            <pc:sldMk cId="1069038712" sldId="500"/>
            <ac:picMk id="9" creationId="{18321177-F3FF-EEE7-6461-9F6D0785FA4F}"/>
          </ac:picMkLst>
        </pc:picChg>
      </pc:sldChg>
      <pc:sldChg chg="modSp new mod">
        <pc:chgData name="Lance Champagne" userId="784b97b5c38d2804" providerId="LiveId" clId="{CB09F858-E96B-4B72-ABD0-84A1B127D951}" dt="2023-08-01T03:11:55.363" v="3950" actId="6549"/>
        <pc:sldMkLst>
          <pc:docMk/>
          <pc:sldMk cId="2884241209" sldId="501"/>
        </pc:sldMkLst>
        <pc:spChg chg="mod">
          <ac:chgData name="Lance Champagne" userId="784b97b5c38d2804" providerId="LiveId" clId="{CB09F858-E96B-4B72-ABD0-84A1B127D951}" dt="2023-08-01T03:11:16.655" v="3947" actId="20577"/>
          <ac:spMkLst>
            <pc:docMk/>
            <pc:sldMk cId="2884241209" sldId="501"/>
            <ac:spMk id="2" creationId="{EBB4F0EA-1C89-3498-E1C6-925AB83F41D9}"/>
          </ac:spMkLst>
        </pc:spChg>
        <pc:spChg chg="mod">
          <ac:chgData name="Lance Champagne" userId="784b97b5c38d2804" providerId="LiveId" clId="{CB09F858-E96B-4B72-ABD0-84A1B127D951}" dt="2023-08-01T03:11:55.363" v="3950" actId="6549"/>
          <ac:spMkLst>
            <pc:docMk/>
            <pc:sldMk cId="2884241209" sldId="501"/>
            <ac:spMk id="3" creationId="{C878DACC-D074-6921-531E-A065BB4D6255}"/>
          </ac:spMkLst>
        </pc:spChg>
      </pc:sldChg>
      <pc:sldMasterChg chg="addSldLayout delSldLayout">
        <pc:chgData name="Lance Champagne" userId="784b97b5c38d2804" providerId="LiveId" clId="{CB09F858-E96B-4B72-ABD0-84A1B127D951}" dt="2023-07-30T22:59:53.962" v="2" actId="47"/>
        <pc:sldMasterMkLst>
          <pc:docMk/>
          <pc:sldMasterMk cId="947534618" sldId="2147483768"/>
        </pc:sldMasterMkLst>
        <pc:sldLayoutChg chg="add del">
          <pc:chgData name="Lance Champagne" userId="784b97b5c38d2804" providerId="LiveId" clId="{CB09F858-E96B-4B72-ABD0-84A1B127D951}" dt="2023-07-30T22:59:53.962" v="2" actId="47"/>
          <pc:sldLayoutMkLst>
            <pc:docMk/>
            <pc:sldMasterMk cId="947534618" sldId="2147483768"/>
            <pc:sldLayoutMk cId="3166790210" sldId="2147483785"/>
          </pc:sldLayoutMkLst>
        </pc:sldLayoutChg>
      </pc:sldMasterChg>
    </pc:docChg>
  </pc:docChgLst>
  <pc:docChgLst>
    <pc:chgData name="Lance Champagne" userId="784b97b5c38d2804" providerId="LiveId" clId="{C4680147-80A4-4040-B8BF-58011C3F1E18}"/>
    <pc:docChg chg="modSld">
      <pc:chgData name="Lance Champagne" userId="784b97b5c38d2804" providerId="LiveId" clId="{C4680147-80A4-4040-B8BF-58011C3F1E18}" dt="2023-07-30T22:57:23.248" v="28" actId="20577"/>
      <pc:docMkLst>
        <pc:docMk/>
      </pc:docMkLst>
      <pc:sldChg chg="modSp mod">
        <pc:chgData name="Lance Champagne" userId="784b97b5c38d2804" providerId="LiveId" clId="{C4680147-80A4-4040-B8BF-58011C3F1E18}" dt="2023-07-30T22:57:23.248" v="28" actId="20577"/>
        <pc:sldMkLst>
          <pc:docMk/>
          <pc:sldMk cId="0" sldId="481"/>
        </pc:sldMkLst>
        <pc:spChg chg="mod">
          <ac:chgData name="Lance Champagne" userId="784b97b5c38d2804" providerId="LiveId" clId="{C4680147-80A4-4040-B8BF-58011C3F1E18}" dt="2023-07-30T22:57:23.248" v="28" actId="20577"/>
          <ac:spMkLst>
            <pc:docMk/>
            <pc:sldMk cId="0" sldId="481"/>
            <ac:spMk id="6" creationId="{00000000-0000-0000-0000-000000000000}"/>
          </ac:spMkLst>
        </pc:spChg>
        <pc:spChg chg="mod">
          <ac:chgData name="Lance Champagne" userId="784b97b5c38d2804" providerId="LiveId" clId="{C4680147-80A4-4040-B8BF-58011C3F1E18}" dt="2023-07-30T22:57:14.878" v="1" actId="20577"/>
          <ac:spMkLst>
            <pc:docMk/>
            <pc:sldMk cId="0" sldId="481"/>
            <ac:spMk id="7" creationId="{00000000-0000-0000-0000-000000000000}"/>
          </ac:spMkLst>
        </pc:spChg>
      </pc:sldChg>
    </pc:docChg>
  </pc:docChgLst>
  <pc:docChgLst>
    <pc:chgData name="Lance Champagne" userId="784b97b5c38d2804" providerId="LiveId" clId="{CADB9ADB-449D-41F3-ACB8-DF57531A06B0}"/>
    <pc:docChg chg="undo custSel addSld delSld modSld sldOrd">
      <pc:chgData name="Lance Champagne" userId="784b97b5c38d2804" providerId="LiveId" clId="{CADB9ADB-449D-41F3-ACB8-DF57531A06B0}" dt="2023-08-14T23:51:46.895" v="2803" actId="6549"/>
      <pc:docMkLst>
        <pc:docMk/>
      </pc:docMkLst>
      <pc:sldChg chg="modSp add del mod">
        <pc:chgData name="Lance Champagne" userId="784b97b5c38d2804" providerId="LiveId" clId="{CADB9ADB-449D-41F3-ACB8-DF57531A06B0}" dt="2023-08-14T22:05:38.719" v="225" actId="47"/>
        <pc:sldMkLst>
          <pc:docMk/>
          <pc:sldMk cId="3526649844" sldId="304"/>
        </pc:sldMkLst>
        <pc:spChg chg="mod">
          <ac:chgData name="Lance Champagne" userId="784b97b5c38d2804" providerId="LiveId" clId="{CADB9ADB-449D-41F3-ACB8-DF57531A06B0}" dt="2023-08-10T21:58:01.553" v="110" actId="1076"/>
          <ac:spMkLst>
            <pc:docMk/>
            <pc:sldMk cId="3526649844" sldId="304"/>
            <ac:spMk id="2" creationId="{00000000-0000-0000-0000-000000000000}"/>
          </ac:spMkLst>
        </pc:spChg>
      </pc:sldChg>
      <pc:sldChg chg="modSp add del mod">
        <pc:chgData name="Lance Champagne" userId="784b97b5c38d2804" providerId="LiveId" clId="{CADB9ADB-449D-41F3-ACB8-DF57531A06B0}" dt="2023-08-14T22:05:38.719" v="225" actId="47"/>
        <pc:sldMkLst>
          <pc:docMk/>
          <pc:sldMk cId="2200883731" sldId="306"/>
        </pc:sldMkLst>
        <pc:spChg chg="mod">
          <ac:chgData name="Lance Champagne" userId="784b97b5c38d2804" providerId="LiveId" clId="{CADB9ADB-449D-41F3-ACB8-DF57531A06B0}" dt="2023-08-10T21:58:36.135" v="112" actId="1076"/>
          <ac:spMkLst>
            <pc:docMk/>
            <pc:sldMk cId="2200883731" sldId="306"/>
            <ac:spMk id="2" creationId="{00000000-0000-0000-0000-000000000000}"/>
          </ac:spMkLst>
        </pc:spChg>
        <pc:spChg chg="mod">
          <ac:chgData name="Lance Champagne" userId="784b97b5c38d2804" providerId="LiveId" clId="{CADB9ADB-449D-41F3-ACB8-DF57531A06B0}" dt="2023-08-10T21:58:42.901" v="113" actId="12"/>
          <ac:spMkLst>
            <pc:docMk/>
            <pc:sldMk cId="2200883731" sldId="306"/>
            <ac:spMk id="3" creationId="{00000000-0000-0000-0000-000000000000}"/>
          </ac:spMkLst>
        </pc:spChg>
      </pc:sldChg>
      <pc:sldChg chg="del">
        <pc:chgData name="Lance Champagne" userId="784b97b5c38d2804" providerId="LiveId" clId="{CADB9ADB-449D-41F3-ACB8-DF57531A06B0}" dt="2023-08-10T21:46:52.058" v="45" actId="47"/>
        <pc:sldMkLst>
          <pc:docMk/>
          <pc:sldMk cId="2030177367" sldId="316"/>
        </pc:sldMkLst>
      </pc:sldChg>
      <pc:sldChg chg="modSp add del mod">
        <pc:chgData name="Lance Champagne" userId="784b97b5c38d2804" providerId="LiveId" clId="{CADB9ADB-449D-41F3-ACB8-DF57531A06B0}" dt="2023-08-14T22:05:38.719" v="225" actId="47"/>
        <pc:sldMkLst>
          <pc:docMk/>
          <pc:sldMk cId="3117785133" sldId="318"/>
        </pc:sldMkLst>
        <pc:spChg chg="mod">
          <ac:chgData name="Lance Champagne" userId="784b97b5c38d2804" providerId="LiveId" clId="{CADB9ADB-449D-41F3-ACB8-DF57531A06B0}" dt="2023-08-10T21:57:30.936" v="107" actId="20577"/>
          <ac:spMkLst>
            <pc:docMk/>
            <pc:sldMk cId="3117785133" sldId="318"/>
            <ac:spMk id="2" creationId="{00000000-0000-0000-0000-000000000000}"/>
          </ac:spMkLst>
        </pc:spChg>
      </pc:sldChg>
      <pc:sldChg chg="add del">
        <pc:chgData name="Lance Champagne" userId="784b97b5c38d2804" providerId="LiveId" clId="{CADB9ADB-449D-41F3-ACB8-DF57531A06B0}" dt="2023-08-10T21:45:24.389" v="44" actId="47"/>
        <pc:sldMkLst>
          <pc:docMk/>
          <pc:sldMk cId="952802529" sldId="321"/>
        </pc:sldMkLst>
      </pc:sldChg>
      <pc:sldChg chg="add del">
        <pc:chgData name="Lance Champagne" userId="784b97b5c38d2804" providerId="LiveId" clId="{CADB9ADB-449D-41F3-ACB8-DF57531A06B0}" dt="2023-08-10T21:45:24.389" v="44" actId="47"/>
        <pc:sldMkLst>
          <pc:docMk/>
          <pc:sldMk cId="928457732" sldId="322"/>
        </pc:sldMkLst>
      </pc:sldChg>
      <pc:sldChg chg="add del">
        <pc:chgData name="Lance Champagne" userId="784b97b5c38d2804" providerId="LiveId" clId="{CADB9ADB-449D-41F3-ACB8-DF57531A06B0}" dt="2023-08-14T22:05:38.719" v="225" actId="47"/>
        <pc:sldMkLst>
          <pc:docMk/>
          <pc:sldMk cId="4079779531" sldId="323"/>
        </pc:sldMkLst>
      </pc:sldChg>
      <pc:sldChg chg="add del">
        <pc:chgData name="Lance Champagne" userId="784b97b5c38d2804" providerId="LiveId" clId="{CADB9ADB-449D-41F3-ACB8-DF57531A06B0}" dt="2023-08-10T21:45:24.389" v="44" actId="47"/>
        <pc:sldMkLst>
          <pc:docMk/>
          <pc:sldMk cId="3906083152" sldId="325"/>
        </pc:sldMkLst>
      </pc:sldChg>
      <pc:sldChg chg="add del">
        <pc:chgData name="Lance Champagne" userId="784b97b5c38d2804" providerId="LiveId" clId="{CADB9ADB-449D-41F3-ACB8-DF57531A06B0}" dt="2023-08-10T21:45:24.389" v="44" actId="47"/>
        <pc:sldMkLst>
          <pc:docMk/>
          <pc:sldMk cId="2393616075" sldId="328"/>
        </pc:sldMkLst>
      </pc:sldChg>
      <pc:sldChg chg="add del">
        <pc:chgData name="Lance Champagne" userId="784b97b5c38d2804" providerId="LiveId" clId="{CADB9ADB-449D-41F3-ACB8-DF57531A06B0}" dt="2023-08-10T21:45:24.389" v="44" actId="47"/>
        <pc:sldMkLst>
          <pc:docMk/>
          <pc:sldMk cId="1052887204" sldId="330"/>
        </pc:sldMkLst>
      </pc:sldChg>
      <pc:sldChg chg="add del">
        <pc:chgData name="Lance Champagne" userId="784b97b5c38d2804" providerId="LiveId" clId="{CADB9ADB-449D-41F3-ACB8-DF57531A06B0}" dt="2023-08-10T21:45:24.389" v="44" actId="47"/>
        <pc:sldMkLst>
          <pc:docMk/>
          <pc:sldMk cId="2727817621" sldId="331"/>
        </pc:sldMkLst>
      </pc:sldChg>
      <pc:sldChg chg="add del">
        <pc:chgData name="Lance Champagne" userId="784b97b5c38d2804" providerId="LiveId" clId="{CADB9ADB-449D-41F3-ACB8-DF57531A06B0}" dt="2023-08-10T21:45:24.389" v="44" actId="47"/>
        <pc:sldMkLst>
          <pc:docMk/>
          <pc:sldMk cId="284906320" sldId="334"/>
        </pc:sldMkLst>
      </pc:sldChg>
      <pc:sldChg chg="modSp add del mod">
        <pc:chgData name="Lance Champagne" userId="784b97b5c38d2804" providerId="LiveId" clId="{CADB9ADB-449D-41F3-ACB8-DF57531A06B0}" dt="2023-08-14T22:05:38.719" v="225" actId="47"/>
        <pc:sldMkLst>
          <pc:docMk/>
          <pc:sldMk cId="2739194625" sldId="335"/>
        </pc:sldMkLst>
        <pc:spChg chg="mod">
          <ac:chgData name="Lance Champagne" userId="784b97b5c38d2804" providerId="LiveId" clId="{CADB9ADB-449D-41F3-ACB8-DF57531A06B0}" dt="2023-08-10T21:48:02.251" v="48" actId="1076"/>
          <ac:spMkLst>
            <pc:docMk/>
            <pc:sldMk cId="2739194625" sldId="335"/>
            <ac:spMk id="2" creationId="{00000000-0000-0000-0000-000000000000}"/>
          </ac:spMkLst>
        </pc:spChg>
      </pc:sldChg>
      <pc:sldChg chg="add del">
        <pc:chgData name="Lance Champagne" userId="784b97b5c38d2804" providerId="LiveId" clId="{CADB9ADB-449D-41F3-ACB8-DF57531A06B0}" dt="2023-08-10T21:45:24.389" v="44" actId="47"/>
        <pc:sldMkLst>
          <pc:docMk/>
          <pc:sldMk cId="2824142665" sldId="336"/>
        </pc:sldMkLst>
      </pc:sldChg>
      <pc:sldChg chg="modSp add del mod">
        <pc:chgData name="Lance Champagne" userId="784b97b5c38d2804" providerId="LiveId" clId="{CADB9ADB-449D-41F3-ACB8-DF57531A06B0}" dt="2023-08-14T22:05:38.719" v="225" actId="47"/>
        <pc:sldMkLst>
          <pc:docMk/>
          <pc:sldMk cId="3397849157" sldId="337"/>
        </pc:sldMkLst>
        <pc:spChg chg="mod">
          <ac:chgData name="Lance Champagne" userId="784b97b5c38d2804" providerId="LiveId" clId="{CADB9ADB-449D-41F3-ACB8-DF57531A06B0}" dt="2023-08-10T21:52:33.233" v="69" actId="1076"/>
          <ac:spMkLst>
            <pc:docMk/>
            <pc:sldMk cId="3397849157" sldId="337"/>
            <ac:spMk id="2" creationId="{00000000-0000-0000-0000-000000000000}"/>
          </ac:spMkLst>
        </pc:spChg>
      </pc:sldChg>
      <pc:sldChg chg="modSp add del mod">
        <pc:chgData name="Lance Champagne" userId="784b97b5c38d2804" providerId="LiveId" clId="{CADB9ADB-449D-41F3-ACB8-DF57531A06B0}" dt="2023-08-14T22:05:38.719" v="225" actId="47"/>
        <pc:sldMkLst>
          <pc:docMk/>
          <pc:sldMk cId="1577428585" sldId="338"/>
        </pc:sldMkLst>
        <pc:spChg chg="mod">
          <ac:chgData name="Lance Champagne" userId="784b97b5c38d2804" providerId="LiveId" clId="{CADB9ADB-449D-41F3-ACB8-DF57531A06B0}" dt="2023-08-10T21:59:03.073" v="114" actId="1076"/>
          <ac:spMkLst>
            <pc:docMk/>
            <pc:sldMk cId="1577428585" sldId="338"/>
            <ac:spMk id="2" creationId="{00000000-0000-0000-0000-000000000000}"/>
          </ac:spMkLst>
        </pc:spChg>
        <pc:spChg chg="mod">
          <ac:chgData name="Lance Champagne" userId="784b97b5c38d2804" providerId="LiveId" clId="{CADB9ADB-449D-41F3-ACB8-DF57531A06B0}" dt="2023-08-10T22:03:19.732" v="122" actId="404"/>
          <ac:spMkLst>
            <pc:docMk/>
            <pc:sldMk cId="1577428585" sldId="338"/>
            <ac:spMk id="3" creationId="{00000000-0000-0000-0000-000000000000}"/>
          </ac:spMkLst>
        </pc:spChg>
        <pc:spChg chg="mod">
          <ac:chgData name="Lance Champagne" userId="784b97b5c38d2804" providerId="LiveId" clId="{CADB9ADB-449D-41F3-ACB8-DF57531A06B0}" dt="2023-08-10T21:59:32.279" v="118" actId="14100"/>
          <ac:spMkLst>
            <pc:docMk/>
            <pc:sldMk cId="1577428585" sldId="338"/>
            <ac:spMk id="5" creationId="{EF3376A8-43C5-4260-9845-C4E3D06D82B3}"/>
          </ac:spMkLst>
        </pc:spChg>
        <pc:spChg chg="mod">
          <ac:chgData name="Lance Champagne" userId="784b97b5c38d2804" providerId="LiveId" clId="{CADB9ADB-449D-41F3-ACB8-DF57531A06B0}" dt="2023-08-10T21:59:48.331" v="119" actId="12"/>
          <ac:spMkLst>
            <pc:docMk/>
            <pc:sldMk cId="1577428585" sldId="338"/>
            <ac:spMk id="8" creationId="{66CFAFCD-B112-402E-BDDD-412EE344E9F6}"/>
          </ac:spMkLst>
        </pc:spChg>
        <pc:spChg chg="mod">
          <ac:chgData name="Lance Champagne" userId="784b97b5c38d2804" providerId="LiveId" clId="{CADB9ADB-449D-41F3-ACB8-DF57531A06B0}" dt="2023-08-10T21:59:51.744" v="120" actId="12"/>
          <ac:spMkLst>
            <pc:docMk/>
            <pc:sldMk cId="1577428585" sldId="338"/>
            <ac:spMk id="10" creationId="{AFA03AB8-F3BB-4011-A010-8353949446A5}"/>
          </ac:spMkLst>
        </pc:spChg>
      </pc:sldChg>
      <pc:sldChg chg="modSp add del mod">
        <pc:chgData name="Lance Champagne" userId="784b97b5c38d2804" providerId="LiveId" clId="{CADB9ADB-449D-41F3-ACB8-DF57531A06B0}" dt="2023-08-14T22:05:38.719" v="225" actId="47"/>
        <pc:sldMkLst>
          <pc:docMk/>
          <pc:sldMk cId="1010591914" sldId="339"/>
        </pc:sldMkLst>
        <pc:spChg chg="mod">
          <ac:chgData name="Lance Champagne" userId="784b97b5c38d2804" providerId="LiveId" clId="{CADB9ADB-449D-41F3-ACB8-DF57531A06B0}" dt="2023-08-10T22:03:59.842" v="135" actId="1035"/>
          <ac:spMkLst>
            <pc:docMk/>
            <pc:sldMk cId="1010591914" sldId="339"/>
            <ac:spMk id="2" creationId="{00000000-0000-0000-0000-000000000000}"/>
          </ac:spMkLst>
        </pc:spChg>
        <pc:spChg chg="mod">
          <ac:chgData name="Lance Champagne" userId="784b97b5c38d2804" providerId="LiveId" clId="{CADB9ADB-449D-41F3-ACB8-DF57531A06B0}" dt="2023-08-10T22:03:44.707" v="129" actId="1076"/>
          <ac:spMkLst>
            <pc:docMk/>
            <pc:sldMk cId="1010591914" sldId="339"/>
            <ac:spMk id="3" creationId="{00000000-0000-0000-0000-000000000000}"/>
          </ac:spMkLst>
        </pc:spChg>
      </pc:sldChg>
      <pc:sldChg chg="modSp add del mod">
        <pc:chgData name="Lance Champagne" userId="784b97b5c38d2804" providerId="LiveId" clId="{CADB9ADB-449D-41F3-ACB8-DF57531A06B0}" dt="2023-08-14T22:05:38.719" v="225" actId="47"/>
        <pc:sldMkLst>
          <pc:docMk/>
          <pc:sldMk cId="2685147334" sldId="340"/>
        </pc:sldMkLst>
        <pc:spChg chg="mod">
          <ac:chgData name="Lance Champagne" userId="784b97b5c38d2804" providerId="LiveId" clId="{CADB9ADB-449D-41F3-ACB8-DF57531A06B0}" dt="2023-08-10T22:04:13.579" v="136" actId="1076"/>
          <ac:spMkLst>
            <pc:docMk/>
            <pc:sldMk cId="2685147334" sldId="340"/>
            <ac:spMk id="2" creationId="{00000000-0000-0000-0000-000000000000}"/>
          </ac:spMkLst>
        </pc:spChg>
        <pc:spChg chg="mod">
          <ac:chgData name="Lance Champagne" userId="784b97b5c38d2804" providerId="LiveId" clId="{CADB9ADB-449D-41F3-ACB8-DF57531A06B0}" dt="2023-08-10T22:05:04.075" v="160" actId="1036"/>
          <ac:spMkLst>
            <pc:docMk/>
            <pc:sldMk cId="2685147334" sldId="340"/>
            <ac:spMk id="3" creationId="{00000000-0000-0000-0000-000000000000}"/>
          </ac:spMkLst>
        </pc:spChg>
        <pc:spChg chg="mod">
          <ac:chgData name="Lance Champagne" userId="784b97b5c38d2804" providerId="LiveId" clId="{CADB9ADB-449D-41F3-ACB8-DF57531A06B0}" dt="2023-08-10T22:04:33.471" v="138" actId="1076"/>
          <ac:spMkLst>
            <pc:docMk/>
            <pc:sldMk cId="2685147334" sldId="340"/>
            <ac:spMk id="5" creationId="{EF3376A8-43C5-4260-9845-C4E3D06D82B3}"/>
          </ac:spMkLst>
        </pc:spChg>
        <pc:picChg chg="mod">
          <ac:chgData name="Lance Champagne" userId="784b97b5c38d2804" providerId="LiveId" clId="{CADB9ADB-449D-41F3-ACB8-DF57531A06B0}" dt="2023-08-10T22:05:47.583" v="190" actId="1036"/>
          <ac:picMkLst>
            <pc:docMk/>
            <pc:sldMk cId="2685147334" sldId="340"/>
            <ac:picMk id="12" creationId="{058CCAB4-DA7C-4A54-8321-F7E7C10A0DCB}"/>
          </ac:picMkLst>
        </pc:picChg>
      </pc:sldChg>
      <pc:sldChg chg="modSp add del mod">
        <pc:chgData name="Lance Champagne" userId="784b97b5c38d2804" providerId="LiveId" clId="{CADB9ADB-449D-41F3-ACB8-DF57531A06B0}" dt="2023-08-14T22:05:38.719" v="225" actId="47"/>
        <pc:sldMkLst>
          <pc:docMk/>
          <pc:sldMk cId="317047422" sldId="341"/>
        </pc:sldMkLst>
        <pc:spChg chg="mod">
          <ac:chgData name="Lance Champagne" userId="784b97b5c38d2804" providerId="LiveId" clId="{CADB9ADB-449D-41F3-ACB8-DF57531A06B0}" dt="2023-08-10T21:58:15.802" v="111" actId="1076"/>
          <ac:spMkLst>
            <pc:docMk/>
            <pc:sldMk cId="317047422" sldId="341"/>
            <ac:spMk id="2" creationId="{00000000-0000-0000-0000-000000000000}"/>
          </ac:spMkLst>
        </pc:spChg>
      </pc:sldChg>
      <pc:sldChg chg="modSp add del mod">
        <pc:chgData name="Lance Champagne" userId="784b97b5c38d2804" providerId="LiveId" clId="{CADB9ADB-449D-41F3-ACB8-DF57531A06B0}" dt="2023-08-14T22:05:38.719" v="225" actId="47"/>
        <pc:sldMkLst>
          <pc:docMk/>
          <pc:sldMk cId="1949451305" sldId="342"/>
        </pc:sldMkLst>
        <pc:spChg chg="mod">
          <ac:chgData name="Lance Champagne" userId="784b97b5c38d2804" providerId="LiveId" clId="{CADB9ADB-449D-41F3-ACB8-DF57531A06B0}" dt="2023-08-10T21:48:57.283" v="55" actId="1076"/>
          <ac:spMkLst>
            <pc:docMk/>
            <pc:sldMk cId="1949451305" sldId="342"/>
            <ac:spMk id="2" creationId="{00000000-0000-0000-0000-000000000000}"/>
          </ac:spMkLst>
        </pc:spChg>
        <pc:spChg chg="mod">
          <ac:chgData name="Lance Champagne" userId="784b97b5c38d2804" providerId="LiveId" clId="{CADB9ADB-449D-41F3-ACB8-DF57531A06B0}" dt="2023-08-10T21:51:34.517" v="63" actId="404"/>
          <ac:spMkLst>
            <pc:docMk/>
            <pc:sldMk cId="1949451305" sldId="342"/>
            <ac:spMk id="3" creationId="{00000000-0000-0000-0000-000000000000}"/>
          </ac:spMkLst>
        </pc:spChg>
      </pc:sldChg>
      <pc:sldChg chg="addSp modSp add del mod">
        <pc:chgData name="Lance Champagne" userId="784b97b5c38d2804" providerId="LiveId" clId="{CADB9ADB-449D-41F3-ACB8-DF57531A06B0}" dt="2023-08-14T22:05:38.719" v="225" actId="47"/>
        <pc:sldMkLst>
          <pc:docMk/>
          <pc:sldMk cId="271820374" sldId="343"/>
        </pc:sldMkLst>
        <pc:spChg chg="mod">
          <ac:chgData name="Lance Champagne" userId="784b97b5c38d2804" providerId="LiveId" clId="{CADB9ADB-449D-41F3-ACB8-DF57531A06B0}" dt="2023-08-10T21:52:52.327" v="71" actId="255"/>
          <ac:spMkLst>
            <pc:docMk/>
            <pc:sldMk cId="271820374" sldId="343"/>
            <ac:spMk id="2" creationId="{00000000-0000-0000-0000-000000000000}"/>
          </ac:spMkLst>
        </pc:spChg>
        <pc:spChg chg="mod">
          <ac:chgData name="Lance Champagne" userId="784b97b5c38d2804" providerId="LiveId" clId="{CADB9ADB-449D-41F3-ACB8-DF57531A06B0}" dt="2023-08-10T21:57:07.738" v="104" actId="122"/>
          <ac:spMkLst>
            <pc:docMk/>
            <pc:sldMk cId="271820374" sldId="343"/>
            <ac:spMk id="3" creationId="{00000000-0000-0000-0000-000000000000}"/>
          </ac:spMkLst>
        </pc:spChg>
        <pc:spChg chg="mod">
          <ac:chgData name="Lance Champagne" userId="784b97b5c38d2804" providerId="LiveId" clId="{CADB9ADB-449D-41F3-ACB8-DF57531A06B0}" dt="2023-08-10T21:54:30.533" v="80" actId="164"/>
          <ac:spMkLst>
            <pc:docMk/>
            <pc:sldMk cId="271820374" sldId="343"/>
            <ac:spMk id="5" creationId="{00000000-0000-0000-0000-000000000000}"/>
          </ac:spMkLst>
        </pc:spChg>
        <pc:grpChg chg="add mod">
          <ac:chgData name="Lance Champagne" userId="784b97b5c38d2804" providerId="LiveId" clId="{CADB9ADB-449D-41F3-ACB8-DF57531A06B0}" dt="2023-08-10T21:56:09.773" v="93" actId="1076"/>
          <ac:grpSpMkLst>
            <pc:docMk/>
            <pc:sldMk cId="271820374" sldId="343"/>
            <ac:grpSpMk id="6" creationId="{7D1C44E6-AB29-EE59-A943-0997A68E6C56}"/>
          </ac:grpSpMkLst>
        </pc:grpChg>
        <pc:picChg chg="mod">
          <ac:chgData name="Lance Champagne" userId="784b97b5c38d2804" providerId="LiveId" clId="{CADB9ADB-449D-41F3-ACB8-DF57531A06B0}" dt="2023-08-10T21:54:30.533" v="80" actId="164"/>
          <ac:picMkLst>
            <pc:docMk/>
            <pc:sldMk cId="271820374" sldId="343"/>
            <ac:picMk id="4" creationId="{00000000-0000-0000-0000-000000000000}"/>
          </ac:picMkLst>
        </pc:picChg>
      </pc:sldChg>
      <pc:sldChg chg="modSp add del mod">
        <pc:chgData name="Lance Champagne" userId="784b97b5c38d2804" providerId="LiveId" clId="{CADB9ADB-449D-41F3-ACB8-DF57531A06B0}" dt="2023-08-14T22:05:38.719" v="225" actId="47"/>
        <pc:sldMkLst>
          <pc:docMk/>
          <pc:sldMk cId="533214907" sldId="344"/>
        </pc:sldMkLst>
        <pc:spChg chg="mod">
          <ac:chgData name="Lance Champagne" userId="784b97b5c38d2804" providerId="LiveId" clId="{CADB9ADB-449D-41F3-ACB8-DF57531A06B0}" dt="2023-08-10T22:06:24.516" v="205" actId="1036"/>
          <ac:spMkLst>
            <pc:docMk/>
            <pc:sldMk cId="533214907" sldId="344"/>
            <ac:spMk id="2" creationId="{00000000-0000-0000-0000-000000000000}"/>
          </ac:spMkLst>
        </pc:spChg>
      </pc:sldChg>
      <pc:sldChg chg="modSp add del mod">
        <pc:chgData name="Lance Champagne" userId="784b97b5c38d2804" providerId="LiveId" clId="{CADB9ADB-449D-41F3-ACB8-DF57531A06B0}" dt="2023-08-14T22:05:38.719" v="225" actId="47"/>
        <pc:sldMkLst>
          <pc:docMk/>
          <pc:sldMk cId="4093525546" sldId="345"/>
        </pc:sldMkLst>
        <pc:spChg chg="mod">
          <ac:chgData name="Lance Champagne" userId="784b97b5c38d2804" providerId="LiveId" clId="{CADB9ADB-449D-41F3-ACB8-DF57531A06B0}" dt="2023-08-10T21:48:16.993" v="49" actId="1076"/>
          <ac:spMkLst>
            <pc:docMk/>
            <pc:sldMk cId="4093525546" sldId="345"/>
            <ac:spMk id="2" creationId="{00000000-0000-0000-0000-000000000000}"/>
          </ac:spMkLst>
        </pc:spChg>
      </pc:sldChg>
      <pc:sldChg chg="modSp add del mod">
        <pc:chgData name="Lance Champagne" userId="784b97b5c38d2804" providerId="LiveId" clId="{CADB9ADB-449D-41F3-ACB8-DF57531A06B0}" dt="2023-08-14T22:05:33.069" v="224" actId="47"/>
        <pc:sldMkLst>
          <pc:docMk/>
          <pc:sldMk cId="0" sldId="481"/>
        </pc:sldMkLst>
        <pc:spChg chg="mod">
          <ac:chgData name="Lance Champagne" userId="784b97b5c38d2804" providerId="LiveId" clId="{CADB9ADB-449D-41F3-ACB8-DF57531A06B0}" dt="2023-08-14T22:01:21.928" v="220" actId="20577"/>
          <ac:spMkLst>
            <pc:docMk/>
            <pc:sldMk cId="0" sldId="481"/>
            <ac:spMk id="6" creationId="{00000000-0000-0000-0000-000000000000}"/>
          </ac:spMkLst>
        </pc:spChg>
        <pc:spChg chg="mod">
          <ac:chgData name="Lance Champagne" userId="784b97b5c38d2804" providerId="LiveId" clId="{CADB9ADB-449D-41F3-ACB8-DF57531A06B0}" dt="2023-08-14T22:01:27.895" v="222" actId="20577"/>
          <ac:spMkLst>
            <pc:docMk/>
            <pc:sldMk cId="0" sldId="481"/>
            <ac:spMk id="7" creationId="{00000000-0000-0000-0000-000000000000}"/>
          </ac:spMkLst>
        </pc:spChg>
      </pc:sldChg>
      <pc:sldChg chg="modSp new mod">
        <pc:chgData name="Lance Champagne" userId="784b97b5c38d2804" providerId="LiveId" clId="{CADB9ADB-449D-41F3-ACB8-DF57531A06B0}" dt="2023-08-14T22:08:21.578" v="391" actId="20577"/>
        <pc:sldMkLst>
          <pc:docMk/>
          <pc:sldMk cId="3331789621" sldId="491"/>
        </pc:sldMkLst>
        <pc:spChg chg="mod">
          <ac:chgData name="Lance Champagne" userId="784b97b5c38d2804" providerId="LiveId" clId="{CADB9ADB-449D-41F3-ACB8-DF57531A06B0}" dt="2023-08-14T22:06:21.990" v="264" actId="20577"/>
          <ac:spMkLst>
            <pc:docMk/>
            <pc:sldMk cId="3331789621" sldId="491"/>
            <ac:spMk id="2" creationId="{D91A9496-5462-58E2-7849-7B54253B368B}"/>
          </ac:spMkLst>
        </pc:spChg>
        <pc:spChg chg="mod">
          <ac:chgData name="Lance Champagne" userId="784b97b5c38d2804" providerId="LiveId" clId="{CADB9ADB-449D-41F3-ACB8-DF57531A06B0}" dt="2023-08-14T22:08:21.578" v="391" actId="20577"/>
          <ac:spMkLst>
            <pc:docMk/>
            <pc:sldMk cId="3331789621" sldId="491"/>
            <ac:spMk id="3" creationId="{D6A49514-1008-994C-6FF5-19703ABB0423}"/>
          </ac:spMkLst>
        </pc:spChg>
      </pc:sldChg>
      <pc:sldChg chg="addSp delSp modSp new mod modClrScheme chgLayout">
        <pc:chgData name="Lance Champagne" userId="784b97b5c38d2804" providerId="LiveId" clId="{CADB9ADB-449D-41F3-ACB8-DF57531A06B0}" dt="2023-08-14T22:24:15.421" v="438" actId="22"/>
        <pc:sldMkLst>
          <pc:docMk/>
          <pc:sldMk cId="2557252831" sldId="492"/>
        </pc:sldMkLst>
        <pc:spChg chg="mod ord">
          <ac:chgData name="Lance Champagne" userId="784b97b5c38d2804" providerId="LiveId" clId="{CADB9ADB-449D-41F3-ACB8-DF57531A06B0}" dt="2023-08-14T22:18:17.398" v="423" actId="700"/>
          <ac:spMkLst>
            <pc:docMk/>
            <pc:sldMk cId="2557252831" sldId="492"/>
            <ac:spMk id="2" creationId="{BFDFAAD6-FE06-BA57-D043-37E291C509F2}"/>
          </ac:spMkLst>
        </pc:spChg>
        <pc:spChg chg="del mod ord">
          <ac:chgData name="Lance Champagne" userId="784b97b5c38d2804" providerId="LiveId" clId="{CADB9ADB-449D-41F3-ACB8-DF57531A06B0}" dt="2023-08-14T22:18:17.398" v="423" actId="700"/>
          <ac:spMkLst>
            <pc:docMk/>
            <pc:sldMk cId="2557252831" sldId="492"/>
            <ac:spMk id="3" creationId="{5264F287-FCDE-B76B-56B5-37F7D4E8DAB7}"/>
          </ac:spMkLst>
        </pc:spChg>
        <pc:spChg chg="add mod ord">
          <ac:chgData name="Lance Champagne" userId="784b97b5c38d2804" providerId="LiveId" clId="{CADB9ADB-449D-41F3-ACB8-DF57531A06B0}" dt="2023-08-14T22:22:49.523" v="437" actId="15"/>
          <ac:spMkLst>
            <pc:docMk/>
            <pc:sldMk cId="2557252831" sldId="492"/>
            <ac:spMk id="4" creationId="{FEAE5120-9F2E-9EB7-BCDB-9D930F9A7D67}"/>
          </ac:spMkLst>
        </pc:spChg>
        <pc:spChg chg="add del mod ord">
          <ac:chgData name="Lance Champagne" userId="784b97b5c38d2804" providerId="LiveId" clId="{CADB9ADB-449D-41F3-ACB8-DF57531A06B0}" dt="2023-08-14T22:24:15.421" v="438" actId="22"/>
          <ac:spMkLst>
            <pc:docMk/>
            <pc:sldMk cId="2557252831" sldId="492"/>
            <ac:spMk id="5" creationId="{13817463-0C69-B792-6938-21E5B681124C}"/>
          </ac:spMkLst>
        </pc:spChg>
        <pc:picChg chg="add mod ord">
          <ac:chgData name="Lance Champagne" userId="784b97b5c38d2804" providerId="LiveId" clId="{CADB9ADB-449D-41F3-ACB8-DF57531A06B0}" dt="2023-08-14T22:24:15.421" v="438" actId="22"/>
          <ac:picMkLst>
            <pc:docMk/>
            <pc:sldMk cId="2557252831" sldId="492"/>
            <ac:picMk id="7" creationId="{5BDA3812-835D-CA04-998A-EEC6C81F7C71}"/>
          </ac:picMkLst>
        </pc:picChg>
      </pc:sldChg>
      <pc:sldChg chg="modSp new mod">
        <pc:chgData name="Lance Champagne" userId="784b97b5c38d2804" providerId="LiveId" clId="{CADB9ADB-449D-41F3-ACB8-DF57531A06B0}" dt="2023-08-14T22:29:20.130" v="800" actId="6549"/>
        <pc:sldMkLst>
          <pc:docMk/>
          <pc:sldMk cId="560058962" sldId="493"/>
        </pc:sldMkLst>
        <pc:spChg chg="mod">
          <ac:chgData name="Lance Champagne" userId="784b97b5c38d2804" providerId="LiveId" clId="{CADB9ADB-449D-41F3-ACB8-DF57531A06B0}" dt="2023-08-14T22:24:52.749" v="463" actId="20577"/>
          <ac:spMkLst>
            <pc:docMk/>
            <pc:sldMk cId="560058962" sldId="493"/>
            <ac:spMk id="2" creationId="{8DBB39A3-CC34-F614-F503-7113D2CAE420}"/>
          </ac:spMkLst>
        </pc:spChg>
        <pc:spChg chg="mod">
          <ac:chgData name="Lance Champagne" userId="784b97b5c38d2804" providerId="LiveId" clId="{CADB9ADB-449D-41F3-ACB8-DF57531A06B0}" dt="2023-08-14T22:29:20.130" v="800" actId="6549"/>
          <ac:spMkLst>
            <pc:docMk/>
            <pc:sldMk cId="560058962" sldId="493"/>
            <ac:spMk id="3" creationId="{86EE945A-E690-2001-4B0D-5F98B2FB3B9F}"/>
          </ac:spMkLst>
        </pc:spChg>
      </pc:sldChg>
      <pc:sldChg chg="modSp new mod">
        <pc:chgData name="Lance Champagne" userId="784b97b5c38d2804" providerId="LiveId" clId="{CADB9ADB-449D-41F3-ACB8-DF57531A06B0}" dt="2023-08-14T22:31:51.644" v="873" actId="6549"/>
        <pc:sldMkLst>
          <pc:docMk/>
          <pc:sldMk cId="1898643996" sldId="494"/>
        </pc:sldMkLst>
        <pc:spChg chg="mod">
          <ac:chgData name="Lance Champagne" userId="784b97b5c38d2804" providerId="LiveId" clId="{CADB9ADB-449D-41F3-ACB8-DF57531A06B0}" dt="2023-08-14T22:30:10.927" v="857" actId="20577"/>
          <ac:spMkLst>
            <pc:docMk/>
            <pc:sldMk cId="1898643996" sldId="494"/>
            <ac:spMk id="2" creationId="{56024E8E-7D54-3EA0-26A7-1927FD0D9FB3}"/>
          </ac:spMkLst>
        </pc:spChg>
        <pc:spChg chg="mod">
          <ac:chgData name="Lance Champagne" userId="784b97b5c38d2804" providerId="LiveId" clId="{CADB9ADB-449D-41F3-ACB8-DF57531A06B0}" dt="2023-08-14T22:31:51.644" v="873" actId="6549"/>
          <ac:spMkLst>
            <pc:docMk/>
            <pc:sldMk cId="1898643996" sldId="494"/>
            <ac:spMk id="3" creationId="{5764A894-5BEA-8A89-75ED-BE948B19BE13}"/>
          </ac:spMkLst>
        </pc:spChg>
      </pc:sldChg>
      <pc:sldChg chg="modSp new mod">
        <pc:chgData name="Lance Champagne" userId="784b97b5c38d2804" providerId="LiveId" clId="{CADB9ADB-449D-41F3-ACB8-DF57531A06B0}" dt="2023-08-14T22:35:26.634" v="1272" actId="114"/>
        <pc:sldMkLst>
          <pc:docMk/>
          <pc:sldMk cId="4013448990" sldId="495"/>
        </pc:sldMkLst>
        <pc:spChg chg="mod">
          <ac:chgData name="Lance Champagne" userId="784b97b5c38d2804" providerId="LiveId" clId="{CADB9ADB-449D-41F3-ACB8-DF57531A06B0}" dt="2023-08-14T22:32:17.095" v="914" actId="20577"/>
          <ac:spMkLst>
            <pc:docMk/>
            <pc:sldMk cId="4013448990" sldId="495"/>
            <ac:spMk id="2" creationId="{CAB75AAF-9321-6480-7608-2A8526504AD4}"/>
          </ac:spMkLst>
        </pc:spChg>
        <pc:spChg chg="mod">
          <ac:chgData name="Lance Champagne" userId="784b97b5c38d2804" providerId="LiveId" clId="{CADB9ADB-449D-41F3-ACB8-DF57531A06B0}" dt="2023-08-14T22:35:26.634" v="1272" actId="114"/>
          <ac:spMkLst>
            <pc:docMk/>
            <pc:sldMk cId="4013448990" sldId="495"/>
            <ac:spMk id="3" creationId="{929995AE-46A7-A0C5-89C4-F5D9F0700632}"/>
          </ac:spMkLst>
        </pc:spChg>
      </pc:sldChg>
      <pc:sldChg chg="modSp new mod">
        <pc:chgData name="Lance Champagne" userId="784b97b5c38d2804" providerId="LiveId" clId="{CADB9ADB-449D-41F3-ACB8-DF57531A06B0}" dt="2023-08-14T22:41:12.760" v="1361" actId="947"/>
        <pc:sldMkLst>
          <pc:docMk/>
          <pc:sldMk cId="2135677610" sldId="496"/>
        </pc:sldMkLst>
        <pc:spChg chg="mod">
          <ac:chgData name="Lance Champagne" userId="784b97b5c38d2804" providerId="LiveId" clId="{CADB9ADB-449D-41F3-ACB8-DF57531A06B0}" dt="2023-08-14T22:36:00.051" v="1298" actId="20577"/>
          <ac:spMkLst>
            <pc:docMk/>
            <pc:sldMk cId="2135677610" sldId="496"/>
            <ac:spMk id="2" creationId="{879973AC-2409-3636-19DF-BAB18AC69A81}"/>
          </ac:spMkLst>
        </pc:spChg>
        <pc:spChg chg="mod">
          <ac:chgData name="Lance Champagne" userId="784b97b5c38d2804" providerId="LiveId" clId="{CADB9ADB-449D-41F3-ACB8-DF57531A06B0}" dt="2023-08-14T22:41:12.760" v="1361" actId="947"/>
          <ac:spMkLst>
            <pc:docMk/>
            <pc:sldMk cId="2135677610" sldId="496"/>
            <ac:spMk id="3" creationId="{9863078E-7F49-0305-3EAC-2F2419F4745A}"/>
          </ac:spMkLst>
        </pc:spChg>
      </pc:sldChg>
      <pc:sldChg chg="addSp modSp new mod">
        <pc:chgData name="Lance Champagne" userId="784b97b5c38d2804" providerId="LiveId" clId="{CADB9ADB-449D-41F3-ACB8-DF57531A06B0}" dt="2023-08-14T23:04:02.643" v="1929" actId="947"/>
        <pc:sldMkLst>
          <pc:docMk/>
          <pc:sldMk cId="2213973917" sldId="497"/>
        </pc:sldMkLst>
        <pc:spChg chg="mod">
          <ac:chgData name="Lance Champagne" userId="784b97b5c38d2804" providerId="LiveId" clId="{CADB9ADB-449D-41F3-ACB8-DF57531A06B0}" dt="2023-08-14T22:58:09.508" v="1783" actId="20577"/>
          <ac:spMkLst>
            <pc:docMk/>
            <pc:sldMk cId="2213973917" sldId="497"/>
            <ac:spMk id="2" creationId="{CD407B29-42D8-98C0-B92A-89C6DAF4DEA1}"/>
          </ac:spMkLst>
        </pc:spChg>
        <pc:spChg chg="mod">
          <ac:chgData name="Lance Champagne" userId="784b97b5c38d2804" providerId="LiveId" clId="{CADB9ADB-449D-41F3-ACB8-DF57531A06B0}" dt="2023-08-14T23:04:02.643" v="1929" actId="947"/>
          <ac:spMkLst>
            <pc:docMk/>
            <pc:sldMk cId="2213973917" sldId="497"/>
            <ac:spMk id="3" creationId="{E11E4169-2C9B-5F17-A40C-3D053856FCC2}"/>
          </ac:spMkLst>
        </pc:spChg>
        <pc:spChg chg="add mod">
          <ac:chgData name="Lance Champagne" userId="784b97b5c38d2804" providerId="LiveId" clId="{CADB9ADB-449D-41F3-ACB8-DF57531A06B0}" dt="2023-08-14T23:00:25.178" v="1919" actId="1076"/>
          <ac:spMkLst>
            <pc:docMk/>
            <pc:sldMk cId="2213973917" sldId="497"/>
            <ac:spMk id="4" creationId="{C17E9E09-D73F-8B4E-916B-D5F002C17BC2}"/>
          </ac:spMkLst>
        </pc:spChg>
        <pc:picChg chg="add mod">
          <ac:chgData name="Lance Champagne" userId="784b97b5c38d2804" providerId="LiveId" clId="{CADB9ADB-449D-41F3-ACB8-DF57531A06B0}" dt="2023-08-14T23:01:05.538" v="1921" actId="1076"/>
          <ac:picMkLst>
            <pc:docMk/>
            <pc:sldMk cId="2213973917" sldId="497"/>
            <ac:picMk id="6" creationId="{08C96252-FFAC-1727-3320-6A9E985D8352}"/>
          </ac:picMkLst>
        </pc:picChg>
        <pc:picChg chg="add mod">
          <ac:chgData name="Lance Champagne" userId="784b97b5c38d2804" providerId="LiveId" clId="{CADB9ADB-449D-41F3-ACB8-DF57531A06B0}" dt="2023-08-14T23:01:35.191" v="1923" actId="1076"/>
          <ac:picMkLst>
            <pc:docMk/>
            <pc:sldMk cId="2213973917" sldId="497"/>
            <ac:picMk id="8" creationId="{AB9FEDFB-5C0B-0E84-BF37-511593FF41BA}"/>
          </ac:picMkLst>
        </pc:picChg>
        <pc:picChg chg="add mod">
          <ac:chgData name="Lance Champagne" userId="784b97b5c38d2804" providerId="LiveId" clId="{CADB9ADB-449D-41F3-ACB8-DF57531A06B0}" dt="2023-08-14T23:02:36.509" v="1925" actId="1076"/>
          <ac:picMkLst>
            <pc:docMk/>
            <pc:sldMk cId="2213973917" sldId="497"/>
            <ac:picMk id="10" creationId="{4B313FE8-8905-800D-6967-BC26F05411CD}"/>
          </ac:picMkLst>
        </pc:picChg>
      </pc:sldChg>
      <pc:sldChg chg="modSp new mod">
        <pc:chgData name="Lance Champagne" userId="784b97b5c38d2804" providerId="LiveId" clId="{CADB9ADB-449D-41F3-ACB8-DF57531A06B0}" dt="2023-08-14T23:06:25.258" v="2067" actId="6549"/>
        <pc:sldMkLst>
          <pc:docMk/>
          <pc:sldMk cId="2547539958" sldId="498"/>
        </pc:sldMkLst>
        <pc:spChg chg="mod">
          <ac:chgData name="Lance Champagne" userId="784b97b5c38d2804" providerId="LiveId" clId="{CADB9ADB-449D-41F3-ACB8-DF57531A06B0}" dt="2023-08-14T23:05:14.340" v="2051" actId="20577"/>
          <ac:spMkLst>
            <pc:docMk/>
            <pc:sldMk cId="2547539958" sldId="498"/>
            <ac:spMk id="2" creationId="{DAB9E34D-BB95-99B6-D504-011E0E392E21}"/>
          </ac:spMkLst>
        </pc:spChg>
        <pc:spChg chg="mod">
          <ac:chgData name="Lance Champagne" userId="784b97b5c38d2804" providerId="LiveId" clId="{CADB9ADB-449D-41F3-ACB8-DF57531A06B0}" dt="2023-08-14T23:06:25.258" v="2067" actId="6549"/>
          <ac:spMkLst>
            <pc:docMk/>
            <pc:sldMk cId="2547539958" sldId="498"/>
            <ac:spMk id="3" creationId="{1A005346-B8AA-2C3A-74E0-DCB2FD9B83C9}"/>
          </ac:spMkLst>
        </pc:spChg>
      </pc:sldChg>
      <pc:sldChg chg="modSp new mod">
        <pc:chgData name="Lance Champagne" userId="784b97b5c38d2804" providerId="LiveId" clId="{CADB9ADB-449D-41F3-ACB8-DF57531A06B0}" dt="2023-08-14T23:29:17.852" v="2124" actId="6549"/>
        <pc:sldMkLst>
          <pc:docMk/>
          <pc:sldMk cId="475744782" sldId="499"/>
        </pc:sldMkLst>
        <pc:spChg chg="mod">
          <ac:chgData name="Lance Champagne" userId="784b97b5c38d2804" providerId="LiveId" clId="{CADB9ADB-449D-41F3-ACB8-DF57531A06B0}" dt="2023-08-14T23:27:50.274" v="2104" actId="20577"/>
          <ac:spMkLst>
            <pc:docMk/>
            <pc:sldMk cId="475744782" sldId="499"/>
            <ac:spMk id="2" creationId="{0D617B26-3886-6666-C48A-2942ED30F38C}"/>
          </ac:spMkLst>
        </pc:spChg>
        <pc:spChg chg="mod">
          <ac:chgData name="Lance Champagne" userId="784b97b5c38d2804" providerId="LiveId" clId="{CADB9ADB-449D-41F3-ACB8-DF57531A06B0}" dt="2023-08-14T23:29:17.852" v="2124" actId="6549"/>
          <ac:spMkLst>
            <pc:docMk/>
            <pc:sldMk cId="475744782" sldId="499"/>
            <ac:spMk id="3" creationId="{C548069F-4D49-5526-A9D0-B53996F1A072}"/>
          </ac:spMkLst>
        </pc:spChg>
      </pc:sldChg>
      <pc:sldChg chg="addSp modSp new mod">
        <pc:chgData name="Lance Champagne" userId="784b97b5c38d2804" providerId="LiveId" clId="{CADB9ADB-449D-41F3-ACB8-DF57531A06B0}" dt="2023-08-14T23:35:05.013" v="2179" actId="1076"/>
        <pc:sldMkLst>
          <pc:docMk/>
          <pc:sldMk cId="3670339283" sldId="500"/>
        </pc:sldMkLst>
        <pc:spChg chg="mod">
          <ac:chgData name="Lance Champagne" userId="784b97b5c38d2804" providerId="LiveId" clId="{CADB9ADB-449D-41F3-ACB8-DF57531A06B0}" dt="2023-08-14T23:30:17.473" v="2148" actId="20577"/>
          <ac:spMkLst>
            <pc:docMk/>
            <pc:sldMk cId="3670339283" sldId="500"/>
            <ac:spMk id="2" creationId="{235E08BB-74CE-0010-93BE-99B357DDA3C1}"/>
          </ac:spMkLst>
        </pc:spChg>
        <pc:spChg chg="mod">
          <ac:chgData name="Lance Champagne" userId="784b97b5c38d2804" providerId="LiveId" clId="{CADB9ADB-449D-41F3-ACB8-DF57531A06B0}" dt="2023-08-14T23:34:57.369" v="2178" actId="403"/>
          <ac:spMkLst>
            <pc:docMk/>
            <pc:sldMk cId="3670339283" sldId="500"/>
            <ac:spMk id="3" creationId="{8C5C7685-6356-9D55-B7F2-C5AACD7A8942}"/>
          </ac:spMkLst>
        </pc:spChg>
        <pc:picChg chg="add mod">
          <ac:chgData name="Lance Champagne" userId="784b97b5c38d2804" providerId="LiveId" clId="{CADB9ADB-449D-41F3-ACB8-DF57531A06B0}" dt="2023-08-14T23:35:05.013" v="2179" actId="1076"/>
          <ac:picMkLst>
            <pc:docMk/>
            <pc:sldMk cId="3670339283" sldId="500"/>
            <ac:picMk id="5" creationId="{3F55D3E5-C627-7575-0E3F-999168994BB9}"/>
          </ac:picMkLst>
        </pc:picChg>
      </pc:sldChg>
      <pc:sldChg chg="addSp delSp modSp new mod ord modClrScheme chgLayout">
        <pc:chgData name="Lance Champagne" userId="784b97b5c38d2804" providerId="LiveId" clId="{CADB9ADB-449D-41F3-ACB8-DF57531A06B0}" dt="2023-08-14T22:42:22.038" v="1364" actId="22"/>
        <pc:sldMkLst>
          <pc:docMk/>
          <pc:sldMk cId="596344537" sldId="501"/>
        </pc:sldMkLst>
        <pc:spChg chg="del mod ord">
          <ac:chgData name="Lance Champagne" userId="784b97b5c38d2804" providerId="LiveId" clId="{CADB9ADB-449D-41F3-ACB8-DF57531A06B0}" dt="2023-08-14T22:39:23.583" v="1337" actId="700"/>
          <ac:spMkLst>
            <pc:docMk/>
            <pc:sldMk cId="596344537" sldId="501"/>
            <ac:spMk id="2" creationId="{39B92FB5-30DD-9098-79EC-338558725B80}"/>
          </ac:spMkLst>
        </pc:spChg>
        <pc:spChg chg="del mod ord">
          <ac:chgData name="Lance Champagne" userId="784b97b5c38d2804" providerId="LiveId" clId="{CADB9ADB-449D-41F3-ACB8-DF57531A06B0}" dt="2023-08-14T22:39:23.583" v="1337" actId="700"/>
          <ac:spMkLst>
            <pc:docMk/>
            <pc:sldMk cId="596344537" sldId="501"/>
            <ac:spMk id="3" creationId="{DA5D2C04-47C9-0DD5-5E24-F691A301F705}"/>
          </ac:spMkLst>
        </pc:spChg>
        <pc:spChg chg="add mod ord">
          <ac:chgData name="Lance Champagne" userId="784b97b5c38d2804" providerId="LiveId" clId="{CADB9ADB-449D-41F3-ACB8-DF57531A06B0}" dt="2023-08-14T22:39:58.449" v="1353" actId="20577"/>
          <ac:spMkLst>
            <pc:docMk/>
            <pc:sldMk cId="596344537" sldId="501"/>
            <ac:spMk id="4" creationId="{9A87A678-DC29-CFBF-D42F-8AF71E16CE22}"/>
          </ac:spMkLst>
        </pc:spChg>
        <pc:spChg chg="add del mod ord">
          <ac:chgData name="Lance Champagne" userId="784b97b5c38d2804" providerId="LiveId" clId="{CADB9ADB-449D-41F3-ACB8-DF57531A06B0}" dt="2023-08-14T22:42:22.038" v="1364" actId="22"/>
          <ac:spMkLst>
            <pc:docMk/>
            <pc:sldMk cId="596344537" sldId="501"/>
            <ac:spMk id="5" creationId="{1C92492D-F7F0-B15F-D508-BE557F95304E}"/>
          </ac:spMkLst>
        </pc:spChg>
        <pc:spChg chg="add mod ord">
          <ac:chgData name="Lance Champagne" userId="784b97b5c38d2804" providerId="LiveId" clId="{CADB9ADB-449D-41F3-ACB8-DF57531A06B0}" dt="2023-08-14T22:41:35.605" v="1363" actId="20577"/>
          <ac:spMkLst>
            <pc:docMk/>
            <pc:sldMk cId="596344537" sldId="501"/>
            <ac:spMk id="6" creationId="{F319657A-DEB6-FAB3-E848-7710C34E58A4}"/>
          </ac:spMkLst>
        </pc:spChg>
        <pc:picChg chg="add mod ord">
          <ac:chgData name="Lance Champagne" userId="784b97b5c38d2804" providerId="LiveId" clId="{CADB9ADB-449D-41F3-ACB8-DF57531A06B0}" dt="2023-08-14T22:42:22.038" v="1364" actId="22"/>
          <ac:picMkLst>
            <pc:docMk/>
            <pc:sldMk cId="596344537" sldId="501"/>
            <ac:picMk id="8" creationId="{68FA77BA-D45E-2A2B-38F2-6B008016ECE9}"/>
          </ac:picMkLst>
        </pc:picChg>
      </pc:sldChg>
      <pc:sldChg chg="add del">
        <pc:chgData name="Lance Champagne" userId="784b97b5c38d2804" providerId="LiveId" clId="{CADB9ADB-449D-41F3-ACB8-DF57531A06B0}" dt="2023-08-10T21:45:24.389" v="44" actId="47"/>
        <pc:sldMkLst>
          <pc:docMk/>
          <pc:sldMk cId="322828778" sldId="502"/>
        </pc:sldMkLst>
      </pc:sldChg>
      <pc:sldChg chg="addSp delSp modSp add mod modClrScheme chgLayout">
        <pc:chgData name="Lance Champagne" userId="784b97b5c38d2804" providerId="LiveId" clId="{CADB9ADB-449D-41F3-ACB8-DF57531A06B0}" dt="2023-08-14T22:54:08.439" v="1546" actId="1076"/>
        <pc:sldMkLst>
          <pc:docMk/>
          <pc:sldMk cId="2808263441" sldId="502"/>
        </pc:sldMkLst>
        <pc:spChg chg="add mod ord">
          <ac:chgData name="Lance Champagne" userId="784b97b5c38d2804" providerId="LiveId" clId="{CADB9ADB-449D-41F3-ACB8-DF57531A06B0}" dt="2023-08-14T22:52:49.466" v="1542" actId="20577"/>
          <ac:spMkLst>
            <pc:docMk/>
            <pc:sldMk cId="2808263441" sldId="502"/>
            <ac:spMk id="2" creationId="{30D68C91-F51A-8346-C420-B93760E803F2}"/>
          </ac:spMkLst>
        </pc:spChg>
        <pc:spChg chg="add mod">
          <ac:chgData name="Lance Champagne" userId="784b97b5c38d2804" providerId="LiveId" clId="{CADB9ADB-449D-41F3-ACB8-DF57531A06B0}" dt="2023-08-14T22:52:45.458" v="1541" actId="1076"/>
          <ac:spMkLst>
            <pc:docMk/>
            <pc:sldMk cId="2808263441" sldId="502"/>
            <ac:spMk id="3" creationId="{1A739695-12B4-23BB-A71D-5B9C63709C76}"/>
          </ac:spMkLst>
        </pc:spChg>
        <pc:spChg chg="mod ord">
          <ac:chgData name="Lance Champagne" userId="784b97b5c38d2804" providerId="LiveId" clId="{CADB9ADB-449D-41F3-ACB8-DF57531A06B0}" dt="2023-08-14T22:48:34.297" v="1459" actId="700"/>
          <ac:spMkLst>
            <pc:docMk/>
            <pc:sldMk cId="2808263441" sldId="502"/>
            <ac:spMk id="4" creationId="{9A87A678-DC29-CFBF-D42F-8AF71E16CE22}"/>
          </ac:spMkLst>
        </pc:spChg>
        <pc:spChg chg="del mod ord">
          <ac:chgData name="Lance Champagne" userId="784b97b5c38d2804" providerId="LiveId" clId="{CADB9ADB-449D-41F3-ACB8-DF57531A06B0}" dt="2023-08-14T22:48:34.297" v="1459" actId="700"/>
          <ac:spMkLst>
            <pc:docMk/>
            <pc:sldMk cId="2808263441" sldId="502"/>
            <ac:spMk id="5" creationId="{1C92492D-F7F0-B15F-D508-BE557F95304E}"/>
          </ac:spMkLst>
        </pc:spChg>
        <pc:spChg chg="del">
          <ac:chgData name="Lance Champagne" userId="784b97b5c38d2804" providerId="LiveId" clId="{CADB9ADB-449D-41F3-ACB8-DF57531A06B0}" dt="2023-08-14T22:48:34.297" v="1459" actId="700"/>
          <ac:spMkLst>
            <pc:docMk/>
            <pc:sldMk cId="2808263441" sldId="502"/>
            <ac:spMk id="6" creationId="{F319657A-DEB6-FAB3-E848-7710C34E58A4}"/>
          </ac:spMkLst>
        </pc:spChg>
        <pc:picChg chg="add mod">
          <ac:chgData name="Lance Champagne" userId="784b97b5c38d2804" providerId="LiveId" clId="{CADB9ADB-449D-41F3-ACB8-DF57531A06B0}" dt="2023-08-14T22:53:26.894" v="1544" actId="1076"/>
          <ac:picMkLst>
            <pc:docMk/>
            <pc:sldMk cId="2808263441" sldId="502"/>
            <ac:picMk id="8" creationId="{3FA61C7A-8762-7C9A-0A8F-835FE2438091}"/>
          </ac:picMkLst>
        </pc:picChg>
        <pc:picChg chg="add mod">
          <ac:chgData name="Lance Champagne" userId="784b97b5c38d2804" providerId="LiveId" clId="{CADB9ADB-449D-41F3-ACB8-DF57531A06B0}" dt="2023-08-14T22:54:08.439" v="1546" actId="1076"/>
          <ac:picMkLst>
            <pc:docMk/>
            <pc:sldMk cId="2808263441" sldId="502"/>
            <ac:picMk id="10" creationId="{EA8B407D-B0D5-BD82-A7DD-95985F479A1F}"/>
          </ac:picMkLst>
        </pc:picChg>
      </pc:sldChg>
      <pc:sldChg chg="addSp delSp modSp add mod modClrScheme chgLayout">
        <pc:chgData name="Lance Champagne" userId="784b97b5c38d2804" providerId="LiveId" clId="{CADB9ADB-449D-41F3-ACB8-DF57531A06B0}" dt="2023-08-14T22:57:23.673" v="1737" actId="20577"/>
        <pc:sldMkLst>
          <pc:docMk/>
          <pc:sldMk cId="100221694" sldId="503"/>
        </pc:sldMkLst>
        <pc:spChg chg="add mod ord">
          <ac:chgData name="Lance Champagne" userId="784b97b5c38d2804" providerId="LiveId" clId="{CADB9ADB-449D-41F3-ACB8-DF57531A06B0}" dt="2023-08-14T22:57:23.673" v="1737" actId="20577"/>
          <ac:spMkLst>
            <pc:docMk/>
            <pc:sldMk cId="100221694" sldId="503"/>
            <ac:spMk id="2" creationId="{20DF8FF0-EC0D-7A68-ADA7-1A4D028F6518}"/>
          </ac:spMkLst>
        </pc:spChg>
        <pc:spChg chg="mod ord">
          <ac:chgData name="Lance Champagne" userId="784b97b5c38d2804" providerId="LiveId" clId="{CADB9ADB-449D-41F3-ACB8-DF57531A06B0}" dt="2023-08-14T22:55:15.658" v="1565" actId="700"/>
          <ac:spMkLst>
            <pc:docMk/>
            <pc:sldMk cId="100221694" sldId="503"/>
            <ac:spMk id="4" creationId="{9A87A678-DC29-CFBF-D42F-8AF71E16CE22}"/>
          </ac:spMkLst>
        </pc:spChg>
        <pc:spChg chg="del mod ord">
          <ac:chgData name="Lance Champagne" userId="784b97b5c38d2804" providerId="LiveId" clId="{CADB9ADB-449D-41F3-ACB8-DF57531A06B0}" dt="2023-08-14T22:55:15.658" v="1565" actId="700"/>
          <ac:spMkLst>
            <pc:docMk/>
            <pc:sldMk cId="100221694" sldId="503"/>
            <ac:spMk id="5" creationId="{1C92492D-F7F0-B15F-D508-BE557F95304E}"/>
          </ac:spMkLst>
        </pc:spChg>
        <pc:spChg chg="del">
          <ac:chgData name="Lance Champagne" userId="784b97b5c38d2804" providerId="LiveId" clId="{CADB9ADB-449D-41F3-ACB8-DF57531A06B0}" dt="2023-08-14T22:55:15.658" v="1565" actId="700"/>
          <ac:spMkLst>
            <pc:docMk/>
            <pc:sldMk cId="100221694" sldId="503"/>
            <ac:spMk id="6" creationId="{F319657A-DEB6-FAB3-E848-7710C34E58A4}"/>
          </ac:spMkLst>
        </pc:spChg>
        <pc:picChg chg="add mod">
          <ac:chgData name="Lance Champagne" userId="784b97b5c38d2804" providerId="LiveId" clId="{CADB9ADB-449D-41F3-ACB8-DF57531A06B0}" dt="2023-08-14T22:57:19.492" v="1736" actId="1076"/>
          <ac:picMkLst>
            <pc:docMk/>
            <pc:sldMk cId="100221694" sldId="503"/>
            <ac:picMk id="7" creationId="{77E5A4C8-19E9-AB27-113C-F353B5C5CC9B}"/>
          </ac:picMkLst>
        </pc:picChg>
      </pc:sldChg>
      <pc:sldChg chg="add del">
        <pc:chgData name="Lance Champagne" userId="784b97b5c38d2804" providerId="LiveId" clId="{CADB9ADB-449D-41F3-ACB8-DF57531A06B0}" dt="2023-08-10T21:45:24.389" v="44" actId="47"/>
        <pc:sldMkLst>
          <pc:docMk/>
          <pc:sldMk cId="476044342" sldId="503"/>
        </pc:sldMkLst>
      </pc:sldChg>
      <pc:sldChg chg="addSp delSp modSp new mod modClrScheme chgLayout">
        <pc:chgData name="Lance Champagne" userId="784b97b5c38d2804" providerId="LiveId" clId="{CADB9ADB-449D-41F3-ACB8-DF57531A06B0}" dt="2023-08-14T22:46:29.534" v="1425" actId="700"/>
        <pc:sldMkLst>
          <pc:docMk/>
          <pc:sldMk cId="626318279" sldId="504"/>
        </pc:sldMkLst>
        <pc:spChg chg="mod ord">
          <ac:chgData name="Lance Champagne" userId="784b97b5c38d2804" providerId="LiveId" clId="{CADB9ADB-449D-41F3-ACB8-DF57531A06B0}" dt="2023-08-14T22:46:29.534" v="1425" actId="700"/>
          <ac:spMkLst>
            <pc:docMk/>
            <pc:sldMk cId="626318279" sldId="504"/>
            <ac:spMk id="2" creationId="{E154632D-231A-0709-86B5-55BD3342857D}"/>
          </ac:spMkLst>
        </pc:spChg>
        <pc:spChg chg="del">
          <ac:chgData name="Lance Champagne" userId="784b97b5c38d2804" providerId="LiveId" clId="{CADB9ADB-449D-41F3-ACB8-DF57531A06B0}" dt="2023-08-14T22:46:12.267" v="1424" actId="22"/>
          <ac:spMkLst>
            <pc:docMk/>
            <pc:sldMk cId="626318279" sldId="504"/>
            <ac:spMk id="3" creationId="{F32F6FE2-C1A6-C7D7-5FD8-5D6F541368D9}"/>
          </ac:spMkLst>
        </pc:spChg>
        <pc:spChg chg="del">
          <ac:chgData name="Lance Champagne" userId="784b97b5c38d2804" providerId="LiveId" clId="{CADB9ADB-449D-41F3-ACB8-DF57531A06B0}" dt="2023-08-14T22:46:29.534" v="1425" actId="700"/>
          <ac:spMkLst>
            <pc:docMk/>
            <pc:sldMk cId="626318279" sldId="504"/>
            <ac:spMk id="4" creationId="{C40B2F0B-6F8B-95D4-BE09-B44F4BB4DB3D}"/>
          </ac:spMkLst>
        </pc:spChg>
        <pc:picChg chg="add mod ord">
          <ac:chgData name="Lance Champagne" userId="784b97b5c38d2804" providerId="LiveId" clId="{CADB9ADB-449D-41F3-ACB8-DF57531A06B0}" dt="2023-08-14T22:46:29.534" v="1425" actId="700"/>
          <ac:picMkLst>
            <pc:docMk/>
            <pc:sldMk cId="626318279" sldId="504"/>
            <ac:picMk id="6" creationId="{455E28C3-98B6-E092-82C0-180D794465FD}"/>
          </ac:picMkLst>
        </pc:picChg>
      </pc:sldChg>
      <pc:sldChg chg="addSp delSp modSp new mod modClrScheme chgLayout">
        <pc:chgData name="Lance Champagne" userId="784b97b5c38d2804" providerId="LiveId" clId="{CADB9ADB-449D-41F3-ACB8-DF57531A06B0}" dt="2023-08-14T23:47:13.628" v="2744" actId="947"/>
        <pc:sldMkLst>
          <pc:docMk/>
          <pc:sldMk cId="2403697183" sldId="505"/>
        </pc:sldMkLst>
        <pc:spChg chg="mod ord">
          <ac:chgData name="Lance Champagne" userId="784b97b5c38d2804" providerId="LiveId" clId="{CADB9ADB-449D-41F3-ACB8-DF57531A06B0}" dt="2023-08-14T23:45:50.506" v="2730" actId="700"/>
          <ac:spMkLst>
            <pc:docMk/>
            <pc:sldMk cId="2403697183" sldId="505"/>
            <ac:spMk id="2" creationId="{CBBF3E0E-A917-78D5-19E9-DEFC5124ED92}"/>
          </ac:spMkLst>
        </pc:spChg>
        <pc:spChg chg="del">
          <ac:chgData name="Lance Champagne" userId="784b97b5c38d2804" providerId="LiveId" clId="{CADB9ADB-449D-41F3-ACB8-DF57531A06B0}" dt="2023-08-14T23:43:49.155" v="2728" actId="22"/>
          <ac:spMkLst>
            <pc:docMk/>
            <pc:sldMk cId="2403697183" sldId="505"/>
            <ac:spMk id="3" creationId="{5297EFF0-A2EE-12FA-617F-FF280D2C439D}"/>
          </ac:spMkLst>
        </pc:spChg>
        <pc:spChg chg="add mod ord">
          <ac:chgData name="Lance Champagne" userId="784b97b5c38d2804" providerId="LiveId" clId="{CADB9ADB-449D-41F3-ACB8-DF57531A06B0}" dt="2023-08-14T23:47:13.628" v="2744" actId="947"/>
          <ac:spMkLst>
            <pc:docMk/>
            <pc:sldMk cId="2403697183" sldId="505"/>
            <ac:spMk id="6" creationId="{8FF96D38-3929-D1BC-E2E2-1658D7A75586}"/>
          </ac:spMkLst>
        </pc:spChg>
        <pc:picChg chg="add mod ord">
          <ac:chgData name="Lance Champagne" userId="784b97b5c38d2804" providerId="LiveId" clId="{CADB9ADB-449D-41F3-ACB8-DF57531A06B0}" dt="2023-08-14T23:45:50.506" v="2730" actId="700"/>
          <ac:picMkLst>
            <pc:docMk/>
            <pc:sldMk cId="2403697183" sldId="505"/>
            <ac:picMk id="5" creationId="{08250489-4614-5994-AE64-26A77B868821}"/>
          </ac:picMkLst>
        </pc:picChg>
      </pc:sldChg>
      <pc:sldChg chg="addSp modSp new mod ord">
        <pc:chgData name="Lance Champagne" userId="784b97b5c38d2804" providerId="LiveId" clId="{CADB9ADB-449D-41F3-ACB8-DF57531A06B0}" dt="2023-08-14T23:42:43.385" v="2705" actId="1076"/>
        <pc:sldMkLst>
          <pc:docMk/>
          <pc:sldMk cId="3656100325" sldId="506"/>
        </pc:sldMkLst>
        <pc:spChg chg="mod">
          <ac:chgData name="Lance Champagne" userId="784b97b5c38d2804" providerId="LiveId" clId="{CADB9ADB-449D-41F3-ACB8-DF57531A06B0}" dt="2023-08-14T23:41:13.995" v="2697" actId="20577"/>
          <ac:spMkLst>
            <pc:docMk/>
            <pc:sldMk cId="3656100325" sldId="506"/>
            <ac:spMk id="2" creationId="{04563216-1098-D64B-65CB-64155842ACFA}"/>
          </ac:spMkLst>
        </pc:spChg>
        <pc:spChg chg="mod">
          <ac:chgData name="Lance Champagne" userId="784b97b5c38d2804" providerId="LiveId" clId="{CADB9ADB-449D-41F3-ACB8-DF57531A06B0}" dt="2023-08-14T23:40:34.789" v="2666" actId="947"/>
          <ac:spMkLst>
            <pc:docMk/>
            <pc:sldMk cId="3656100325" sldId="506"/>
            <ac:spMk id="3" creationId="{B2201C9F-5650-8B0B-6084-D31CE6CE9404}"/>
          </ac:spMkLst>
        </pc:spChg>
        <pc:picChg chg="add mod">
          <ac:chgData name="Lance Champagne" userId="784b97b5c38d2804" providerId="LiveId" clId="{CADB9ADB-449D-41F3-ACB8-DF57531A06B0}" dt="2023-08-14T23:42:15.972" v="2703" actId="1036"/>
          <ac:picMkLst>
            <pc:docMk/>
            <pc:sldMk cId="3656100325" sldId="506"/>
            <ac:picMk id="5" creationId="{D76983ED-A544-8DE8-02E3-5FB35935B132}"/>
          </ac:picMkLst>
        </pc:picChg>
        <pc:picChg chg="add mod">
          <ac:chgData name="Lance Champagne" userId="784b97b5c38d2804" providerId="LiveId" clId="{CADB9ADB-449D-41F3-ACB8-DF57531A06B0}" dt="2023-08-14T23:42:43.385" v="2705" actId="1076"/>
          <ac:picMkLst>
            <pc:docMk/>
            <pc:sldMk cId="3656100325" sldId="506"/>
            <ac:picMk id="7" creationId="{C09BE81E-DD0B-E64A-08C5-F8C96561A2FA}"/>
          </ac:picMkLst>
        </pc:picChg>
      </pc:sldChg>
      <pc:sldChg chg="addSp modSp new mod">
        <pc:chgData name="Lance Champagne" userId="784b97b5c38d2804" providerId="LiveId" clId="{CADB9ADB-449D-41F3-ACB8-DF57531A06B0}" dt="2023-08-14T23:49:32.009" v="2775" actId="1076"/>
        <pc:sldMkLst>
          <pc:docMk/>
          <pc:sldMk cId="1022046055" sldId="507"/>
        </pc:sldMkLst>
        <pc:spChg chg="mod">
          <ac:chgData name="Lance Champagne" userId="784b97b5c38d2804" providerId="LiveId" clId="{CADB9ADB-449D-41F3-ACB8-DF57531A06B0}" dt="2023-08-14T23:48:11.479" v="2761" actId="20577"/>
          <ac:spMkLst>
            <pc:docMk/>
            <pc:sldMk cId="1022046055" sldId="507"/>
            <ac:spMk id="2" creationId="{C1474E93-B563-C56C-9649-BB954A140B3F}"/>
          </ac:spMkLst>
        </pc:spChg>
        <pc:spChg chg="mod">
          <ac:chgData name="Lance Champagne" userId="784b97b5c38d2804" providerId="LiveId" clId="{CADB9ADB-449D-41F3-ACB8-DF57531A06B0}" dt="2023-08-14T23:48:35.162" v="2766" actId="15"/>
          <ac:spMkLst>
            <pc:docMk/>
            <pc:sldMk cId="1022046055" sldId="507"/>
            <ac:spMk id="3" creationId="{77407237-69FB-EE51-3EA5-4EC624E5FBDF}"/>
          </ac:spMkLst>
        </pc:spChg>
        <pc:spChg chg="add mod">
          <ac:chgData name="Lance Champagne" userId="784b97b5c38d2804" providerId="LiveId" clId="{CADB9ADB-449D-41F3-ACB8-DF57531A06B0}" dt="2023-08-14T23:49:32.009" v="2775" actId="1076"/>
          <ac:spMkLst>
            <pc:docMk/>
            <pc:sldMk cId="1022046055" sldId="507"/>
            <ac:spMk id="4" creationId="{464AA24B-7CE7-EAA9-2EEA-D620BC2A5C55}"/>
          </ac:spMkLst>
        </pc:spChg>
      </pc:sldChg>
      <pc:sldChg chg="modSp new mod">
        <pc:chgData name="Lance Champagne" userId="784b97b5c38d2804" providerId="LiveId" clId="{CADB9ADB-449D-41F3-ACB8-DF57531A06B0}" dt="2023-08-14T23:51:46.895" v="2803" actId="6549"/>
        <pc:sldMkLst>
          <pc:docMk/>
          <pc:sldMk cId="1789194159" sldId="508"/>
        </pc:sldMkLst>
        <pc:spChg chg="mod">
          <ac:chgData name="Lance Champagne" userId="784b97b5c38d2804" providerId="LiveId" clId="{CADB9ADB-449D-41F3-ACB8-DF57531A06B0}" dt="2023-08-14T23:50:30.049" v="2786" actId="20577"/>
          <ac:spMkLst>
            <pc:docMk/>
            <pc:sldMk cId="1789194159" sldId="508"/>
            <ac:spMk id="2" creationId="{36E2787E-431A-948C-AA53-0415D4B4A5BD}"/>
          </ac:spMkLst>
        </pc:spChg>
        <pc:spChg chg="mod">
          <ac:chgData name="Lance Champagne" userId="784b97b5c38d2804" providerId="LiveId" clId="{CADB9ADB-449D-41F3-ACB8-DF57531A06B0}" dt="2023-08-14T23:51:46.895" v="2803" actId="6549"/>
          <ac:spMkLst>
            <pc:docMk/>
            <pc:sldMk cId="1789194159" sldId="508"/>
            <ac:spMk id="3" creationId="{0769D848-ED0F-F866-336C-E9D702B51AAD}"/>
          </ac:spMkLst>
        </pc:spChg>
      </pc:sldChg>
      <pc:sldChg chg="add del">
        <pc:chgData name="Lance Champagne" userId="784b97b5c38d2804" providerId="LiveId" clId="{CADB9ADB-449D-41F3-ACB8-DF57531A06B0}" dt="2023-08-10T21:45:24.389" v="44" actId="47"/>
        <pc:sldMkLst>
          <pc:docMk/>
          <pc:sldMk cId="2844991176" sldId="527"/>
        </pc:sldMkLst>
      </pc:sldChg>
      <pc:sldChg chg="add del">
        <pc:chgData name="Lance Champagne" userId="784b97b5c38d2804" providerId="LiveId" clId="{CADB9ADB-449D-41F3-ACB8-DF57531A06B0}" dt="2023-08-10T21:45:24.389" v="44" actId="47"/>
        <pc:sldMkLst>
          <pc:docMk/>
          <pc:sldMk cId="2172193034" sldId="529"/>
        </pc:sldMkLst>
      </pc:sldChg>
      <pc:sldChg chg="add del">
        <pc:chgData name="Lance Champagne" userId="784b97b5c38d2804" providerId="LiveId" clId="{CADB9ADB-449D-41F3-ACB8-DF57531A06B0}" dt="2023-08-10T21:45:24.389" v="44" actId="47"/>
        <pc:sldMkLst>
          <pc:docMk/>
          <pc:sldMk cId="262755148" sldId="530"/>
        </pc:sldMkLst>
      </pc:sldChg>
      <pc:sldChg chg="add del">
        <pc:chgData name="Lance Champagne" userId="784b97b5c38d2804" providerId="LiveId" clId="{CADB9ADB-449D-41F3-ACB8-DF57531A06B0}" dt="2023-08-10T21:45:24.389" v="44" actId="47"/>
        <pc:sldMkLst>
          <pc:docMk/>
          <pc:sldMk cId="2052133676" sldId="531"/>
        </pc:sldMkLst>
      </pc:sldChg>
      <pc:sldChg chg="add del">
        <pc:chgData name="Lance Champagne" userId="784b97b5c38d2804" providerId="LiveId" clId="{CADB9ADB-449D-41F3-ACB8-DF57531A06B0}" dt="2023-08-10T21:45:24.389" v="44" actId="47"/>
        <pc:sldMkLst>
          <pc:docMk/>
          <pc:sldMk cId="244854861" sldId="532"/>
        </pc:sldMkLst>
      </pc:sldChg>
      <pc:sldChg chg="add del">
        <pc:chgData name="Lance Champagne" userId="784b97b5c38d2804" providerId="LiveId" clId="{CADB9ADB-449D-41F3-ACB8-DF57531A06B0}" dt="2023-08-10T21:45:24.389" v="44" actId="47"/>
        <pc:sldMkLst>
          <pc:docMk/>
          <pc:sldMk cId="492729239" sldId="533"/>
        </pc:sldMkLst>
      </pc:sldChg>
      <pc:sldChg chg="add del">
        <pc:chgData name="Lance Champagne" userId="784b97b5c38d2804" providerId="LiveId" clId="{CADB9ADB-449D-41F3-ACB8-DF57531A06B0}" dt="2023-08-10T21:45:24.389" v="44" actId="47"/>
        <pc:sldMkLst>
          <pc:docMk/>
          <pc:sldMk cId="1413459350" sldId="534"/>
        </pc:sldMkLst>
      </pc:sldChg>
      <pc:sldChg chg="add del">
        <pc:chgData name="Lance Champagne" userId="784b97b5c38d2804" providerId="LiveId" clId="{CADB9ADB-449D-41F3-ACB8-DF57531A06B0}" dt="2023-08-10T21:45:24.389" v="44" actId="47"/>
        <pc:sldMkLst>
          <pc:docMk/>
          <pc:sldMk cId="1665410994" sldId="535"/>
        </pc:sldMkLst>
      </pc:sldChg>
      <pc:sldChg chg="add del">
        <pc:chgData name="Lance Champagne" userId="784b97b5c38d2804" providerId="LiveId" clId="{CADB9ADB-449D-41F3-ACB8-DF57531A06B0}" dt="2023-08-10T21:45:24.389" v="44" actId="47"/>
        <pc:sldMkLst>
          <pc:docMk/>
          <pc:sldMk cId="3165403051" sldId="536"/>
        </pc:sldMkLst>
      </pc:sldChg>
      <pc:sldChg chg="add del">
        <pc:chgData name="Lance Champagne" userId="784b97b5c38d2804" providerId="LiveId" clId="{CADB9ADB-449D-41F3-ACB8-DF57531A06B0}" dt="2023-08-10T21:45:24.389" v="44" actId="47"/>
        <pc:sldMkLst>
          <pc:docMk/>
          <pc:sldMk cId="3860809129" sldId="537"/>
        </pc:sldMkLst>
      </pc:sldChg>
      <pc:sldChg chg="add del">
        <pc:chgData name="Lance Champagne" userId="784b97b5c38d2804" providerId="LiveId" clId="{CADB9ADB-449D-41F3-ACB8-DF57531A06B0}" dt="2023-08-10T21:45:24.389" v="44" actId="47"/>
        <pc:sldMkLst>
          <pc:docMk/>
          <pc:sldMk cId="2836017932" sldId="538"/>
        </pc:sldMkLst>
      </pc:sldChg>
      <pc:sldChg chg="add del">
        <pc:chgData name="Lance Champagne" userId="784b97b5c38d2804" providerId="LiveId" clId="{CADB9ADB-449D-41F3-ACB8-DF57531A06B0}" dt="2023-08-10T21:45:24.389" v="44" actId="47"/>
        <pc:sldMkLst>
          <pc:docMk/>
          <pc:sldMk cId="459231174" sldId="539"/>
        </pc:sldMkLst>
      </pc:sldChg>
    </pc:docChg>
  </pc:docChgLst>
  <pc:docChgLst>
    <pc:chgData name="Lance Champagne" userId="784b97b5c38d2804" providerId="LiveId" clId="{AF435649-9ACD-418B-B651-D3D6A548B107}"/>
    <pc:docChg chg="undo custSel addSld delSld modSld sldOrd modMainMaster">
      <pc:chgData name="Lance Champagne" userId="784b97b5c38d2804" providerId="LiveId" clId="{AF435649-9ACD-418B-B651-D3D6A548B107}" dt="2023-07-17T22:37:35.474" v="2384" actId="403"/>
      <pc:docMkLst>
        <pc:docMk/>
      </pc:docMkLst>
      <pc:sldChg chg="modSp add mod">
        <pc:chgData name="Lance Champagne" userId="784b97b5c38d2804" providerId="LiveId" clId="{AF435649-9ACD-418B-B651-D3D6A548B107}" dt="2023-07-17T22:24:07.432" v="2235" actId="1076"/>
        <pc:sldMkLst>
          <pc:docMk/>
          <pc:sldMk cId="0" sldId="266"/>
        </pc:sldMkLst>
        <pc:spChg chg="mod">
          <ac:chgData name="Lance Champagne" userId="784b97b5c38d2804" providerId="LiveId" clId="{AF435649-9ACD-418B-B651-D3D6A548B107}" dt="2023-07-17T22:24:07.432" v="2235" actId="1076"/>
          <ac:spMkLst>
            <pc:docMk/>
            <pc:sldMk cId="0" sldId="266"/>
            <ac:spMk id="4" creationId="{3B6EB396-C0E2-CCD0-0EF4-8FCE6AD22432}"/>
          </ac:spMkLst>
        </pc:spChg>
        <pc:spChg chg="mod">
          <ac:chgData name="Lance Champagne" userId="784b97b5c38d2804" providerId="LiveId" clId="{AF435649-9ACD-418B-B651-D3D6A548B107}" dt="2023-07-17T22:23:22.764" v="2231" actId="403"/>
          <ac:spMkLst>
            <pc:docMk/>
            <pc:sldMk cId="0" sldId="266"/>
            <ac:spMk id="265" creationId="{00000000-0000-0000-0000-000000000000}"/>
          </ac:spMkLst>
        </pc:spChg>
      </pc:sldChg>
      <pc:sldChg chg="modSp add mod">
        <pc:chgData name="Lance Champagne" userId="784b97b5c38d2804" providerId="LiveId" clId="{AF435649-9ACD-418B-B651-D3D6A548B107}" dt="2023-07-17T22:24:30.247" v="2239" actId="403"/>
        <pc:sldMkLst>
          <pc:docMk/>
          <pc:sldMk cId="0" sldId="267"/>
        </pc:sldMkLst>
        <pc:spChg chg="mod">
          <ac:chgData name="Lance Champagne" userId="784b97b5c38d2804" providerId="LiveId" clId="{AF435649-9ACD-418B-B651-D3D6A548B107}" dt="2023-07-17T22:24:30.247" v="2239" actId="403"/>
          <ac:spMkLst>
            <pc:docMk/>
            <pc:sldMk cId="0" sldId="267"/>
            <ac:spMk id="271" creationId="{00000000-0000-0000-0000-000000000000}"/>
          </ac:spMkLst>
        </pc:spChg>
      </pc:sldChg>
      <pc:sldChg chg="modSp add mod">
        <pc:chgData name="Lance Champagne" userId="784b97b5c38d2804" providerId="LiveId" clId="{AF435649-9ACD-418B-B651-D3D6A548B107}" dt="2023-07-17T22:25:12.805" v="2243" actId="1076"/>
        <pc:sldMkLst>
          <pc:docMk/>
          <pc:sldMk cId="0" sldId="268"/>
        </pc:sldMkLst>
        <pc:spChg chg="mod">
          <ac:chgData name="Lance Champagne" userId="784b97b5c38d2804" providerId="LiveId" clId="{AF435649-9ACD-418B-B651-D3D6A548B107}" dt="2023-07-17T22:25:12.805" v="2243" actId="1076"/>
          <ac:spMkLst>
            <pc:docMk/>
            <pc:sldMk cId="0" sldId="268"/>
            <ac:spMk id="4" creationId="{DA11979B-7F0F-36B9-6134-4176AD91AF99}"/>
          </ac:spMkLst>
        </pc:spChg>
        <pc:spChg chg="mod">
          <ac:chgData name="Lance Champagne" userId="784b97b5c38d2804" providerId="LiveId" clId="{AF435649-9ACD-418B-B651-D3D6A548B107}" dt="2023-07-17T22:25:07.343" v="2242" actId="403"/>
          <ac:spMkLst>
            <pc:docMk/>
            <pc:sldMk cId="0" sldId="268"/>
            <ac:spMk id="277" creationId="{00000000-0000-0000-0000-000000000000}"/>
          </ac:spMkLst>
        </pc:spChg>
      </pc:sldChg>
      <pc:sldChg chg="modSp add mod">
        <pc:chgData name="Lance Champagne" userId="784b97b5c38d2804" providerId="LiveId" clId="{AF435649-9ACD-418B-B651-D3D6A548B107}" dt="2023-07-17T22:29:30.473" v="2261" actId="179"/>
        <pc:sldMkLst>
          <pc:docMk/>
          <pc:sldMk cId="0" sldId="269"/>
        </pc:sldMkLst>
        <pc:spChg chg="mod">
          <ac:chgData name="Lance Champagne" userId="784b97b5c38d2804" providerId="LiveId" clId="{AF435649-9ACD-418B-B651-D3D6A548B107}" dt="2023-07-17T22:29:30.473" v="2261" actId="179"/>
          <ac:spMkLst>
            <pc:docMk/>
            <pc:sldMk cId="0" sldId="269"/>
            <ac:spMk id="4" creationId="{AFFF5E10-2AB5-58BE-3FD2-5E2A8F62B601}"/>
          </ac:spMkLst>
        </pc:spChg>
        <pc:spChg chg="mod">
          <ac:chgData name="Lance Champagne" userId="784b97b5c38d2804" providerId="LiveId" clId="{AF435649-9ACD-418B-B651-D3D6A548B107}" dt="2023-07-17T22:25:31.542" v="2245" actId="403"/>
          <ac:spMkLst>
            <pc:docMk/>
            <pc:sldMk cId="0" sldId="269"/>
            <ac:spMk id="283" creationId="{00000000-0000-0000-0000-000000000000}"/>
          </ac:spMkLst>
        </pc:spChg>
      </pc:sldChg>
      <pc:sldChg chg="modSp add mod">
        <pc:chgData name="Lance Champagne" userId="784b97b5c38d2804" providerId="LiveId" clId="{AF435649-9ACD-418B-B651-D3D6A548B107}" dt="2023-07-17T22:26:49.539" v="2252" actId="404"/>
        <pc:sldMkLst>
          <pc:docMk/>
          <pc:sldMk cId="0" sldId="270"/>
        </pc:sldMkLst>
        <pc:spChg chg="mod">
          <ac:chgData name="Lance Champagne" userId="784b97b5c38d2804" providerId="LiveId" clId="{AF435649-9ACD-418B-B651-D3D6A548B107}" dt="2023-07-17T22:26:35.955" v="2249" actId="1076"/>
          <ac:spMkLst>
            <pc:docMk/>
            <pc:sldMk cId="0" sldId="270"/>
            <ac:spMk id="7" creationId="{99721C19-A3AA-39CA-F496-AE0628BC615D}"/>
          </ac:spMkLst>
        </pc:spChg>
        <pc:spChg chg="mod">
          <ac:chgData name="Lance Champagne" userId="784b97b5c38d2804" providerId="LiveId" clId="{AF435649-9ACD-418B-B651-D3D6A548B107}" dt="2023-07-17T22:26:49.539" v="2252" actId="404"/>
          <ac:spMkLst>
            <pc:docMk/>
            <pc:sldMk cId="0" sldId="270"/>
            <ac:spMk id="9" creationId="{D52856B8-582C-4DA6-774E-CDD2F3CAEDBD}"/>
          </ac:spMkLst>
        </pc:spChg>
        <pc:spChg chg="mod">
          <ac:chgData name="Lance Champagne" userId="784b97b5c38d2804" providerId="LiveId" clId="{AF435649-9ACD-418B-B651-D3D6A548B107}" dt="2023-07-17T22:26:49.539" v="2252" actId="404"/>
          <ac:spMkLst>
            <pc:docMk/>
            <pc:sldMk cId="0" sldId="270"/>
            <ac:spMk id="11" creationId="{28BFF349-9DCC-023F-D112-246762361E74}"/>
          </ac:spMkLst>
        </pc:spChg>
        <pc:spChg chg="mod">
          <ac:chgData name="Lance Champagne" userId="784b97b5c38d2804" providerId="LiveId" clId="{AF435649-9ACD-418B-B651-D3D6A548B107}" dt="2023-07-17T22:26:49.539" v="2252" actId="404"/>
          <ac:spMkLst>
            <pc:docMk/>
            <pc:sldMk cId="0" sldId="270"/>
            <ac:spMk id="12" creationId="{F42AD4E0-F02D-80C2-9A84-9738CAD03141}"/>
          </ac:spMkLst>
        </pc:spChg>
        <pc:spChg chg="mod">
          <ac:chgData name="Lance Champagne" userId="784b97b5c38d2804" providerId="LiveId" clId="{AF435649-9ACD-418B-B651-D3D6A548B107}" dt="2023-07-17T22:26:49.539" v="2252" actId="404"/>
          <ac:spMkLst>
            <pc:docMk/>
            <pc:sldMk cId="0" sldId="270"/>
            <ac:spMk id="21" creationId="{C2AE638B-37FC-3D33-56F7-39A98DCD0764}"/>
          </ac:spMkLst>
        </pc:spChg>
        <pc:spChg chg="mod">
          <ac:chgData name="Lance Champagne" userId="784b97b5c38d2804" providerId="LiveId" clId="{AF435649-9ACD-418B-B651-D3D6A548B107}" dt="2023-07-17T22:26:49.539" v="2252" actId="404"/>
          <ac:spMkLst>
            <pc:docMk/>
            <pc:sldMk cId="0" sldId="270"/>
            <ac:spMk id="22" creationId="{66F8271C-EC4F-DBB8-5A01-F18577E3B6A7}"/>
          </ac:spMkLst>
        </pc:spChg>
        <pc:spChg chg="mod">
          <ac:chgData name="Lance Champagne" userId="784b97b5c38d2804" providerId="LiveId" clId="{AF435649-9ACD-418B-B651-D3D6A548B107}" dt="2023-07-17T22:26:49.539" v="2252" actId="404"/>
          <ac:spMkLst>
            <pc:docMk/>
            <pc:sldMk cId="0" sldId="270"/>
            <ac:spMk id="23" creationId="{C84FE026-4B4A-0F9F-692F-CD77D460AFAD}"/>
          </ac:spMkLst>
        </pc:spChg>
        <pc:spChg chg="mod">
          <ac:chgData name="Lance Champagne" userId="784b97b5c38d2804" providerId="LiveId" clId="{AF435649-9ACD-418B-B651-D3D6A548B107}" dt="2023-07-17T22:26:49.539" v="2252" actId="404"/>
          <ac:spMkLst>
            <pc:docMk/>
            <pc:sldMk cId="0" sldId="270"/>
            <ac:spMk id="24" creationId="{345D3B69-38A8-D74D-48C8-90156BCA23DD}"/>
          </ac:spMkLst>
        </pc:spChg>
        <pc:spChg chg="mod">
          <ac:chgData name="Lance Champagne" userId="784b97b5c38d2804" providerId="LiveId" clId="{AF435649-9ACD-418B-B651-D3D6A548B107}" dt="2023-07-17T22:26:49.539" v="2252" actId="404"/>
          <ac:spMkLst>
            <pc:docMk/>
            <pc:sldMk cId="0" sldId="270"/>
            <ac:spMk id="25" creationId="{9D8E3FBE-A0C1-EAF8-2EB3-076377958BB5}"/>
          </ac:spMkLst>
        </pc:spChg>
        <pc:spChg chg="mod">
          <ac:chgData name="Lance Champagne" userId="784b97b5c38d2804" providerId="LiveId" clId="{AF435649-9ACD-418B-B651-D3D6A548B107}" dt="2023-07-17T22:26:49.539" v="2252" actId="404"/>
          <ac:spMkLst>
            <pc:docMk/>
            <pc:sldMk cId="0" sldId="270"/>
            <ac:spMk id="26" creationId="{EFA181FD-D998-20A7-2D6F-D820D906CC75}"/>
          </ac:spMkLst>
        </pc:spChg>
        <pc:spChg chg="mod">
          <ac:chgData name="Lance Champagne" userId="784b97b5c38d2804" providerId="LiveId" clId="{AF435649-9ACD-418B-B651-D3D6A548B107}" dt="2023-07-17T22:26:49.539" v="2252" actId="404"/>
          <ac:spMkLst>
            <pc:docMk/>
            <pc:sldMk cId="0" sldId="270"/>
            <ac:spMk id="28" creationId="{063A9755-11D7-9A7A-7855-B76D40AF82D3}"/>
          </ac:spMkLst>
        </pc:spChg>
        <pc:spChg chg="mod">
          <ac:chgData name="Lance Champagne" userId="784b97b5c38d2804" providerId="LiveId" clId="{AF435649-9ACD-418B-B651-D3D6A548B107}" dt="2023-07-17T22:26:49.539" v="2252" actId="404"/>
          <ac:spMkLst>
            <pc:docMk/>
            <pc:sldMk cId="0" sldId="270"/>
            <ac:spMk id="29" creationId="{77BE620A-2088-A361-43C0-5CC821F37B84}"/>
          </ac:spMkLst>
        </pc:spChg>
        <pc:spChg chg="mod">
          <ac:chgData name="Lance Champagne" userId="784b97b5c38d2804" providerId="LiveId" clId="{AF435649-9ACD-418B-B651-D3D6A548B107}" dt="2023-07-17T22:26:24.776" v="2248" actId="403"/>
          <ac:spMkLst>
            <pc:docMk/>
            <pc:sldMk cId="0" sldId="270"/>
            <ac:spMk id="289" creationId="{00000000-0000-0000-0000-000000000000}"/>
          </ac:spMkLst>
        </pc:spChg>
        <pc:picChg chg="mod">
          <ac:chgData name="Lance Champagne" userId="784b97b5c38d2804" providerId="LiveId" clId="{AF435649-9ACD-418B-B651-D3D6A548B107}" dt="2023-07-17T22:26:49.539" v="2252" actId="404"/>
          <ac:picMkLst>
            <pc:docMk/>
            <pc:sldMk cId="0" sldId="270"/>
            <ac:picMk id="8" creationId="{46A89DA1-D811-BEC0-AAD8-3134D3467EF8}"/>
          </ac:picMkLst>
        </pc:picChg>
        <pc:picChg chg="mod">
          <ac:chgData name="Lance Champagne" userId="784b97b5c38d2804" providerId="LiveId" clId="{AF435649-9ACD-418B-B651-D3D6A548B107}" dt="2023-07-17T22:26:49.539" v="2252" actId="404"/>
          <ac:picMkLst>
            <pc:docMk/>
            <pc:sldMk cId="0" sldId="270"/>
            <ac:picMk id="1026" creationId="{61D7461F-A6F9-40B7-09B9-B5BB1DE5115B}"/>
          </ac:picMkLst>
        </pc:picChg>
        <pc:picChg chg="mod">
          <ac:chgData name="Lance Champagne" userId="784b97b5c38d2804" providerId="LiveId" clId="{AF435649-9ACD-418B-B651-D3D6A548B107}" dt="2023-07-17T22:26:49.539" v="2252" actId="404"/>
          <ac:picMkLst>
            <pc:docMk/>
            <pc:sldMk cId="0" sldId="270"/>
            <ac:picMk id="1028" creationId="{61CA4D2D-44BF-6AB2-4E2D-C58A1B128529}"/>
          </ac:picMkLst>
        </pc:picChg>
        <pc:picChg chg="mod">
          <ac:chgData name="Lance Champagne" userId="784b97b5c38d2804" providerId="LiveId" clId="{AF435649-9ACD-418B-B651-D3D6A548B107}" dt="2023-07-17T22:26:49.539" v="2252" actId="404"/>
          <ac:picMkLst>
            <pc:docMk/>
            <pc:sldMk cId="0" sldId="270"/>
            <ac:picMk id="1030" creationId="{2C31D9C7-B75C-922B-555E-CDC515859F58}"/>
          </ac:picMkLst>
        </pc:picChg>
        <pc:picChg chg="mod">
          <ac:chgData name="Lance Champagne" userId="784b97b5c38d2804" providerId="LiveId" clId="{AF435649-9ACD-418B-B651-D3D6A548B107}" dt="2023-07-17T22:26:49.539" v="2252" actId="404"/>
          <ac:picMkLst>
            <pc:docMk/>
            <pc:sldMk cId="0" sldId="270"/>
            <ac:picMk id="1032" creationId="{21EB1ADC-46EF-7240-5F55-B3482B34583B}"/>
          </ac:picMkLst>
        </pc:picChg>
        <pc:picChg chg="mod">
          <ac:chgData name="Lance Champagne" userId="784b97b5c38d2804" providerId="LiveId" clId="{AF435649-9ACD-418B-B651-D3D6A548B107}" dt="2023-07-17T22:26:49.539" v="2252" actId="404"/>
          <ac:picMkLst>
            <pc:docMk/>
            <pc:sldMk cId="0" sldId="270"/>
            <ac:picMk id="1034" creationId="{7E7318EC-0BE2-4E47-DD09-ABF4F8448547}"/>
          </ac:picMkLst>
        </pc:picChg>
        <pc:picChg chg="mod">
          <ac:chgData name="Lance Champagne" userId="784b97b5c38d2804" providerId="LiveId" clId="{AF435649-9ACD-418B-B651-D3D6A548B107}" dt="2023-07-17T22:26:49.539" v="2252" actId="404"/>
          <ac:picMkLst>
            <pc:docMk/>
            <pc:sldMk cId="0" sldId="270"/>
            <ac:picMk id="1036" creationId="{C1375B44-8B81-F48F-8348-66B1C0B12C94}"/>
          </ac:picMkLst>
        </pc:picChg>
        <pc:cxnChg chg="mod">
          <ac:chgData name="Lance Champagne" userId="784b97b5c38d2804" providerId="LiveId" clId="{AF435649-9ACD-418B-B651-D3D6A548B107}" dt="2023-07-17T22:26:49.539" v="2252" actId="404"/>
          <ac:cxnSpMkLst>
            <pc:docMk/>
            <pc:sldMk cId="0" sldId="270"/>
            <ac:cxnSpMk id="6" creationId="{2CB7F025-2105-9CDD-CBBA-EE3CEDBE0F48}"/>
          </ac:cxnSpMkLst>
        </pc:cxnChg>
        <pc:cxnChg chg="mod">
          <ac:chgData name="Lance Champagne" userId="784b97b5c38d2804" providerId="LiveId" clId="{AF435649-9ACD-418B-B651-D3D6A548B107}" dt="2023-07-17T22:26:49.539" v="2252" actId="404"/>
          <ac:cxnSpMkLst>
            <pc:docMk/>
            <pc:sldMk cId="0" sldId="270"/>
            <ac:cxnSpMk id="14" creationId="{CEACCABB-BD13-3BAA-D752-7FE28C785BA2}"/>
          </ac:cxnSpMkLst>
        </pc:cxnChg>
        <pc:cxnChg chg="mod">
          <ac:chgData name="Lance Champagne" userId="784b97b5c38d2804" providerId="LiveId" clId="{AF435649-9ACD-418B-B651-D3D6A548B107}" dt="2023-07-17T22:26:49.539" v="2252" actId="404"/>
          <ac:cxnSpMkLst>
            <pc:docMk/>
            <pc:sldMk cId="0" sldId="270"/>
            <ac:cxnSpMk id="35" creationId="{FF3DFFB4-B9E8-5C36-8733-5E9D53689876}"/>
          </ac:cxnSpMkLst>
        </pc:cxnChg>
      </pc:sldChg>
      <pc:sldChg chg="add del">
        <pc:chgData name="Lance Champagne" userId="784b97b5c38d2804" providerId="LiveId" clId="{AF435649-9ACD-418B-B651-D3D6A548B107}" dt="2023-07-17T22:28:00.099" v="2253" actId="47"/>
        <pc:sldMkLst>
          <pc:docMk/>
          <pc:sldMk cId="0" sldId="271"/>
        </pc:sldMkLst>
      </pc:sldChg>
      <pc:sldChg chg="addSp modSp add mod">
        <pc:chgData name="Lance Champagne" userId="784b97b5c38d2804" providerId="LiveId" clId="{AF435649-9ACD-418B-B651-D3D6A548B107}" dt="2023-07-17T22:36:57.172" v="2381" actId="1076"/>
        <pc:sldMkLst>
          <pc:docMk/>
          <pc:sldMk cId="0" sldId="272"/>
        </pc:sldMkLst>
        <pc:spChg chg="mod">
          <ac:chgData name="Lance Champagne" userId="784b97b5c38d2804" providerId="LiveId" clId="{AF435649-9ACD-418B-B651-D3D6A548B107}" dt="2023-07-17T22:36:44.972" v="2378"/>
          <ac:spMkLst>
            <pc:docMk/>
            <pc:sldMk cId="0" sldId="272"/>
            <ac:spMk id="4" creationId="{4C53033D-5272-6478-E3E3-8A17F85E268B}"/>
          </ac:spMkLst>
        </pc:spChg>
        <pc:spChg chg="mod">
          <ac:chgData name="Lance Champagne" userId="784b97b5c38d2804" providerId="LiveId" clId="{AF435649-9ACD-418B-B651-D3D6A548B107}" dt="2023-07-17T22:36:14.764" v="2372" actId="1076"/>
          <ac:spMkLst>
            <pc:docMk/>
            <pc:sldMk cId="0" sldId="272"/>
            <ac:spMk id="301" creationId="{00000000-0000-0000-0000-000000000000}"/>
          </ac:spMkLst>
        </pc:spChg>
        <pc:picChg chg="add mod">
          <ac:chgData name="Lance Champagne" userId="784b97b5c38d2804" providerId="LiveId" clId="{AF435649-9ACD-418B-B651-D3D6A548B107}" dt="2023-07-17T22:36:57.172" v="2381" actId="1076"/>
          <ac:picMkLst>
            <pc:docMk/>
            <pc:sldMk cId="0" sldId="272"/>
            <ac:picMk id="2" creationId="{69F34331-6ACE-7E2B-D344-BA29411C17E5}"/>
          </ac:picMkLst>
        </pc:picChg>
      </pc:sldChg>
      <pc:sldChg chg="modSp add mod modTransition">
        <pc:chgData name="Lance Champagne" userId="784b97b5c38d2804" providerId="LiveId" clId="{AF435649-9ACD-418B-B651-D3D6A548B107}" dt="2023-07-17T22:19:00.897" v="2209" actId="1076"/>
        <pc:sldMkLst>
          <pc:docMk/>
          <pc:sldMk cId="2485926185" sldId="275"/>
        </pc:sldMkLst>
        <pc:spChg chg="mod">
          <ac:chgData name="Lance Champagne" userId="784b97b5c38d2804" providerId="LiveId" clId="{AF435649-9ACD-418B-B651-D3D6A548B107}" dt="2023-07-17T22:19:00.897" v="2209" actId="1076"/>
          <ac:spMkLst>
            <pc:docMk/>
            <pc:sldMk cId="2485926185" sldId="275"/>
            <ac:spMk id="5" creationId="{9F181156-5F79-00C5-DE7A-4838B089F0E6}"/>
          </ac:spMkLst>
        </pc:spChg>
        <pc:spChg chg="mod">
          <ac:chgData name="Lance Champagne" userId="784b97b5c38d2804" providerId="LiveId" clId="{AF435649-9ACD-418B-B651-D3D6A548B107}" dt="2023-07-17T22:18:31.616" v="2203" actId="12"/>
          <ac:spMkLst>
            <pc:docMk/>
            <pc:sldMk cId="2485926185" sldId="275"/>
            <ac:spMk id="9" creationId="{7787A78E-ED5C-A65E-49C2-F5406392BAE7}"/>
          </ac:spMkLst>
        </pc:spChg>
        <pc:spChg chg="mod">
          <ac:chgData name="Lance Champagne" userId="784b97b5c38d2804" providerId="LiveId" clId="{AF435649-9ACD-418B-B651-D3D6A548B107}" dt="2023-07-17T22:18:27.497" v="2202" actId="12"/>
          <ac:spMkLst>
            <pc:docMk/>
            <pc:sldMk cId="2485926185" sldId="275"/>
            <ac:spMk id="39" creationId="{120BAF8D-300C-8A22-5870-892727DF1766}"/>
          </ac:spMkLst>
        </pc:spChg>
        <pc:spChg chg="mod">
          <ac:chgData name="Lance Champagne" userId="784b97b5c38d2804" providerId="LiveId" clId="{AF435649-9ACD-418B-B651-D3D6A548B107}" dt="2023-07-17T22:18:17.189" v="2201" actId="403"/>
          <ac:spMkLst>
            <pc:docMk/>
            <pc:sldMk cId="2485926185" sldId="275"/>
            <ac:spMk id="40" creationId="{43128E27-424C-BD55-2C64-9D05FC884BCD}"/>
          </ac:spMkLst>
        </pc:spChg>
      </pc:sldChg>
      <pc:sldChg chg="add modTransition">
        <pc:chgData name="Lance Champagne" userId="784b97b5c38d2804" providerId="LiveId" clId="{AF435649-9ACD-418B-B651-D3D6A548B107}" dt="2023-07-17T22:11:52.627" v="2160"/>
        <pc:sldMkLst>
          <pc:docMk/>
          <pc:sldMk cId="2310500667" sldId="276"/>
        </pc:sldMkLst>
      </pc:sldChg>
      <pc:sldChg chg="modSp add mod modTransition">
        <pc:chgData name="Lance Champagne" userId="784b97b5c38d2804" providerId="LiveId" clId="{AF435649-9ACD-418B-B651-D3D6A548B107}" dt="2023-07-17T22:22:59.812" v="2228" actId="12"/>
        <pc:sldMkLst>
          <pc:docMk/>
          <pc:sldMk cId="3403641048" sldId="278"/>
        </pc:sldMkLst>
        <pc:spChg chg="mod">
          <ac:chgData name="Lance Champagne" userId="784b97b5c38d2804" providerId="LiveId" clId="{AF435649-9ACD-418B-B651-D3D6A548B107}" dt="2023-07-17T22:21:41.535" v="2220" actId="12"/>
          <ac:spMkLst>
            <pc:docMk/>
            <pc:sldMk cId="3403641048" sldId="278"/>
            <ac:spMk id="3" creationId="{708F377C-BC3A-BA1B-6CA3-EB3E6DC9CA5F}"/>
          </ac:spMkLst>
        </pc:spChg>
        <pc:spChg chg="mod">
          <ac:chgData name="Lance Champagne" userId="784b97b5c38d2804" providerId="LiveId" clId="{AF435649-9ACD-418B-B651-D3D6A548B107}" dt="2023-07-17T22:22:59.812" v="2228" actId="12"/>
          <ac:spMkLst>
            <pc:docMk/>
            <pc:sldMk cId="3403641048" sldId="278"/>
            <ac:spMk id="9" creationId="{7787A78E-ED5C-A65E-49C2-F5406392BAE7}"/>
          </ac:spMkLst>
        </pc:spChg>
        <pc:spChg chg="mod">
          <ac:chgData name="Lance Champagne" userId="784b97b5c38d2804" providerId="LiveId" clId="{AF435649-9ACD-418B-B651-D3D6A548B107}" dt="2023-07-17T22:21:58.357" v="2223" actId="12"/>
          <ac:spMkLst>
            <pc:docMk/>
            <pc:sldMk cId="3403641048" sldId="278"/>
            <ac:spMk id="36" creationId="{494D5B8C-FB46-8915-776F-02DEEE4F06A4}"/>
          </ac:spMkLst>
        </pc:spChg>
        <pc:spChg chg="mod">
          <ac:chgData name="Lance Champagne" userId="784b97b5c38d2804" providerId="LiveId" clId="{AF435649-9ACD-418B-B651-D3D6A548B107}" dt="2023-07-17T22:22:10.489" v="2227" actId="12"/>
          <ac:spMkLst>
            <pc:docMk/>
            <pc:sldMk cId="3403641048" sldId="278"/>
            <ac:spMk id="37" creationId="{C16A5D06-E12E-DD8E-B86A-6AE2FE82F4F8}"/>
          </ac:spMkLst>
        </pc:spChg>
        <pc:spChg chg="mod">
          <ac:chgData name="Lance Champagne" userId="784b97b5c38d2804" providerId="LiveId" clId="{AF435649-9ACD-418B-B651-D3D6A548B107}" dt="2023-07-17T22:21:51.425" v="2221" actId="12"/>
          <ac:spMkLst>
            <pc:docMk/>
            <pc:sldMk cId="3403641048" sldId="278"/>
            <ac:spMk id="39" creationId="{120BAF8D-300C-8A22-5870-892727DF1766}"/>
          </ac:spMkLst>
        </pc:spChg>
        <pc:spChg chg="mod">
          <ac:chgData name="Lance Champagne" userId="784b97b5c38d2804" providerId="LiveId" clId="{AF435649-9ACD-418B-B651-D3D6A548B107}" dt="2023-07-17T22:22:04.946" v="2226" actId="12"/>
          <ac:spMkLst>
            <pc:docMk/>
            <pc:sldMk cId="3403641048" sldId="278"/>
            <ac:spMk id="40" creationId="{43128E27-424C-BD55-2C64-9D05FC884BCD}"/>
          </ac:spMkLst>
        </pc:spChg>
        <pc:spChg chg="mod">
          <ac:chgData name="Lance Champagne" userId="784b97b5c38d2804" providerId="LiveId" clId="{AF435649-9ACD-418B-B651-D3D6A548B107}" dt="2023-07-17T22:21:38.042" v="2219" actId="12"/>
          <ac:spMkLst>
            <pc:docMk/>
            <pc:sldMk cId="3403641048" sldId="278"/>
            <ac:spMk id="41" creationId="{DAF28403-AA21-42F4-DE81-8B794AE951D6}"/>
          </ac:spMkLst>
        </pc:spChg>
      </pc:sldChg>
      <pc:sldChg chg="modSp add mod modTransition">
        <pc:chgData name="Lance Champagne" userId="784b97b5c38d2804" providerId="LiveId" clId="{AF435649-9ACD-418B-B651-D3D6A548B107}" dt="2023-07-17T22:13:22.980" v="2170" actId="404"/>
        <pc:sldMkLst>
          <pc:docMk/>
          <pc:sldMk cId="0" sldId="312"/>
        </pc:sldMkLst>
        <pc:spChg chg="mod">
          <ac:chgData name="Lance Champagne" userId="784b97b5c38d2804" providerId="LiveId" clId="{AF435649-9ACD-418B-B651-D3D6A548B107}" dt="2023-07-17T22:12:15.277" v="2162" actId="404"/>
          <ac:spMkLst>
            <pc:docMk/>
            <pc:sldMk cId="0" sldId="312"/>
            <ac:spMk id="2" creationId="{00000000-0000-0000-0000-000000000000}"/>
          </ac:spMkLst>
        </pc:spChg>
        <pc:spChg chg="mod">
          <ac:chgData name="Lance Champagne" userId="784b97b5c38d2804" providerId="LiveId" clId="{AF435649-9ACD-418B-B651-D3D6A548B107}" dt="2023-07-17T22:13:15.004" v="2168" actId="404"/>
          <ac:spMkLst>
            <pc:docMk/>
            <pc:sldMk cId="0" sldId="312"/>
            <ac:spMk id="4" creationId="{00000000-0000-0000-0000-000000000000}"/>
          </ac:spMkLst>
        </pc:spChg>
        <pc:spChg chg="mod">
          <ac:chgData name="Lance Champagne" userId="784b97b5c38d2804" providerId="LiveId" clId="{AF435649-9ACD-418B-B651-D3D6A548B107}" dt="2023-07-17T22:13:10.950" v="2167" actId="403"/>
          <ac:spMkLst>
            <pc:docMk/>
            <pc:sldMk cId="0" sldId="312"/>
            <ac:spMk id="10" creationId="{00000000-0000-0000-0000-000000000000}"/>
          </ac:spMkLst>
        </pc:spChg>
        <pc:spChg chg="mod">
          <ac:chgData name="Lance Champagne" userId="784b97b5c38d2804" providerId="LiveId" clId="{AF435649-9ACD-418B-B651-D3D6A548B107}" dt="2023-07-17T22:12:10.345" v="2161" actId="404"/>
          <ac:spMkLst>
            <pc:docMk/>
            <pc:sldMk cId="0" sldId="312"/>
            <ac:spMk id="15" creationId="{00000000-0000-0000-0000-000000000000}"/>
          </ac:spMkLst>
        </pc:spChg>
        <pc:spChg chg="mod">
          <ac:chgData name="Lance Champagne" userId="784b97b5c38d2804" providerId="LiveId" clId="{AF435649-9ACD-418B-B651-D3D6A548B107}" dt="2023-07-17T22:13:22.980" v="2170" actId="404"/>
          <ac:spMkLst>
            <pc:docMk/>
            <pc:sldMk cId="0" sldId="312"/>
            <ac:spMk id="18" creationId="{00000000-0000-0000-0000-000000000000}"/>
          </ac:spMkLst>
        </pc:spChg>
        <pc:spChg chg="mod">
          <ac:chgData name="Lance Champagne" userId="784b97b5c38d2804" providerId="LiveId" clId="{AF435649-9ACD-418B-B651-D3D6A548B107}" dt="2023-07-17T22:13:18.007" v="2169" actId="404"/>
          <ac:spMkLst>
            <pc:docMk/>
            <pc:sldMk cId="0" sldId="312"/>
            <ac:spMk id="19" creationId="{00000000-0000-0000-0000-000000000000}"/>
          </ac:spMkLst>
        </pc:spChg>
        <pc:spChg chg="mod">
          <ac:chgData name="Lance Champagne" userId="784b97b5c38d2804" providerId="LiveId" clId="{AF435649-9ACD-418B-B651-D3D6A548B107}" dt="2023-07-17T22:12:31.287" v="2164" actId="404"/>
          <ac:spMkLst>
            <pc:docMk/>
            <pc:sldMk cId="0" sldId="312"/>
            <ac:spMk id="30" creationId="{00000000-0000-0000-0000-000000000000}"/>
          </ac:spMkLst>
        </pc:spChg>
        <pc:spChg chg="mod">
          <ac:chgData name="Lance Champagne" userId="784b97b5c38d2804" providerId="LiveId" clId="{AF435649-9ACD-418B-B651-D3D6A548B107}" dt="2023-07-17T22:12:31.287" v="2164" actId="404"/>
          <ac:spMkLst>
            <pc:docMk/>
            <pc:sldMk cId="0" sldId="312"/>
            <ac:spMk id="31" creationId="{00000000-0000-0000-0000-000000000000}"/>
          </ac:spMkLst>
        </pc:spChg>
        <pc:spChg chg="mod">
          <ac:chgData name="Lance Champagne" userId="784b97b5c38d2804" providerId="LiveId" clId="{AF435649-9ACD-418B-B651-D3D6A548B107}" dt="2023-07-17T22:12:19.832" v="2163" actId="404"/>
          <ac:spMkLst>
            <pc:docMk/>
            <pc:sldMk cId="0" sldId="312"/>
            <ac:spMk id="32" creationId="{00000000-0000-0000-0000-000000000000}"/>
          </ac:spMkLst>
        </pc:spChg>
      </pc:sldChg>
      <pc:sldChg chg="addSp modSp add mod modTransition">
        <pc:chgData name="Lance Champagne" userId="784b97b5c38d2804" providerId="LiveId" clId="{AF435649-9ACD-418B-B651-D3D6A548B107}" dt="2023-07-17T22:15:06.499" v="2181" actId="12"/>
        <pc:sldMkLst>
          <pc:docMk/>
          <pc:sldMk cId="0" sldId="313"/>
        </pc:sldMkLst>
        <pc:spChg chg="mod">
          <ac:chgData name="Lance Champagne" userId="784b97b5c38d2804" providerId="LiveId" clId="{AF435649-9ACD-418B-B651-D3D6A548B107}" dt="2023-07-17T22:15:00.513" v="2180" actId="12"/>
          <ac:spMkLst>
            <pc:docMk/>
            <pc:sldMk cId="0" sldId="313"/>
            <ac:spMk id="5" creationId="{00000000-0000-0000-0000-000000000000}"/>
          </ac:spMkLst>
        </pc:spChg>
        <pc:spChg chg="mod">
          <ac:chgData name="Lance Champagne" userId="784b97b5c38d2804" providerId="LiveId" clId="{AF435649-9ACD-418B-B651-D3D6A548B107}" dt="2023-07-17T22:15:06.499" v="2181" actId="12"/>
          <ac:spMkLst>
            <pc:docMk/>
            <pc:sldMk cId="0" sldId="313"/>
            <ac:spMk id="6" creationId="{00000000-0000-0000-0000-000000000000}"/>
          </ac:spMkLst>
        </pc:spChg>
        <pc:spChg chg="mod">
          <ac:chgData name="Lance Champagne" userId="784b97b5c38d2804" providerId="LiveId" clId="{AF435649-9ACD-418B-B651-D3D6A548B107}" dt="2023-07-17T22:14:54.433" v="2179" actId="14100"/>
          <ac:spMkLst>
            <pc:docMk/>
            <pc:sldMk cId="0" sldId="313"/>
            <ac:spMk id="7" creationId="{00000000-0000-0000-0000-000000000000}"/>
          </ac:spMkLst>
        </pc:spChg>
        <pc:spChg chg="mod">
          <ac:chgData name="Lance Champagne" userId="784b97b5c38d2804" providerId="LiveId" clId="{AF435649-9ACD-418B-B651-D3D6A548B107}" dt="2023-07-17T22:14:54.433" v="2179" actId="14100"/>
          <ac:spMkLst>
            <pc:docMk/>
            <pc:sldMk cId="0" sldId="313"/>
            <ac:spMk id="8" creationId="{00000000-0000-0000-0000-000000000000}"/>
          </ac:spMkLst>
        </pc:spChg>
        <pc:spChg chg="mod">
          <ac:chgData name="Lance Champagne" userId="784b97b5c38d2804" providerId="LiveId" clId="{AF435649-9ACD-418B-B651-D3D6A548B107}" dt="2023-07-17T22:14:54.433" v="2179" actId="14100"/>
          <ac:spMkLst>
            <pc:docMk/>
            <pc:sldMk cId="0" sldId="313"/>
            <ac:spMk id="9" creationId="{00000000-0000-0000-0000-000000000000}"/>
          </ac:spMkLst>
        </pc:spChg>
        <pc:spChg chg="mod">
          <ac:chgData name="Lance Champagne" userId="784b97b5c38d2804" providerId="LiveId" clId="{AF435649-9ACD-418B-B651-D3D6A548B107}" dt="2023-07-17T22:14:54.433" v="2179" actId="14100"/>
          <ac:spMkLst>
            <pc:docMk/>
            <pc:sldMk cId="0" sldId="313"/>
            <ac:spMk id="10" creationId="{00000000-0000-0000-0000-000000000000}"/>
          </ac:spMkLst>
        </pc:spChg>
        <pc:spChg chg="mod">
          <ac:chgData name="Lance Champagne" userId="784b97b5c38d2804" providerId="LiveId" clId="{AF435649-9ACD-418B-B651-D3D6A548B107}" dt="2023-07-17T22:14:33.622" v="2177" actId="14100"/>
          <ac:spMkLst>
            <pc:docMk/>
            <pc:sldMk cId="0" sldId="313"/>
            <ac:spMk id="17" creationId="{7B4AC3F0-4CE2-53BB-DCB7-2BD90E591295}"/>
          </ac:spMkLst>
        </pc:spChg>
        <pc:grpChg chg="add mod">
          <ac:chgData name="Lance Champagne" userId="784b97b5c38d2804" providerId="LiveId" clId="{AF435649-9ACD-418B-B651-D3D6A548B107}" dt="2023-07-17T22:14:54.433" v="2179" actId="14100"/>
          <ac:grpSpMkLst>
            <pc:docMk/>
            <pc:sldMk cId="0" sldId="313"/>
            <ac:grpSpMk id="2" creationId="{90CB8DA9-FE8B-E750-166F-BF56965F2E98}"/>
          </ac:grpSpMkLst>
        </pc:grpChg>
        <pc:picChg chg="mod">
          <ac:chgData name="Lance Champagne" userId="784b97b5c38d2804" providerId="LiveId" clId="{AF435649-9ACD-418B-B651-D3D6A548B107}" dt="2023-07-17T22:14:54.433" v="2179" actId="14100"/>
          <ac:picMkLst>
            <pc:docMk/>
            <pc:sldMk cId="0" sldId="313"/>
            <ac:picMk id="4" creationId="{00000000-0000-0000-0000-000000000000}"/>
          </ac:picMkLst>
        </pc:picChg>
        <pc:picChg chg="mod">
          <ac:chgData name="Lance Champagne" userId="784b97b5c38d2804" providerId="LiveId" clId="{AF435649-9ACD-418B-B651-D3D6A548B107}" dt="2023-07-17T22:14:54.433" v="2179" actId="14100"/>
          <ac:picMkLst>
            <pc:docMk/>
            <pc:sldMk cId="0" sldId="313"/>
            <ac:picMk id="11" creationId="{00000000-0000-0000-0000-000000000000}"/>
          </ac:picMkLst>
        </pc:picChg>
        <pc:picChg chg="mod">
          <ac:chgData name="Lance Champagne" userId="784b97b5c38d2804" providerId="LiveId" clId="{AF435649-9ACD-418B-B651-D3D6A548B107}" dt="2023-07-17T22:14:54.433" v="2179" actId="14100"/>
          <ac:picMkLst>
            <pc:docMk/>
            <pc:sldMk cId="0" sldId="313"/>
            <ac:picMk id="12" creationId="{00000000-0000-0000-0000-000000000000}"/>
          </ac:picMkLst>
        </pc:picChg>
        <pc:picChg chg="mod">
          <ac:chgData name="Lance Champagne" userId="784b97b5c38d2804" providerId="LiveId" clId="{AF435649-9ACD-418B-B651-D3D6A548B107}" dt="2023-07-17T22:14:54.433" v="2179" actId="14100"/>
          <ac:picMkLst>
            <pc:docMk/>
            <pc:sldMk cId="0" sldId="313"/>
            <ac:picMk id="13" creationId="{00000000-0000-0000-0000-000000000000}"/>
          </ac:picMkLst>
        </pc:picChg>
        <pc:picChg chg="mod">
          <ac:chgData name="Lance Champagne" userId="784b97b5c38d2804" providerId="LiveId" clId="{AF435649-9ACD-418B-B651-D3D6A548B107}" dt="2023-07-17T22:14:54.433" v="2179" actId="14100"/>
          <ac:picMkLst>
            <pc:docMk/>
            <pc:sldMk cId="0" sldId="313"/>
            <ac:picMk id="14" creationId="{00000000-0000-0000-0000-000000000000}"/>
          </ac:picMkLst>
        </pc:picChg>
      </pc:sldChg>
      <pc:sldChg chg="modSp add mod modTransition">
        <pc:chgData name="Lance Champagne" userId="784b97b5c38d2804" providerId="LiveId" clId="{AF435649-9ACD-418B-B651-D3D6A548B107}" dt="2023-07-17T22:15:39.839" v="2186" actId="20577"/>
        <pc:sldMkLst>
          <pc:docMk/>
          <pc:sldMk cId="3035905794" sldId="314"/>
        </pc:sldMkLst>
        <pc:spChg chg="mod">
          <ac:chgData name="Lance Champagne" userId="784b97b5c38d2804" providerId="LiveId" clId="{AF435649-9ACD-418B-B651-D3D6A548B107}" dt="2023-07-17T22:15:39.839" v="2186" actId="20577"/>
          <ac:spMkLst>
            <pc:docMk/>
            <pc:sldMk cId="3035905794" sldId="314"/>
            <ac:spMk id="7" creationId="{BAE93929-F49C-FAE2-48F4-ED3E34249C87}"/>
          </ac:spMkLst>
        </pc:spChg>
      </pc:sldChg>
      <pc:sldChg chg="modSp add mod modTransition">
        <pc:chgData name="Lance Champagne" userId="784b97b5c38d2804" providerId="LiveId" clId="{AF435649-9ACD-418B-B651-D3D6A548B107}" dt="2023-07-17T22:16:30.395" v="2187" actId="1076"/>
        <pc:sldMkLst>
          <pc:docMk/>
          <pc:sldMk cId="2106009565" sldId="315"/>
        </pc:sldMkLst>
        <pc:spChg chg="mod">
          <ac:chgData name="Lance Champagne" userId="784b97b5c38d2804" providerId="LiveId" clId="{AF435649-9ACD-418B-B651-D3D6A548B107}" dt="2023-07-17T22:16:30.395" v="2187" actId="1076"/>
          <ac:spMkLst>
            <pc:docMk/>
            <pc:sldMk cId="2106009565" sldId="315"/>
            <ac:spMk id="7" creationId="{128FEBE9-BDFA-B7C9-1587-2BEAB640D06D}"/>
          </ac:spMkLst>
        </pc:spChg>
      </pc:sldChg>
      <pc:sldChg chg="modSp add mod modTransition">
        <pc:chgData name="Lance Champagne" userId="784b97b5c38d2804" providerId="LiveId" clId="{AF435649-9ACD-418B-B651-D3D6A548B107}" dt="2023-07-17T22:16:54.997" v="2190" actId="20577"/>
        <pc:sldMkLst>
          <pc:docMk/>
          <pc:sldMk cId="0" sldId="316"/>
        </pc:sldMkLst>
        <pc:spChg chg="mod">
          <ac:chgData name="Lance Champagne" userId="784b97b5c38d2804" providerId="LiveId" clId="{AF435649-9ACD-418B-B651-D3D6A548B107}" dt="2023-07-17T22:16:54.997" v="2190" actId="20577"/>
          <ac:spMkLst>
            <pc:docMk/>
            <pc:sldMk cId="0" sldId="316"/>
            <ac:spMk id="6" creationId="{99AE0FF6-F24A-3750-58BD-3F9202962523}"/>
          </ac:spMkLst>
        </pc:spChg>
      </pc:sldChg>
      <pc:sldChg chg="modSp add mod modTransition">
        <pc:chgData name="Lance Champagne" userId="784b97b5c38d2804" providerId="LiveId" clId="{AF435649-9ACD-418B-B651-D3D6A548B107}" dt="2023-07-17T22:17:29.559" v="2196" actId="20577"/>
        <pc:sldMkLst>
          <pc:docMk/>
          <pc:sldMk cId="0" sldId="317"/>
        </pc:sldMkLst>
        <pc:spChg chg="mod">
          <ac:chgData name="Lance Champagne" userId="784b97b5c38d2804" providerId="LiveId" clId="{AF435649-9ACD-418B-B651-D3D6A548B107}" dt="2023-07-17T22:17:29.559" v="2196" actId="20577"/>
          <ac:spMkLst>
            <pc:docMk/>
            <pc:sldMk cId="0" sldId="317"/>
            <ac:spMk id="12" creationId="{8F22FEEA-F798-1047-432E-DAD6A45B1D1F}"/>
          </ac:spMkLst>
        </pc:spChg>
      </pc:sldChg>
      <pc:sldChg chg="modSp add mod modTransition">
        <pc:chgData name="Lance Champagne" userId="784b97b5c38d2804" providerId="LiveId" clId="{AF435649-9ACD-418B-B651-D3D6A548B107}" dt="2023-07-17T22:20:09.865" v="2214" actId="12"/>
        <pc:sldMkLst>
          <pc:docMk/>
          <pc:sldMk cId="3519534177" sldId="318"/>
        </pc:sldMkLst>
        <pc:spChg chg="mod">
          <ac:chgData name="Lance Champagne" userId="784b97b5c38d2804" providerId="LiveId" clId="{AF435649-9ACD-418B-B651-D3D6A548B107}" dt="2023-07-17T22:19:54.474" v="2213" actId="12"/>
          <ac:spMkLst>
            <pc:docMk/>
            <pc:sldMk cId="3519534177" sldId="318"/>
            <ac:spMk id="9" creationId="{7787A78E-ED5C-A65E-49C2-F5406392BAE7}"/>
          </ac:spMkLst>
        </pc:spChg>
        <pc:spChg chg="mod">
          <ac:chgData name="Lance Champagne" userId="784b97b5c38d2804" providerId="LiveId" clId="{AF435649-9ACD-418B-B651-D3D6A548B107}" dt="2023-07-17T22:20:09.865" v="2214" actId="12"/>
          <ac:spMkLst>
            <pc:docMk/>
            <pc:sldMk cId="3519534177" sldId="318"/>
            <ac:spMk id="39" creationId="{120BAF8D-300C-8A22-5870-892727DF1766}"/>
          </ac:spMkLst>
        </pc:spChg>
        <pc:spChg chg="mod">
          <ac:chgData name="Lance Champagne" userId="784b97b5c38d2804" providerId="LiveId" clId="{AF435649-9ACD-418B-B651-D3D6A548B107}" dt="2023-07-17T22:19:38.085" v="2210" actId="12"/>
          <ac:spMkLst>
            <pc:docMk/>
            <pc:sldMk cId="3519534177" sldId="318"/>
            <ac:spMk id="40" creationId="{43128E27-424C-BD55-2C64-9D05FC884BCD}"/>
          </ac:spMkLst>
        </pc:spChg>
        <pc:spChg chg="mod">
          <ac:chgData name="Lance Champagne" userId="784b97b5c38d2804" providerId="LiveId" clId="{AF435649-9ACD-418B-B651-D3D6A548B107}" dt="2023-07-17T22:19:45.996" v="2211" actId="12"/>
          <ac:spMkLst>
            <pc:docMk/>
            <pc:sldMk cId="3519534177" sldId="318"/>
            <ac:spMk id="41" creationId="{B926B960-1081-EAF2-18DE-21DC3E8D74E7}"/>
          </ac:spMkLst>
        </pc:spChg>
        <pc:spChg chg="mod">
          <ac:chgData name="Lance Champagne" userId="784b97b5c38d2804" providerId="LiveId" clId="{AF435649-9ACD-418B-B651-D3D6A548B107}" dt="2023-07-17T22:19:51.098" v="2212" actId="12"/>
          <ac:spMkLst>
            <pc:docMk/>
            <pc:sldMk cId="3519534177" sldId="318"/>
            <ac:spMk id="42" creationId="{4FF7BE44-03DC-65D4-EA5E-2F7D690C91F5}"/>
          </ac:spMkLst>
        </pc:spChg>
      </pc:sldChg>
      <pc:sldChg chg="modSp add mod modTransition">
        <pc:chgData name="Lance Champagne" userId="784b97b5c38d2804" providerId="LiveId" clId="{AF435649-9ACD-418B-B651-D3D6A548B107}" dt="2023-07-17T22:21:02.496" v="2218" actId="12"/>
        <pc:sldMkLst>
          <pc:docMk/>
          <pc:sldMk cId="3289669436" sldId="319"/>
        </pc:sldMkLst>
        <pc:spChg chg="mod">
          <ac:chgData name="Lance Champagne" userId="784b97b5c38d2804" providerId="LiveId" clId="{AF435649-9ACD-418B-B651-D3D6A548B107}" dt="2023-07-17T22:20:40.306" v="2215" actId="12"/>
          <ac:spMkLst>
            <pc:docMk/>
            <pc:sldMk cId="3289669436" sldId="319"/>
            <ac:spMk id="9" creationId="{7787A78E-ED5C-A65E-49C2-F5406392BAE7}"/>
          </ac:spMkLst>
        </pc:spChg>
        <pc:spChg chg="mod">
          <ac:chgData name="Lance Champagne" userId="784b97b5c38d2804" providerId="LiveId" clId="{AF435649-9ACD-418B-B651-D3D6A548B107}" dt="2023-07-17T22:21:02.496" v="2218" actId="12"/>
          <ac:spMkLst>
            <pc:docMk/>
            <pc:sldMk cId="3289669436" sldId="319"/>
            <ac:spMk id="36" creationId="{44076F37-C414-3114-D207-30EEABB49370}"/>
          </ac:spMkLst>
        </pc:spChg>
        <pc:spChg chg="mod">
          <ac:chgData name="Lance Champagne" userId="784b97b5c38d2804" providerId="LiveId" clId="{AF435649-9ACD-418B-B651-D3D6A548B107}" dt="2023-07-17T22:20:55.530" v="2217" actId="12"/>
          <ac:spMkLst>
            <pc:docMk/>
            <pc:sldMk cId="3289669436" sldId="319"/>
            <ac:spMk id="39" creationId="{120BAF8D-300C-8A22-5870-892727DF1766}"/>
          </ac:spMkLst>
        </pc:spChg>
        <pc:spChg chg="mod">
          <ac:chgData name="Lance Champagne" userId="784b97b5c38d2804" providerId="LiveId" clId="{AF435649-9ACD-418B-B651-D3D6A548B107}" dt="2023-07-17T22:20:50.696" v="2216" actId="12"/>
          <ac:spMkLst>
            <pc:docMk/>
            <pc:sldMk cId="3289669436" sldId="319"/>
            <ac:spMk id="40" creationId="{43128E27-424C-BD55-2C64-9D05FC884BCD}"/>
          </ac:spMkLst>
        </pc:spChg>
      </pc:sldChg>
      <pc:sldChg chg="delSp modSp add del mod">
        <pc:chgData name="Lance Champagne" userId="784b97b5c38d2804" providerId="LiveId" clId="{AF435649-9ACD-418B-B651-D3D6A548B107}" dt="2023-07-17T22:37:01.284" v="2382" actId="47"/>
        <pc:sldMkLst>
          <pc:docMk/>
          <pc:sldMk cId="3453767316" sldId="320"/>
        </pc:sldMkLst>
        <pc:spChg chg="mod">
          <ac:chgData name="Lance Champagne" userId="784b97b5c38d2804" providerId="LiveId" clId="{AF435649-9ACD-418B-B651-D3D6A548B107}" dt="2023-07-17T22:36:36.108" v="2375" actId="21"/>
          <ac:spMkLst>
            <pc:docMk/>
            <pc:sldMk cId="3453767316" sldId="320"/>
            <ac:spMk id="4" creationId="{4C53033D-5272-6478-E3E3-8A17F85E268B}"/>
          </ac:spMkLst>
        </pc:spChg>
        <pc:picChg chg="del">
          <ac:chgData name="Lance Champagne" userId="784b97b5c38d2804" providerId="LiveId" clId="{AF435649-9ACD-418B-B651-D3D6A548B107}" dt="2023-07-17T22:36:51.044" v="2379" actId="21"/>
          <ac:picMkLst>
            <pc:docMk/>
            <pc:sldMk cId="3453767316" sldId="320"/>
            <ac:picMk id="2" creationId="{F4184FA3-798B-30A2-AD45-CBD0228241BE}"/>
          </ac:picMkLst>
        </pc:picChg>
      </pc:sldChg>
      <pc:sldChg chg="modSp add mod modTransition">
        <pc:chgData name="Lance Champagne" userId="784b97b5c38d2804" providerId="LiveId" clId="{AF435649-9ACD-418B-B651-D3D6A548B107}" dt="2023-07-17T22:37:12.938" v="2383" actId="403"/>
        <pc:sldMkLst>
          <pc:docMk/>
          <pc:sldMk cId="1068369597" sldId="321"/>
        </pc:sldMkLst>
        <pc:spChg chg="mod">
          <ac:chgData name="Lance Champagne" userId="784b97b5c38d2804" providerId="LiveId" clId="{AF435649-9ACD-418B-B651-D3D6A548B107}" dt="2023-07-17T22:37:12.938" v="2383" actId="403"/>
          <ac:spMkLst>
            <pc:docMk/>
            <pc:sldMk cId="1068369597" sldId="321"/>
            <ac:spMk id="2" creationId="{E39CA820-B1AE-3084-8F85-86A1BAA85078}"/>
          </ac:spMkLst>
        </pc:spChg>
      </pc:sldChg>
      <pc:sldChg chg="modSp add mod">
        <pc:chgData name="Lance Champagne" userId="784b97b5c38d2804" providerId="LiveId" clId="{AF435649-9ACD-418B-B651-D3D6A548B107}" dt="2023-07-17T22:24:14.380" v="2236" actId="1076"/>
        <pc:sldMkLst>
          <pc:docMk/>
          <pc:sldMk cId="120599802" sldId="322"/>
        </pc:sldMkLst>
        <pc:spChg chg="mod">
          <ac:chgData name="Lance Champagne" userId="784b97b5c38d2804" providerId="LiveId" clId="{AF435649-9ACD-418B-B651-D3D6A548B107}" dt="2023-07-17T22:24:14.380" v="2236" actId="1076"/>
          <ac:spMkLst>
            <pc:docMk/>
            <pc:sldMk cId="120599802" sldId="322"/>
            <ac:spMk id="4" creationId="{3B6EB396-C0E2-CCD0-0EF4-8FCE6AD22432}"/>
          </ac:spMkLst>
        </pc:spChg>
        <pc:spChg chg="mod">
          <ac:chgData name="Lance Champagne" userId="784b97b5c38d2804" providerId="LiveId" clId="{AF435649-9ACD-418B-B651-D3D6A548B107}" dt="2023-07-17T22:23:49.830" v="2234" actId="403"/>
          <ac:spMkLst>
            <pc:docMk/>
            <pc:sldMk cId="120599802" sldId="322"/>
            <ac:spMk id="265" creationId="{00000000-0000-0000-0000-000000000000}"/>
          </ac:spMkLst>
        </pc:spChg>
      </pc:sldChg>
      <pc:sldChg chg="modSp add mod">
        <pc:chgData name="Lance Champagne" userId="784b97b5c38d2804" providerId="LiveId" clId="{AF435649-9ACD-418B-B651-D3D6A548B107}" dt="2023-07-17T22:37:35.474" v="2384" actId="403"/>
        <pc:sldMkLst>
          <pc:docMk/>
          <pc:sldMk cId="2298614961" sldId="323"/>
        </pc:sldMkLst>
        <pc:spChg chg="mod">
          <ac:chgData name="Lance Champagne" userId="784b97b5c38d2804" providerId="LiveId" clId="{AF435649-9ACD-418B-B651-D3D6A548B107}" dt="2023-07-17T22:37:35.474" v="2384" actId="403"/>
          <ac:spMkLst>
            <pc:docMk/>
            <pc:sldMk cId="2298614961" sldId="323"/>
            <ac:spMk id="4" creationId="{AFFF5E10-2AB5-58BE-3FD2-5E2A8F62B601}"/>
          </ac:spMkLst>
        </pc:spChg>
        <pc:spChg chg="mod">
          <ac:chgData name="Lance Champagne" userId="784b97b5c38d2804" providerId="LiveId" clId="{AF435649-9ACD-418B-B651-D3D6A548B107}" dt="2023-07-17T22:28:12.081" v="2255" actId="403"/>
          <ac:spMkLst>
            <pc:docMk/>
            <pc:sldMk cId="2298614961" sldId="323"/>
            <ac:spMk id="283" creationId="{00000000-0000-0000-0000-000000000000}"/>
          </ac:spMkLst>
        </pc:spChg>
      </pc:sldChg>
      <pc:sldChg chg="modSp mod">
        <pc:chgData name="Lance Champagne" userId="784b97b5c38d2804" providerId="LiveId" clId="{AF435649-9ACD-418B-B651-D3D6A548B107}" dt="2023-07-17T20:45:37.798" v="425" actId="20577"/>
        <pc:sldMkLst>
          <pc:docMk/>
          <pc:sldMk cId="0" sldId="481"/>
        </pc:sldMkLst>
        <pc:spChg chg="mod">
          <ac:chgData name="Lance Champagne" userId="784b97b5c38d2804" providerId="LiveId" clId="{AF435649-9ACD-418B-B651-D3D6A548B107}" dt="2023-07-17T20:45:37.798" v="425" actId="20577"/>
          <ac:spMkLst>
            <pc:docMk/>
            <pc:sldMk cId="0" sldId="481"/>
            <ac:spMk id="6" creationId="{00000000-0000-0000-0000-000000000000}"/>
          </ac:spMkLst>
        </pc:spChg>
        <pc:spChg chg="mod">
          <ac:chgData name="Lance Champagne" userId="784b97b5c38d2804" providerId="LiveId" clId="{AF435649-9ACD-418B-B651-D3D6A548B107}" dt="2023-07-17T19:44:57.997" v="85" actId="20577"/>
          <ac:spMkLst>
            <pc:docMk/>
            <pc:sldMk cId="0" sldId="481"/>
            <ac:spMk id="7" creationId="{00000000-0000-0000-0000-000000000000}"/>
          </ac:spMkLst>
        </pc:spChg>
      </pc:sldChg>
      <pc:sldChg chg="modSp mod">
        <pc:chgData name="Lance Champagne" userId="784b97b5c38d2804" providerId="LiveId" clId="{AF435649-9ACD-418B-B651-D3D6A548B107}" dt="2023-07-17T20:13:03.112" v="404" actId="2711"/>
        <pc:sldMkLst>
          <pc:docMk/>
          <pc:sldMk cId="2511050782" sldId="491"/>
        </pc:sldMkLst>
        <pc:spChg chg="mod">
          <ac:chgData name="Lance Champagne" userId="784b97b5c38d2804" providerId="LiveId" clId="{AF435649-9ACD-418B-B651-D3D6A548B107}" dt="2023-07-17T20:13:03.112" v="404" actId="2711"/>
          <ac:spMkLst>
            <pc:docMk/>
            <pc:sldMk cId="2511050782" sldId="491"/>
            <ac:spMk id="3" creationId="{A33F245D-B876-5159-2B5B-AC2F4F30984E}"/>
          </ac:spMkLst>
        </pc:spChg>
      </pc:sldChg>
      <pc:sldChg chg="modSp new mod">
        <pc:chgData name="Lance Champagne" userId="784b97b5c38d2804" providerId="LiveId" clId="{AF435649-9ACD-418B-B651-D3D6A548B107}" dt="2023-07-17T22:32:19.314" v="2313" actId="20577"/>
        <pc:sldMkLst>
          <pc:docMk/>
          <pc:sldMk cId="2316039088" sldId="492"/>
        </pc:sldMkLst>
        <pc:spChg chg="mod">
          <ac:chgData name="Lance Champagne" userId="784b97b5c38d2804" providerId="LiveId" clId="{AF435649-9ACD-418B-B651-D3D6A548B107}" dt="2023-07-17T22:31:30.955" v="2275" actId="20577"/>
          <ac:spMkLst>
            <pc:docMk/>
            <pc:sldMk cId="2316039088" sldId="492"/>
            <ac:spMk id="2" creationId="{90446BB6-DEC6-5DD2-9923-E1CE8691B203}"/>
          </ac:spMkLst>
        </pc:spChg>
        <pc:spChg chg="mod">
          <ac:chgData name="Lance Champagne" userId="784b97b5c38d2804" providerId="LiveId" clId="{AF435649-9ACD-418B-B651-D3D6A548B107}" dt="2023-07-17T22:32:19.314" v="2313" actId="20577"/>
          <ac:spMkLst>
            <pc:docMk/>
            <pc:sldMk cId="2316039088" sldId="492"/>
            <ac:spMk id="3" creationId="{441911B2-1388-EFF0-5CC0-D49C36F6EC97}"/>
          </ac:spMkLst>
        </pc:spChg>
      </pc:sldChg>
      <pc:sldChg chg="addSp delSp modSp new mod modClrScheme chgLayout">
        <pc:chgData name="Lance Champagne" userId="784b97b5c38d2804" providerId="LiveId" clId="{AF435649-9ACD-418B-B651-D3D6A548B107}" dt="2023-07-17T20:07:51.672" v="327" actId="20577"/>
        <pc:sldMkLst>
          <pc:docMk/>
          <pc:sldMk cId="1499643092" sldId="493"/>
        </pc:sldMkLst>
        <pc:spChg chg="del mod ord">
          <ac:chgData name="Lance Champagne" userId="784b97b5c38d2804" providerId="LiveId" clId="{AF435649-9ACD-418B-B651-D3D6A548B107}" dt="2023-07-17T20:05:30.204" v="286" actId="700"/>
          <ac:spMkLst>
            <pc:docMk/>
            <pc:sldMk cId="1499643092" sldId="493"/>
            <ac:spMk id="2" creationId="{4274A60F-267C-FA96-E2E9-E9A3A5591CFC}"/>
          </ac:spMkLst>
        </pc:spChg>
        <pc:spChg chg="del mod ord">
          <ac:chgData name="Lance Champagne" userId="784b97b5c38d2804" providerId="LiveId" clId="{AF435649-9ACD-418B-B651-D3D6A548B107}" dt="2023-07-17T20:05:30.204" v="286" actId="700"/>
          <ac:spMkLst>
            <pc:docMk/>
            <pc:sldMk cId="1499643092" sldId="493"/>
            <ac:spMk id="3" creationId="{4888BA22-8147-5CB1-FEA0-D4585125F07C}"/>
          </ac:spMkLst>
        </pc:spChg>
        <pc:spChg chg="add mod ord">
          <ac:chgData name="Lance Champagne" userId="784b97b5c38d2804" providerId="LiveId" clId="{AF435649-9ACD-418B-B651-D3D6A548B107}" dt="2023-07-17T20:07:51.672" v="327" actId="20577"/>
          <ac:spMkLst>
            <pc:docMk/>
            <pc:sldMk cId="1499643092" sldId="493"/>
            <ac:spMk id="6" creationId="{8C8B0A0A-8689-64A3-74E6-D7140CECE4D4}"/>
          </ac:spMkLst>
        </pc:spChg>
        <pc:spChg chg="add mod ord">
          <ac:chgData name="Lance Champagne" userId="784b97b5c38d2804" providerId="LiveId" clId="{AF435649-9ACD-418B-B651-D3D6A548B107}" dt="2023-07-17T20:06:59.970" v="308" actId="404"/>
          <ac:spMkLst>
            <pc:docMk/>
            <pc:sldMk cId="1499643092" sldId="493"/>
            <ac:spMk id="7" creationId="{E406BFCD-28C7-6E6E-5272-39B7DFC99FA1}"/>
          </ac:spMkLst>
        </pc:spChg>
        <pc:spChg chg="add del mod ord">
          <ac:chgData name="Lance Champagne" userId="784b97b5c38d2804" providerId="LiveId" clId="{AF435649-9ACD-418B-B651-D3D6A548B107}" dt="2023-07-17T20:05:38.324" v="288"/>
          <ac:spMkLst>
            <pc:docMk/>
            <pc:sldMk cId="1499643092" sldId="493"/>
            <ac:spMk id="8" creationId="{495435A1-493E-5484-3138-47BA7A34A9E5}"/>
          </ac:spMkLst>
        </pc:spChg>
        <pc:picChg chg="add del mod">
          <ac:chgData name="Lance Champagne" userId="784b97b5c38d2804" providerId="LiveId" clId="{AF435649-9ACD-418B-B651-D3D6A548B107}" dt="2023-07-17T20:05:33.713" v="287" actId="21"/>
          <ac:picMkLst>
            <pc:docMk/>
            <pc:sldMk cId="1499643092" sldId="493"/>
            <ac:picMk id="5" creationId="{DE5D9B5B-839F-2DAB-FBDE-14408E643975}"/>
          </ac:picMkLst>
        </pc:picChg>
        <pc:picChg chg="add mod">
          <ac:chgData name="Lance Champagne" userId="784b97b5c38d2804" providerId="LiveId" clId="{AF435649-9ACD-418B-B651-D3D6A548B107}" dt="2023-07-17T20:05:38.324" v="288"/>
          <ac:picMkLst>
            <pc:docMk/>
            <pc:sldMk cId="1499643092" sldId="493"/>
            <ac:picMk id="9" creationId="{EF0049FE-229B-404C-3CB5-D120265A3DF3}"/>
          </ac:picMkLst>
        </pc:picChg>
      </pc:sldChg>
      <pc:sldChg chg="addSp delSp modSp new mod modClrScheme chgLayout">
        <pc:chgData name="Lance Champagne" userId="784b97b5c38d2804" providerId="LiveId" clId="{AF435649-9ACD-418B-B651-D3D6A548B107}" dt="2023-07-17T20:12:43.582" v="403" actId="14100"/>
        <pc:sldMkLst>
          <pc:docMk/>
          <pc:sldMk cId="2604206732" sldId="494"/>
        </pc:sldMkLst>
        <pc:spChg chg="del mod ord">
          <ac:chgData name="Lance Champagne" userId="784b97b5c38d2804" providerId="LiveId" clId="{AF435649-9ACD-418B-B651-D3D6A548B107}" dt="2023-07-17T20:07:36.530" v="310" actId="700"/>
          <ac:spMkLst>
            <pc:docMk/>
            <pc:sldMk cId="2604206732" sldId="494"/>
            <ac:spMk id="2" creationId="{1E826194-7DB6-8E7B-E86A-EBCFE0796EBD}"/>
          </ac:spMkLst>
        </pc:spChg>
        <pc:spChg chg="del mod ord">
          <ac:chgData name="Lance Champagne" userId="784b97b5c38d2804" providerId="LiveId" clId="{AF435649-9ACD-418B-B651-D3D6A548B107}" dt="2023-07-17T20:07:36.530" v="310" actId="700"/>
          <ac:spMkLst>
            <pc:docMk/>
            <pc:sldMk cId="2604206732" sldId="494"/>
            <ac:spMk id="3" creationId="{B69808CE-3872-BAA9-B206-A1BCCF9D0034}"/>
          </ac:spMkLst>
        </pc:spChg>
        <pc:spChg chg="del">
          <ac:chgData name="Lance Champagne" userId="784b97b5c38d2804" providerId="LiveId" clId="{AF435649-9ACD-418B-B651-D3D6A548B107}" dt="2023-07-17T20:07:36.530" v="310" actId="700"/>
          <ac:spMkLst>
            <pc:docMk/>
            <pc:sldMk cId="2604206732" sldId="494"/>
            <ac:spMk id="4" creationId="{D840C8C8-DB6D-879C-6F70-B957357B920B}"/>
          </ac:spMkLst>
        </pc:spChg>
        <pc:spChg chg="add mod ord">
          <ac:chgData name="Lance Champagne" userId="784b97b5c38d2804" providerId="LiveId" clId="{AF435649-9ACD-418B-B651-D3D6A548B107}" dt="2023-07-17T20:08:34.047" v="355" actId="20577"/>
          <ac:spMkLst>
            <pc:docMk/>
            <pc:sldMk cId="2604206732" sldId="494"/>
            <ac:spMk id="5" creationId="{1C5BAC06-931E-ACF4-B864-1646D25A9803}"/>
          </ac:spMkLst>
        </pc:spChg>
        <pc:spChg chg="add mod ord">
          <ac:chgData name="Lance Champagne" userId="784b97b5c38d2804" providerId="LiveId" clId="{AF435649-9ACD-418B-B651-D3D6A548B107}" dt="2023-07-17T20:12:36.547" v="402" actId="2711"/>
          <ac:spMkLst>
            <pc:docMk/>
            <pc:sldMk cId="2604206732" sldId="494"/>
            <ac:spMk id="6" creationId="{37D3E1BC-E73D-E82E-0F59-94C6EFBA956F}"/>
          </ac:spMkLst>
        </pc:spChg>
        <pc:picChg chg="add mod modCrop">
          <ac:chgData name="Lance Champagne" userId="784b97b5c38d2804" providerId="LiveId" clId="{AF435649-9ACD-418B-B651-D3D6A548B107}" dt="2023-07-17T20:12:43.582" v="403" actId="14100"/>
          <ac:picMkLst>
            <pc:docMk/>
            <pc:sldMk cId="2604206732" sldId="494"/>
            <ac:picMk id="8" creationId="{609D2AA8-3C23-73E2-0272-B604DE47D9FD}"/>
          </ac:picMkLst>
        </pc:picChg>
      </pc:sldChg>
      <pc:sldChg chg="addSp delSp modSp new mod modClrScheme chgLayout">
        <pc:chgData name="Lance Champagne" userId="784b97b5c38d2804" providerId="LiveId" clId="{AF435649-9ACD-418B-B651-D3D6A548B107}" dt="2023-07-17T20:12:23.501" v="401" actId="700"/>
        <pc:sldMkLst>
          <pc:docMk/>
          <pc:sldMk cId="1847117144" sldId="495"/>
        </pc:sldMkLst>
        <pc:spChg chg="del mod ord">
          <ac:chgData name="Lance Champagne" userId="784b97b5c38d2804" providerId="LiveId" clId="{AF435649-9ACD-418B-B651-D3D6A548B107}" dt="2023-07-17T20:12:23.501" v="401" actId="700"/>
          <ac:spMkLst>
            <pc:docMk/>
            <pc:sldMk cId="1847117144" sldId="495"/>
            <ac:spMk id="2" creationId="{F401559C-73EA-82FA-3C38-0CC7DB384F47}"/>
          </ac:spMkLst>
        </pc:spChg>
        <pc:spChg chg="del mod ord">
          <ac:chgData name="Lance Champagne" userId="784b97b5c38d2804" providerId="LiveId" clId="{AF435649-9ACD-418B-B651-D3D6A548B107}" dt="2023-07-17T20:12:23.501" v="401" actId="700"/>
          <ac:spMkLst>
            <pc:docMk/>
            <pc:sldMk cId="1847117144" sldId="495"/>
            <ac:spMk id="3" creationId="{28B59B76-7458-C336-F649-CFD8DD9C7AAB}"/>
          </ac:spMkLst>
        </pc:spChg>
        <pc:spChg chg="add mod ord">
          <ac:chgData name="Lance Champagne" userId="784b97b5c38d2804" providerId="LiveId" clId="{AF435649-9ACD-418B-B651-D3D6A548B107}" dt="2023-07-17T20:12:23.501" v="401" actId="700"/>
          <ac:spMkLst>
            <pc:docMk/>
            <pc:sldMk cId="1847117144" sldId="495"/>
            <ac:spMk id="4" creationId="{D65F896F-4C54-5B51-D403-8491F1319F15}"/>
          </ac:spMkLst>
        </pc:spChg>
        <pc:spChg chg="add mod ord">
          <ac:chgData name="Lance Champagne" userId="784b97b5c38d2804" providerId="LiveId" clId="{AF435649-9ACD-418B-B651-D3D6A548B107}" dt="2023-07-17T20:12:23.501" v="401" actId="700"/>
          <ac:spMkLst>
            <pc:docMk/>
            <pc:sldMk cId="1847117144" sldId="495"/>
            <ac:spMk id="5" creationId="{4A8515C1-F1E0-328A-7411-B276EF78FEC4}"/>
          </ac:spMkLst>
        </pc:spChg>
        <pc:spChg chg="add mod ord">
          <ac:chgData name="Lance Champagne" userId="784b97b5c38d2804" providerId="LiveId" clId="{AF435649-9ACD-418B-B651-D3D6A548B107}" dt="2023-07-17T20:12:23.501" v="401" actId="700"/>
          <ac:spMkLst>
            <pc:docMk/>
            <pc:sldMk cId="1847117144" sldId="495"/>
            <ac:spMk id="6" creationId="{DEB24495-544C-E0E2-EA2B-DD7176612180}"/>
          </ac:spMkLst>
        </pc:spChg>
        <pc:spChg chg="add mod">
          <ac:chgData name="Lance Champagne" userId="784b97b5c38d2804" providerId="LiveId" clId="{AF435649-9ACD-418B-B651-D3D6A548B107}" dt="2023-07-17T20:47:03.564" v="437" actId="20577"/>
          <ac:spMkLst>
            <pc:docMk/>
            <pc:sldMk cId="1847117144" sldId="495"/>
            <ac:spMk id="10" creationId="{C405E56D-E50F-88BD-F500-1D20C2006153}"/>
          </ac:spMkLst>
        </pc:spChg>
        <pc:spChg chg="add mod">
          <ac:chgData name="Lance Champagne" userId="784b97b5c38d2804" providerId="LiveId" clId="{AF435649-9ACD-418B-B651-D3D6A548B107}" dt="2023-07-17T20:48:08.984" v="523" actId="6549"/>
          <ac:spMkLst>
            <pc:docMk/>
            <pc:sldMk cId="1847117144" sldId="495"/>
            <ac:spMk id="12" creationId="{5D4DD354-F414-A679-88CF-356CC302B148}"/>
          </ac:spMkLst>
        </pc:spChg>
        <pc:picChg chg="add mod ord">
          <ac:chgData name="Lance Champagne" userId="784b97b5c38d2804" providerId="LiveId" clId="{AF435649-9ACD-418B-B651-D3D6A548B107}" dt="2023-07-17T20:46:54.227" v="427" actId="26606"/>
          <ac:picMkLst>
            <pc:docMk/>
            <pc:sldMk cId="1847117144" sldId="495"/>
            <ac:picMk id="3" creationId="{1CE0EC64-E627-F474-387D-AB1938A1F559}"/>
          </ac:picMkLst>
        </pc:picChg>
      </pc:sldChg>
      <pc:sldChg chg="addSp delSp modSp new mod modClrScheme chgLayout">
        <pc:chgData name="Lance Champagne" userId="784b97b5c38d2804" providerId="LiveId" clId="{AF435649-9ACD-418B-B651-D3D6A548B107}" dt="2023-07-17T20:58:46.918" v="609" actId="20577"/>
        <pc:sldMkLst>
          <pc:docMk/>
          <pc:sldMk cId="4148179129" sldId="496"/>
        </pc:sldMkLst>
        <pc:spChg chg="mod ord">
          <ac:chgData name="Lance Champagne" userId="784b97b5c38d2804" providerId="LiveId" clId="{AF435649-9ACD-418B-B651-D3D6A548B107}" dt="2023-07-17T20:48:55.513" v="540" actId="700"/>
          <ac:spMkLst>
            <pc:docMk/>
            <pc:sldMk cId="4148179129" sldId="496"/>
            <ac:spMk id="2" creationId="{47855EF7-E281-99A9-F988-64D58374C6CD}"/>
          </ac:spMkLst>
        </pc:spChg>
        <pc:spChg chg="del mod ord">
          <ac:chgData name="Lance Champagne" userId="784b97b5c38d2804" providerId="LiveId" clId="{AF435649-9ACD-418B-B651-D3D6A548B107}" dt="2023-07-17T20:48:55.513" v="540" actId="700"/>
          <ac:spMkLst>
            <pc:docMk/>
            <pc:sldMk cId="4148179129" sldId="496"/>
            <ac:spMk id="3" creationId="{FA313920-7742-FF32-B6C2-4F6C91865004}"/>
          </ac:spMkLst>
        </pc:spChg>
        <pc:spChg chg="del">
          <ac:chgData name="Lance Champagne" userId="784b97b5c38d2804" providerId="LiveId" clId="{AF435649-9ACD-418B-B651-D3D6A548B107}" dt="2023-07-17T20:48:55.513" v="540" actId="700"/>
          <ac:spMkLst>
            <pc:docMk/>
            <pc:sldMk cId="4148179129" sldId="496"/>
            <ac:spMk id="4" creationId="{63CB602C-04EE-A7E5-EF91-9B94A6DEDCF4}"/>
          </ac:spMkLst>
        </pc:spChg>
        <pc:spChg chg="add mod ord">
          <ac:chgData name="Lance Champagne" userId="784b97b5c38d2804" providerId="LiveId" clId="{AF435649-9ACD-418B-B651-D3D6A548B107}" dt="2023-07-17T20:58:46.918" v="609" actId="20577"/>
          <ac:spMkLst>
            <pc:docMk/>
            <pc:sldMk cId="4148179129" sldId="496"/>
            <ac:spMk id="5" creationId="{22ABC00D-4FF2-F1E9-A3F2-3857866D8E3A}"/>
          </ac:spMkLst>
        </pc:spChg>
      </pc:sldChg>
      <pc:sldChg chg="addSp delSp modSp new mod">
        <pc:chgData name="Lance Champagne" userId="784b97b5c38d2804" providerId="LiveId" clId="{AF435649-9ACD-418B-B651-D3D6A548B107}" dt="2023-07-17T21:11:47.305" v="639" actId="962"/>
        <pc:sldMkLst>
          <pc:docMk/>
          <pc:sldMk cId="1394226990" sldId="497"/>
        </pc:sldMkLst>
        <pc:spChg chg="mod">
          <ac:chgData name="Lance Champagne" userId="784b97b5c38d2804" providerId="LiveId" clId="{AF435649-9ACD-418B-B651-D3D6A548B107}" dt="2023-07-17T20:59:12.503" v="636" actId="20577"/>
          <ac:spMkLst>
            <pc:docMk/>
            <pc:sldMk cId="1394226990" sldId="497"/>
            <ac:spMk id="2" creationId="{496A5FE5-02C1-39AE-D118-33EB4680051C}"/>
          </ac:spMkLst>
        </pc:spChg>
        <pc:spChg chg="del">
          <ac:chgData name="Lance Champagne" userId="784b97b5c38d2804" providerId="LiveId" clId="{AF435649-9ACD-418B-B651-D3D6A548B107}" dt="2023-07-17T21:11:46.286" v="637"/>
          <ac:spMkLst>
            <pc:docMk/>
            <pc:sldMk cId="1394226990" sldId="497"/>
            <ac:spMk id="3" creationId="{51DBA2B6-C0DD-724F-FC9D-10D8153EA131}"/>
          </ac:spMkLst>
        </pc:spChg>
        <pc:picChg chg="add mod">
          <ac:chgData name="Lance Champagne" userId="784b97b5c38d2804" providerId="LiveId" clId="{AF435649-9ACD-418B-B651-D3D6A548B107}" dt="2023-07-17T21:11:47.305" v="639" actId="962"/>
          <ac:picMkLst>
            <pc:docMk/>
            <pc:sldMk cId="1394226990" sldId="497"/>
            <ac:picMk id="5" creationId="{DA0F290F-04F6-8E32-A285-B193E88B4EE5}"/>
          </ac:picMkLst>
        </pc:picChg>
      </pc:sldChg>
      <pc:sldChg chg="modSp new mod">
        <pc:chgData name="Lance Champagne" userId="784b97b5c38d2804" providerId="LiveId" clId="{AF435649-9ACD-418B-B651-D3D6A548B107}" dt="2023-07-17T21:14:41.612" v="706" actId="6549"/>
        <pc:sldMkLst>
          <pc:docMk/>
          <pc:sldMk cId="1091772975" sldId="498"/>
        </pc:sldMkLst>
        <pc:spChg chg="mod">
          <ac:chgData name="Lance Champagne" userId="784b97b5c38d2804" providerId="LiveId" clId="{AF435649-9ACD-418B-B651-D3D6A548B107}" dt="2023-07-17T21:12:41.760" v="669" actId="20577"/>
          <ac:spMkLst>
            <pc:docMk/>
            <pc:sldMk cId="1091772975" sldId="498"/>
            <ac:spMk id="2" creationId="{FAE1FC1D-7733-10D9-98F5-7D134B64D4A2}"/>
          </ac:spMkLst>
        </pc:spChg>
        <pc:spChg chg="mod">
          <ac:chgData name="Lance Champagne" userId="784b97b5c38d2804" providerId="LiveId" clId="{AF435649-9ACD-418B-B651-D3D6A548B107}" dt="2023-07-17T21:14:41.612" v="706" actId="6549"/>
          <ac:spMkLst>
            <pc:docMk/>
            <pc:sldMk cId="1091772975" sldId="498"/>
            <ac:spMk id="3" creationId="{3815766A-F930-52D2-E743-EA6A5C4896B7}"/>
          </ac:spMkLst>
        </pc:spChg>
      </pc:sldChg>
      <pc:sldChg chg="modSp new mod">
        <pc:chgData name="Lance Champagne" userId="784b97b5c38d2804" providerId="LiveId" clId="{AF435649-9ACD-418B-B651-D3D6A548B107}" dt="2023-07-17T21:24:05.911" v="1207" actId="21"/>
        <pc:sldMkLst>
          <pc:docMk/>
          <pc:sldMk cId="3298076742" sldId="499"/>
        </pc:sldMkLst>
        <pc:spChg chg="mod">
          <ac:chgData name="Lance Champagne" userId="784b97b5c38d2804" providerId="LiveId" clId="{AF435649-9ACD-418B-B651-D3D6A548B107}" dt="2023-07-17T21:15:33.592" v="760" actId="20577"/>
          <ac:spMkLst>
            <pc:docMk/>
            <pc:sldMk cId="3298076742" sldId="499"/>
            <ac:spMk id="2" creationId="{999B828E-10F7-456E-06CB-334DD11685A4}"/>
          </ac:spMkLst>
        </pc:spChg>
        <pc:spChg chg="mod">
          <ac:chgData name="Lance Champagne" userId="784b97b5c38d2804" providerId="LiveId" clId="{AF435649-9ACD-418B-B651-D3D6A548B107}" dt="2023-07-17T21:24:05.911" v="1207" actId="21"/>
          <ac:spMkLst>
            <pc:docMk/>
            <pc:sldMk cId="3298076742" sldId="499"/>
            <ac:spMk id="3" creationId="{B64B5BD7-29E3-B719-0070-B6B0AE6ABCC0}"/>
          </ac:spMkLst>
        </pc:spChg>
      </pc:sldChg>
      <pc:sldChg chg="modSp new mod">
        <pc:chgData name="Lance Champagne" userId="784b97b5c38d2804" providerId="LiveId" clId="{AF435649-9ACD-418B-B651-D3D6A548B107}" dt="2023-07-17T21:37:47.277" v="1362" actId="6549"/>
        <pc:sldMkLst>
          <pc:docMk/>
          <pc:sldMk cId="1360411767" sldId="500"/>
        </pc:sldMkLst>
        <pc:spChg chg="mod">
          <ac:chgData name="Lance Champagne" userId="784b97b5c38d2804" providerId="LiveId" clId="{AF435649-9ACD-418B-B651-D3D6A548B107}" dt="2023-07-17T21:20:13.592" v="1184" actId="20577"/>
          <ac:spMkLst>
            <pc:docMk/>
            <pc:sldMk cId="1360411767" sldId="500"/>
            <ac:spMk id="2" creationId="{F81428F7-4004-D790-A4B0-A2B4D361D714}"/>
          </ac:spMkLst>
        </pc:spChg>
        <pc:spChg chg="mod">
          <ac:chgData name="Lance Champagne" userId="784b97b5c38d2804" providerId="LiveId" clId="{AF435649-9ACD-418B-B651-D3D6A548B107}" dt="2023-07-17T21:37:47.277" v="1362" actId="6549"/>
          <ac:spMkLst>
            <pc:docMk/>
            <pc:sldMk cId="1360411767" sldId="500"/>
            <ac:spMk id="3" creationId="{01B1DD30-CFB8-4F41-2B9E-919C2374EB67}"/>
          </ac:spMkLst>
        </pc:spChg>
      </pc:sldChg>
      <pc:sldChg chg="addSp delSp modSp new mod">
        <pc:chgData name="Lance Champagne" userId="784b97b5c38d2804" providerId="LiveId" clId="{AF435649-9ACD-418B-B651-D3D6A548B107}" dt="2023-07-17T21:29:16.836" v="1268" actId="962"/>
        <pc:sldMkLst>
          <pc:docMk/>
          <pc:sldMk cId="3511652570" sldId="501"/>
        </pc:sldMkLst>
        <pc:spChg chg="mod">
          <ac:chgData name="Lance Champagne" userId="784b97b5c38d2804" providerId="LiveId" clId="{AF435649-9ACD-418B-B651-D3D6A548B107}" dt="2023-07-17T21:29:06.084" v="1265" actId="20577"/>
          <ac:spMkLst>
            <pc:docMk/>
            <pc:sldMk cId="3511652570" sldId="501"/>
            <ac:spMk id="2" creationId="{7B03BAB7-9B64-8B2B-F951-078C65AAC35F}"/>
          </ac:spMkLst>
        </pc:spChg>
        <pc:spChg chg="del">
          <ac:chgData name="Lance Champagne" userId="784b97b5c38d2804" providerId="LiveId" clId="{AF435649-9ACD-418B-B651-D3D6A548B107}" dt="2023-07-17T21:29:16.057" v="1266"/>
          <ac:spMkLst>
            <pc:docMk/>
            <pc:sldMk cId="3511652570" sldId="501"/>
            <ac:spMk id="3" creationId="{78A226BF-A046-635A-1753-4B32F96A828B}"/>
          </ac:spMkLst>
        </pc:spChg>
        <pc:picChg chg="add mod">
          <ac:chgData name="Lance Champagne" userId="784b97b5c38d2804" providerId="LiveId" clId="{AF435649-9ACD-418B-B651-D3D6A548B107}" dt="2023-07-17T21:29:16.836" v="1268" actId="962"/>
          <ac:picMkLst>
            <pc:docMk/>
            <pc:sldMk cId="3511652570" sldId="501"/>
            <ac:picMk id="5" creationId="{DD5C00C8-26EB-58EC-4BC6-7B1EA663DC66}"/>
          </ac:picMkLst>
        </pc:picChg>
      </pc:sldChg>
      <pc:sldChg chg="modSp new mod">
        <pc:chgData name="Lance Champagne" userId="784b97b5c38d2804" providerId="LiveId" clId="{AF435649-9ACD-418B-B651-D3D6A548B107}" dt="2023-07-17T21:34:35.793" v="1338"/>
        <pc:sldMkLst>
          <pc:docMk/>
          <pc:sldMk cId="308197826" sldId="502"/>
        </pc:sldMkLst>
        <pc:spChg chg="mod">
          <ac:chgData name="Lance Champagne" userId="784b97b5c38d2804" providerId="LiveId" clId="{AF435649-9ACD-418B-B651-D3D6A548B107}" dt="2023-07-17T21:30:02.450" v="1298" actId="20577"/>
          <ac:spMkLst>
            <pc:docMk/>
            <pc:sldMk cId="308197826" sldId="502"/>
            <ac:spMk id="2" creationId="{5664276D-2D4D-2E52-A98B-12BFCED2BDF6}"/>
          </ac:spMkLst>
        </pc:spChg>
        <pc:spChg chg="mod">
          <ac:chgData name="Lance Champagne" userId="784b97b5c38d2804" providerId="LiveId" clId="{AF435649-9ACD-418B-B651-D3D6A548B107}" dt="2023-07-17T21:34:35.793" v="1338"/>
          <ac:spMkLst>
            <pc:docMk/>
            <pc:sldMk cId="308197826" sldId="502"/>
            <ac:spMk id="3" creationId="{9783EB55-17E5-6916-87A9-D891ACAAD42D}"/>
          </ac:spMkLst>
        </pc:spChg>
      </pc:sldChg>
      <pc:sldChg chg="addSp delSp modSp new mod">
        <pc:chgData name="Lance Champagne" userId="784b97b5c38d2804" providerId="LiveId" clId="{AF435649-9ACD-418B-B651-D3D6A548B107}" dt="2023-07-17T21:40:23.164" v="1399" actId="26606"/>
        <pc:sldMkLst>
          <pc:docMk/>
          <pc:sldMk cId="3538233950" sldId="503"/>
        </pc:sldMkLst>
        <pc:spChg chg="mod">
          <ac:chgData name="Lance Champagne" userId="784b97b5c38d2804" providerId="LiveId" clId="{AF435649-9ACD-418B-B651-D3D6A548B107}" dt="2023-07-17T21:40:23.164" v="1399" actId="26606"/>
          <ac:spMkLst>
            <pc:docMk/>
            <pc:sldMk cId="3538233950" sldId="503"/>
            <ac:spMk id="2" creationId="{1F7F1D0D-8EB0-9CB9-7966-F2D2E526C479}"/>
          </ac:spMkLst>
        </pc:spChg>
        <pc:spChg chg="del">
          <ac:chgData name="Lance Champagne" userId="784b97b5c38d2804" providerId="LiveId" clId="{AF435649-9ACD-418B-B651-D3D6A548B107}" dt="2023-07-17T21:40:16.894" v="1398" actId="22"/>
          <ac:spMkLst>
            <pc:docMk/>
            <pc:sldMk cId="3538233950" sldId="503"/>
            <ac:spMk id="3" creationId="{1DB0F77F-703F-ECD6-5A53-C72F6FC05B48}"/>
          </ac:spMkLst>
        </pc:spChg>
        <pc:picChg chg="add mod ord">
          <ac:chgData name="Lance Champagne" userId="784b97b5c38d2804" providerId="LiveId" clId="{AF435649-9ACD-418B-B651-D3D6A548B107}" dt="2023-07-17T21:40:23.164" v="1399" actId="26606"/>
          <ac:picMkLst>
            <pc:docMk/>
            <pc:sldMk cId="3538233950" sldId="503"/>
            <ac:picMk id="5" creationId="{C5F9E0D9-8575-887B-6912-3F3D13BFCE89}"/>
          </ac:picMkLst>
        </pc:picChg>
      </pc:sldChg>
      <pc:sldChg chg="modSp new mod">
        <pc:chgData name="Lance Champagne" userId="784b97b5c38d2804" providerId="LiveId" clId="{AF435649-9ACD-418B-B651-D3D6A548B107}" dt="2023-07-17T21:41:59.129" v="1459" actId="6549"/>
        <pc:sldMkLst>
          <pc:docMk/>
          <pc:sldMk cId="3087631896" sldId="504"/>
        </pc:sldMkLst>
        <pc:spChg chg="mod">
          <ac:chgData name="Lance Champagne" userId="784b97b5c38d2804" providerId="LiveId" clId="{AF435649-9ACD-418B-B651-D3D6A548B107}" dt="2023-07-17T21:40:47.422" v="1433" actId="20577"/>
          <ac:spMkLst>
            <pc:docMk/>
            <pc:sldMk cId="3087631896" sldId="504"/>
            <ac:spMk id="2" creationId="{3E8E23E4-A57D-FE31-A1E6-5E85DC1D9B15}"/>
          </ac:spMkLst>
        </pc:spChg>
        <pc:spChg chg="mod">
          <ac:chgData name="Lance Champagne" userId="784b97b5c38d2804" providerId="LiveId" clId="{AF435649-9ACD-418B-B651-D3D6A548B107}" dt="2023-07-17T21:41:59.129" v="1459" actId="6549"/>
          <ac:spMkLst>
            <pc:docMk/>
            <pc:sldMk cId="3087631896" sldId="504"/>
            <ac:spMk id="3" creationId="{A45287FF-7EC6-3C51-C32D-EA3A320D63A2}"/>
          </ac:spMkLst>
        </pc:spChg>
      </pc:sldChg>
      <pc:sldChg chg="modSp new mod">
        <pc:chgData name="Lance Champagne" userId="784b97b5c38d2804" providerId="LiveId" clId="{AF435649-9ACD-418B-B651-D3D6A548B107}" dt="2023-07-17T21:44:13.127" v="1500" actId="114"/>
        <pc:sldMkLst>
          <pc:docMk/>
          <pc:sldMk cId="2752557129" sldId="505"/>
        </pc:sldMkLst>
        <pc:spChg chg="mod">
          <ac:chgData name="Lance Champagne" userId="784b97b5c38d2804" providerId="LiveId" clId="{AF435649-9ACD-418B-B651-D3D6A548B107}" dt="2023-07-17T21:42:15.489" v="1469" actId="20577"/>
          <ac:spMkLst>
            <pc:docMk/>
            <pc:sldMk cId="2752557129" sldId="505"/>
            <ac:spMk id="2" creationId="{03A4395F-F5CF-099A-BC1D-3A64FAA41906}"/>
          </ac:spMkLst>
        </pc:spChg>
        <pc:spChg chg="mod">
          <ac:chgData name="Lance Champagne" userId="784b97b5c38d2804" providerId="LiveId" clId="{AF435649-9ACD-418B-B651-D3D6A548B107}" dt="2023-07-17T21:44:13.127" v="1500" actId="114"/>
          <ac:spMkLst>
            <pc:docMk/>
            <pc:sldMk cId="2752557129" sldId="505"/>
            <ac:spMk id="3" creationId="{2D697BD2-1771-D5AE-76E8-798B53C4A08C}"/>
          </ac:spMkLst>
        </pc:spChg>
      </pc:sldChg>
      <pc:sldChg chg="modSp new mod">
        <pc:chgData name="Lance Champagne" userId="784b97b5c38d2804" providerId="LiveId" clId="{AF435649-9ACD-418B-B651-D3D6A548B107}" dt="2023-07-17T21:54:03.576" v="1889" actId="20577"/>
        <pc:sldMkLst>
          <pc:docMk/>
          <pc:sldMk cId="696047318" sldId="506"/>
        </pc:sldMkLst>
        <pc:spChg chg="mod">
          <ac:chgData name="Lance Champagne" userId="784b97b5c38d2804" providerId="LiveId" clId="{AF435649-9ACD-418B-B651-D3D6A548B107}" dt="2023-07-17T21:44:29.753" v="1522" actId="20577"/>
          <ac:spMkLst>
            <pc:docMk/>
            <pc:sldMk cId="696047318" sldId="506"/>
            <ac:spMk id="2" creationId="{067F4C15-B80E-F9EA-A183-03314BFCCE4B}"/>
          </ac:spMkLst>
        </pc:spChg>
        <pc:spChg chg="mod">
          <ac:chgData name="Lance Champagne" userId="784b97b5c38d2804" providerId="LiveId" clId="{AF435649-9ACD-418B-B651-D3D6A548B107}" dt="2023-07-17T21:54:03.576" v="1889" actId="20577"/>
          <ac:spMkLst>
            <pc:docMk/>
            <pc:sldMk cId="696047318" sldId="506"/>
            <ac:spMk id="3" creationId="{2A9FA13E-F730-7429-17F1-D5E7A3FB1D9F}"/>
          </ac:spMkLst>
        </pc:spChg>
      </pc:sldChg>
      <pc:sldChg chg="modSp new mod">
        <pc:chgData name="Lance Champagne" userId="784b97b5c38d2804" providerId="LiveId" clId="{AF435649-9ACD-418B-B651-D3D6A548B107}" dt="2023-07-17T21:58:25.024" v="1962" actId="6549"/>
        <pc:sldMkLst>
          <pc:docMk/>
          <pc:sldMk cId="1798684987" sldId="507"/>
        </pc:sldMkLst>
        <pc:spChg chg="mod">
          <ac:chgData name="Lance Champagne" userId="784b97b5c38d2804" providerId="LiveId" clId="{AF435649-9ACD-418B-B651-D3D6A548B107}" dt="2023-07-17T21:54:15.605" v="1894" actId="20577"/>
          <ac:spMkLst>
            <pc:docMk/>
            <pc:sldMk cId="1798684987" sldId="507"/>
            <ac:spMk id="2" creationId="{FF285DCB-27D0-4F73-5ED5-D314A58EB113}"/>
          </ac:spMkLst>
        </pc:spChg>
        <pc:spChg chg="mod">
          <ac:chgData name="Lance Champagne" userId="784b97b5c38d2804" providerId="LiveId" clId="{AF435649-9ACD-418B-B651-D3D6A548B107}" dt="2023-07-17T21:58:25.024" v="1962" actId="6549"/>
          <ac:spMkLst>
            <pc:docMk/>
            <pc:sldMk cId="1798684987" sldId="507"/>
            <ac:spMk id="3" creationId="{8C4C0FF3-3D2D-F965-55CE-5ED5896A1B74}"/>
          </ac:spMkLst>
        </pc:spChg>
      </pc:sldChg>
      <pc:sldChg chg="addSp delSp modSp new mod">
        <pc:chgData name="Lance Champagne" userId="784b97b5c38d2804" providerId="LiveId" clId="{AF435649-9ACD-418B-B651-D3D6A548B107}" dt="2023-07-17T21:59:30.253" v="1981" actId="26606"/>
        <pc:sldMkLst>
          <pc:docMk/>
          <pc:sldMk cId="2941428758" sldId="508"/>
        </pc:sldMkLst>
        <pc:spChg chg="mod">
          <ac:chgData name="Lance Champagne" userId="784b97b5c38d2804" providerId="LiveId" clId="{AF435649-9ACD-418B-B651-D3D6A548B107}" dt="2023-07-17T21:59:30.253" v="1981" actId="26606"/>
          <ac:spMkLst>
            <pc:docMk/>
            <pc:sldMk cId="2941428758" sldId="508"/>
            <ac:spMk id="2" creationId="{B5530E40-6396-080B-8E16-C20A587743B3}"/>
          </ac:spMkLst>
        </pc:spChg>
        <pc:spChg chg="del">
          <ac:chgData name="Lance Champagne" userId="784b97b5c38d2804" providerId="LiveId" clId="{AF435649-9ACD-418B-B651-D3D6A548B107}" dt="2023-07-17T21:59:28.086" v="1980" actId="22"/>
          <ac:spMkLst>
            <pc:docMk/>
            <pc:sldMk cId="2941428758" sldId="508"/>
            <ac:spMk id="3" creationId="{07324B4B-F4A3-0C9F-9616-C964F5888EEB}"/>
          </ac:spMkLst>
        </pc:spChg>
        <pc:picChg chg="add mod ord">
          <ac:chgData name="Lance Champagne" userId="784b97b5c38d2804" providerId="LiveId" clId="{AF435649-9ACD-418B-B651-D3D6A548B107}" dt="2023-07-17T21:59:30.253" v="1981" actId="26606"/>
          <ac:picMkLst>
            <pc:docMk/>
            <pc:sldMk cId="2941428758" sldId="508"/>
            <ac:picMk id="5" creationId="{2D331ADF-649D-E141-35EC-D64C5EC67FB1}"/>
          </ac:picMkLst>
        </pc:picChg>
      </pc:sldChg>
      <pc:sldChg chg="addSp delSp modSp new mod">
        <pc:chgData name="Lance Champagne" userId="784b97b5c38d2804" providerId="LiveId" clId="{AF435649-9ACD-418B-B651-D3D6A548B107}" dt="2023-07-17T22:02:54.624" v="2003" actId="962"/>
        <pc:sldMkLst>
          <pc:docMk/>
          <pc:sldMk cId="3401355235" sldId="509"/>
        </pc:sldMkLst>
        <pc:spChg chg="mod">
          <ac:chgData name="Lance Champagne" userId="784b97b5c38d2804" providerId="LiveId" clId="{AF435649-9ACD-418B-B651-D3D6A548B107}" dt="2023-07-17T22:00:05.393" v="2000" actId="20577"/>
          <ac:spMkLst>
            <pc:docMk/>
            <pc:sldMk cId="3401355235" sldId="509"/>
            <ac:spMk id="2" creationId="{303C74C4-D246-A305-E17D-D75D03A399F8}"/>
          </ac:spMkLst>
        </pc:spChg>
        <pc:spChg chg="del">
          <ac:chgData name="Lance Champagne" userId="784b97b5c38d2804" providerId="LiveId" clId="{AF435649-9ACD-418B-B651-D3D6A548B107}" dt="2023-07-17T22:02:54.054" v="2001"/>
          <ac:spMkLst>
            <pc:docMk/>
            <pc:sldMk cId="3401355235" sldId="509"/>
            <ac:spMk id="3" creationId="{0E5A253C-E45F-371D-D9D8-9CC6855F40D3}"/>
          </ac:spMkLst>
        </pc:spChg>
        <pc:picChg chg="add mod">
          <ac:chgData name="Lance Champagne" userId="784b97b5c38d2804" providerId="LiveId" clId="{AF435649-9ACD-418B-B651-D3D6A548B107}" dt="2023-07-17T22:02:54.624" v="2003" actId="962"/>
          <ac:picMkLst>
            <pc:docMk/>
            <pc:sldMk cId="3401355235" sldId="509"/>
            <ac:picMk id="5" creationId="{0F3A783D-7C81-8737-98A5-38582C210249}"/>
          </ac:picMkLst>
        </pc:picChg>
      </pc:sldChg>
      <pc:sldChg chg="modSp new mod">
        <pc:chgData name="Lance Champagne" userId="784b97b5c38d2804" providerId="LiveId" clId="{AF435649-9ACD-418B-B651-D3D6A548B107}" dt="2023-07-17T22:05:06.076" v="2053" actId="6549"/>
        <pc:sldMkLst>
          <pc:docMk/>
          <pc:sldMk cId="79543729" sldId="510"/>
        </pc:sldMkLst>
        <pc:spChg chg="mod">
          <ac:chgData name="Lance Champagne" userId="784b97b5c38d2804" providerId="LiveId" clId="{AF435649-9ACD-418B-B651-D3D6A548B107}" dt="2023-07-17T22:03:56.262" v="2028" actId="20577"/>
          <ac:spMkLst>
            <pc:docMk/>
            <pc:sldMk cId="79543729" sldId="510"/>
            <ac:spMk id="2" creationId="{D4E74708-84A4-F3DE-48B7-874D8E769D3A}"/>
          </ac:spMkLst>
        </pc:spChg>
        <pc:spChg chg="mod">
          <ac:chgData name="Lance Champagne" userId="784b97b5c38d2804" providerId="LiveId" clId="{AF435649-9ACD-418B-B651-D3D6A548B107}" dt="2023-07-17T22:05:06.076" v="2053" actId="6549"/>
          <ac:spMkLst>
            <pc:docMk/>
            <pc:sldMk cId="79543729" sldId="510"/>
            <ac:spMk id="3" creationId="{15CFBD09-A399-C894-62AF-2F66176760A8}"/>
          </ac:spMkLst>
        </pc:spChg>
      </pc:sldChg>
      <pc:sldChg chg="addSp delSp modSp new mod">
        <pc:chgData name="Lance Champagne" userId="784b97b5c38d2804" providerId="LiveId" clId="{AF435649-9ACD-418B-B651-D3D6A548B107}" dt="2023-07-17T22:06:14.280" v="2088" actId="26606"/>
        <pc:sldMkLst>
          <pc:docMk/>
          <pc:sldMk cId="881339060" sldId="511"/>
        </pc:sldMkLst>
        <pc:spChg chg="mod">
          <ac:chgData name="Lance Champagne" userId="784b97b5c38d2804" providerId="LiveId" clId="{AF435649-9ACD-418B-B651-D3D6A548B107}" dt="2023-07-17T22:06:14.280" v="2088" actId="26606"/>
          <ac:spMkLst>
            <pc:docMk/>
            <pc:sldMk cId="881339060" sldId="511"/>
            <ac:spMk id="2" creationId="{4A2DA9CF-DFF0-676D-8107-EB58901D9347}"/>
          </ac:spMkLst>
        </pc:spChg>
        <pc:spChg chg="del">
          <ac:chgData name="Lance Champagne" userId="784b97b5c38d2804" providerId="LiveId" clId="{AF435649-9ACD-418B-B651-D3D6A548B107}" dt="2023-07-17T22:06:11.894" v="2087" actId="22"/>
          <ac:spMkLst>
            <pc:docMk/>
            <pc:sldMk cId="881339060" sldId="511"/>
            <ac:spMk id="3" creationId="{B7C0D426-AC08-B800-9E8E-1DD268A5A443}"/>
          </ac:spMkLst>
        </pc:spChg>
        <pc:picChg chg="add mod ord">
          <ac:chgData name="Lance Champagne" userId="784b97b5c38d2804" providerId="LiveId" clId="{AF435649-9ACD-418B-B651-D3D6A548B107}" dt="2023-07-17T22:06:14.280" v="2088" actId="26606"/>
          <ac:picMkLst>
            <pc:docMk/>
            <pc:sldMk cId="881339060" sldId="511"/>
            <ac:picMk id="5" creationId="{FB7A54E4-B569-BD9B-C57C-794AA919E8CE}"/>
          </ac:picMkLst>
        </pc:picChg>
      </pc:sldChg>
      <pc:sldChg chg="modSp new mod">
        <pc:chgData name="Lance Champagne" userId="784b97b5c38d2804" providerId="LiveId" clId="{AF435649-9ACD-418B-B651-D3D6A548B107}" dt="2023-07-17T22:07:37.706" v="2129" actId="15"/>
        <pc:sldMkLst>
          <pc:docMk/>
          <pc:sldMk cId="2672395384" sldId="512"/>
        </pc:sldMkLst>
        <pc:spChg chg="mod">
          <ac:chgData name="Lance Champagne" userId="784b97b5c38d2804" providerId="LiveId" clId="{AF435649-9ACD-418B-B651-D3D6A548B107}" dt="2023-07-17T22:06:31.462" v="2107" actId="20577"/>
          <ac:spMkLst>
            <pc:docMk/>
            <pc:sldMk cId="2672395384" sldId="512"/>
            <ac:spMk id="2" creationId="{84B1100A-35E9-AE78-E16B-1978B25F68A2}"/>
          </ac:spMkLst>
        </pc:spChg>
        <pc:spChg chg="mod">
          <ac:chgData name="Lance Champagne" userId="784b97b5c38d2804" providerId="LiveId" clId="{AF435649-9ACD-418B-B651-D3D6A548B107}" dt="2023-07-17T22:07:37.706" v="2129" actId="15"/>
          <ac:spMkLst>
            <pc:docMk/>
            <pc:sldMk cId="2672395384" sldId="512"/>
            <ac:spMk id="3" creationId="{25675EA8-2E33-13A7-8AC9-40CBA7171D4D}"/>
          </ac:spMkLst>
        </pc:spChg>
      </pc:sldChg>
      <pc:sldChg chg="new del ord">
        <pc:chgData name="Lance Champagne" userId="784b97b5c38d2804" providerId="LiveId" clId="{AF435649-9ACD-418B-B651-D3D6A548B107}" dt="2023-07-17T22:30:53.371" v="2262" actId="47"/>
        <pc:sldMkLst>
          <pc:docMk/>
          <pc:sldMk cId="2194071073" sldId="513"/>
        </pc:sldMkLst>
      </pc:sldChg>
      <pc:sldChg chg="addSp delSp modSp new mod ord modClrScheme chgLayout">
        <pc:chgData name="Lance Champagne" userId="784b97b5c38d2804" providerId="LiveId" clId="{AF435649-9ACD-418B-B651-D3D6A548B107}" dt="2023-07-17T22:09:29.454" v="2157" actId="20577"/>
        <pc:sldMkLst>
          <pc:docMk/>
          <pc:sldMk cId="3381835465" sldId="514"/>
        </pc:sldMkLst>
        <pc:spChg chg="del mod ord">
          <ac:chgData name="Lance Champagne" userId="784b97b5c38d2804" providerId="LiveId" clId="{AF435649-9ACD-418B-B651-D3D6A548B107}" dt="2023-07-17T22:09:14.329" v="2134" actId="700"/>
          <ac:spMkLst>
            <pc:docMk/>
            <pc:sldMk cId="3381835465" sldId="514"/>
            <ac:spMk id="2" creationId="{DD0BC587-D6F1-0E40-CEB0-BE21E98370C5}"/>
          </ac:spMkLst>
        </pc:spChg>
        <pc:spChg chg="del mod ord">
          <ac:chgData name="Lance Champagne" userId="784b97b5c38d2804" providerId="LiveId" clId="{AF435649-9ACD-418B-B651-D3D6A548B107}" dt="2023-07-17T22:09:14.329" v="2134" actId="700"/>
          <ac:spMkLst>
            <pc:docMk/>
            <pc:sldMk cId="3381835465" sldId="514"/>
            <ac:spMk id="3" creationId="{C66D59C4-4536-542C-C38C-FA3F65172F28}"/>
          </ac:spMkLst>
        </pc:spChg>
        <pc:spChg chg="add mod ord">
          <ac:chgData name="Lance Champagne" userId="784b97b5c38d2804" providerId="LiveId" clId="{AF435649-9ACD-418B-B651-D3D6A548B107}" dt="2023-07-17T22:09:14.329" v="2134" actId="700"/>
          <ac:spMkLst>
            <pc:docMk/>
            <pc:sldMk cId="3381835465" sldId="514"/>
            <ac:spMk id="4" creationId="{36ADA8FC-15B2-CCB5-5519-9CD4E29BFBD1}"/>
          </ac:spMkLst>
        </pc:spChg>
        <pc:spChg chg="add mod ord">
          <ac:chgData name="Lance Champagne" userId="784b97b5c38d2804" providerId="LiveId" clId="{AF435649-9ACD-418B-B651-D3D6A548B107}" dt="2023-07-17T22:09:29.454" v="2157" actId="20577"/>
          <ac:spMkLst>
            <pc:docMk/>
            <pc:sldMk cId="3381835465" sldId="514"/>
            <ac:spMk id="5" creationId="{0BD612A8-00D5-5031-B834-FFBC5E394C91}"/>
          </ac:spMkLst>
        </pc:spChg>
      </pc:sldChg>
      <pc:sldChg chg="modSp new mod">
        <pc:chgData name="Lance Champagne" userId="784b97b5c38d2804" providerId="LiveId" clId="{AF435649-9ACD-418B-B651-D3D6A548B107}" dt="2023-07-17T22:34:10.593" v="2359" actId="403"/>
        <pc:sldMkLst>
          <pc:docMk/>
          <pc:sldMk cId="2553661036" sldId="515"/>
        </pc:sldMkLst>
        <pc:spChg chg="mod">
          <ac:chgData name="Lance Champagne" userId="784b97b5c38d2804" providerId="LiveId" clId="{AF435649-9ACD-418B-B651-D3D6A548B107}" dt="2023-07-17T22:31:42.491" v="2306" actId="20577"/>
          <ac:spMkLst>
            <pc:docMk/>
            <pc:sldMk cId="2553661036" sldId="515"/>
            <ac:spMk id="2" creationId="{C196471E-A816-3A9E-88B7-6205535299AF}"/>
          </ac:spMkLst>
        </pc:spChg>
        <pc:spChg chg="mod">
          <ac:chgData name="Lance Champagne" userId="784b97b5c38d2804" providerId="LiveId" clId="{AF435649-9ACD-418B-B651-D3D6A548B107}" dt="2023-07-17T22:34:10.593" v="2359" actId="403"/>
          <ac:spMkLst>
            <pc:docMk/>
            <pc:sldMk cId="2553661036" sldId="515"/>
            <ac:spMk id="3" creationId="{921F86D9-AFBF-849C-1F2D-1919BB196A31}"/>
          </ac:spMkLst>
        </pc:spChg>
      </pc:sldChg>
      <pc:sldMasterChg chg="modSldLayout">
        <pc:chgData name="Lance Champagne" userId="784b97b5c38d2804" providerId="LiveId" clId="{AF435649-9ACD-418B-B651-D3D6A548B107}" dt="2023-07-17T20:15:56.163" v="424" actId="2711"/>
        <pc:sldMasterMkLst>
          <pc:docMk/>
          <pc:sldMasterMk cId="947534618" sldId="2147483768"/>
        </pc:sldMasterMkLst>
        <pc:sldLayoutChg chg="modSp">
          <pc:chgData name="Lance Champagne" userId="784b97b5c38d2804" providerId="LiveId" clId="{AF435649-9ACD-418B-B651-D3D6A548B107}" dt="2023-07-17T20:13:53.835" v="406" actId="2711"/>
          <pc:sldLayoutMkLst>
            <pc:docMk/>
            <pc:sldMasterMk cId="947534618" sldId="2147483768"/>
            <pc:sldLayoutMk cId="868787766" sldId="2147483769"/>
          </pc:sldLayoutMkLst>
          <pc:spChg chg="mod">
            <ac:chgData name="Lance Champagne" userId="784b97b5c38d2804" providerId="LiveId" clId="{AF435649-9ACD-418B-B651-D3D6A548B107}" dt="2023-07-17T20:13:48.240" v="405" actId="2711"/>
            <ac:spMkLst>
              <pc:docMk/>
              <pc:sldMasterMk cId="947534618" sldId="2147483768"/>
              <pc:sldLayoutMk cId="868787766" sldId="2147483769"/>
              <ac:spMk id="2" creationId="{00000000-0000-0000-0000-000000000000}"/>
            </ac:spMkLst>
          </pc:spChg>
          <pc:spChg chg="mod">
            <ac:chgData name="Lance Champagne" userId="784b97b5c38d2804" providerId="LiveId" clId="{AF435649-9ACD-418B-B651-D3D6A548B107}" dt="2023-07-17T20:13:53.835" v="406" actId="2711"/>
            <ac:spMkLst>
              <pc:docMk/>
              <pc:sldMasterMk cId="947534618" sldId="2147483768"/>
              <pc:sldLayoutMk cId="868787766" sldId="2147483769"/>
              <ac:spMk id="3" creationId="{00000000-0000-0000-0000-000000000000}"/>
            </ac:spMkLst>
          </pc:spChg>
        </pc:sldLayoutChg>
        <pc:sldLayoutChg chg="modSp mod">
          <pc:chgData name="Lance Champagne" userId="784b97b5c38d2804" providerId="LiveId" clId="{AF435649-9ACD-418B-B651-D3D6A548B107}" dt="2023-07-17T20:14:54.824" v="414" actId="14100"/>
          <pc:sldLayoutMkLst>
            <pc:docMk/>
            <pc:sldMasterMk cId="947534618" sldId="2147483768"/>
            <pc:sldLayoutMk cId="3670272292" sldId="2147483770"/>
          </pc:sldLayoutMkLst>
          <pc:spChg chg="mod">
            <ac:chgData name="Lance Champagne" userId="784b97b5c38d2804" providerId="LiveId" clId="{AF435649-9ACD-418B-B651-D3D6A548B107}" dt="2023-07-17T20:14:34.959" v="411" actId="14100"/>
            <ac:spMkLst>
              <pc:docMk/>
              <pc:sldMasterMk cId="947534618" sldId="2147483768"/>
              <pc:sldLayoutMk cId="3670272292" sldId="2147483770"/>
              <ac:spMk id="2" creationId="{00000000-0000-0000-0000-000000000000}"/>
            </ac:spMkLst>
          </pc:spChg>
          <pc:spChg chg="mod">
            <ac:chgData name="Lance Champagne" userId="784b97b5c38d2804" providerId="LiveId" clId="{AF435649-9ACD-418B-B651-D3D6A548B107}" dt="2023-07-17T20:14:54.824" v="414" actId="14100"/>
            <ac:spMkLst>
              <pc:docMk/>
              <pc:sldMasterMk cId="947534618" sldId="2147483768"/>
              <pc:sldLayoutMk cId="3670272292" sldId="2147483770"/>
              <ac:spMk id="3" creationId="{00000000-0000-0000-0000-000000000000}"/>
            </ac:spMkLst>
          </pc:spChg>
        </pc:sldLayoutChg>
        <pc:sldLayoutChg chg="modSp mod">
          <pc:chgData name="Lance Champagne" userId="784b97b5c38d2804" providerId="LiveId" clId="{AF435649-9ACD-418B-B651-D3D6A548B107}" dt="2023-07-17T20:15:40.105" v="422" actId="2711"/>
          <pc:sldLayoutMkLst>
            <pc:docMk/>
            <pc:sldMasterMk cId="947534618" sldId="2147483768"/>
            <pc:sldLayoutMk cId="3574293524" sldId="2147483772"/>
          </pc:sldLayoutMkLst>
          <pc:spChg chg="mod">
            <ac:chgData name="Lance Champagne" userId="784b97b5c38d2804" providerId="LiveId" clId="{AF435649-9ACD-418B-B651-D3D6A548B107}" dt="2023-07-17T20:14:27.063" v="410" actId="14100"/>
            <ac:spMkLst>
              <pc:docMk/>
              <pc:sldMasterMk cId="947534618" sldId="2147483768"/>
              <pc:sldLayoutMk cId="3574293524" sldId="2147483772"/>
              <ac:spMk id="2" creationId="{00000000-0000-0000-0000-000000000000}"/>
            </ac:spMkLst>
          </pc:spChg>
          <pc:spChg chg="mod">
            <ac:chgData name="Lance Champagne" userId="784b97b5c38d2804" providerId="LiveId" clId="{AF435649-9ACD-418B-B651-D3D6A548B107}" dt="2023-07-17T20:15:35.879" v="421" actId="2711"/>
            <ac:spMkLst>
              <pc:docMk/>
              <pc:sldMasterMk cId="947534618" sldId="2147483768"/>
              <pc:sldLayoutMk cId="3574293524" sldId="2147483772"/>
              <ac:spMk id="3" creationId="{00000000-0000-0000-0000-000000000000}"/>
            </ac:spMkLst>
          </pc:spChg>
          <pc:spChg chg="mod">
            <ac:chgData name="Lance Champagne" userId="784b97b5c38d2804" providerId="LiveId" clId="{AF435649-9ACD-418B-B651-D3D6A548B107}" dt="2023-07-17T20:15:40.105" v="422" actId="2711"/>
            <ac:spMkLst>
              <pc:docMk/>
              <pc:sldMasterMk cId="947534618" sldId="2147483768"/>
              <pc:sldLayoutMk cId="3574293524" sldId="2147483772"/>
              <ac:spMk id="4" creationId="{00000000-0000-0000-0000-000000000000}"/>
            </ac:spMkLst>
          </pc:spChg>
        </pc:sldLayoutChg>
        <pc:sldLayoutChg chg="modSp mod">
          <pc:chgData name="Lance Champagne" userId="784b97b5c38d2804" providerId="LiveId" clId="{AF435649-9ACD-418B-B651-D3D6A548B107}" dt="2023-07-17T20:15:56.163" v="424" actId="2711"/>
          <pc:sldLayoutMkLst>
            <pc:docMk/>
            <pc:sldMasterMk cId="947534618" sldId="2147483768"/>
            <pc:sldLayoutMk cId="3603152119" sldId="2147483774"/>
          </pc:sldLayoutMkLst>
          <pc:spChg chg="mod">
            <ac:chgData name="Lance Champagne" userId="784b97b5c38d2804" providerId="LiveId" clId="{AF435649-9ACD-418B-B651-D3D6A548B107}" dt="2023-07-17T20:15:56.163" v="424" actId="2711"/>
            <ac:spMkLst>
              <pc:docMk/>
              <pc:sldMasterMk cId="947534618" sldId="2147483768"/>
              <pc:sldLayoutMk cId="3603152119" sldId="2147483774"/>
              <ac:spMk id="2" creationId="{00000000-0000-0000-0000-000000000000}"/>
            </ac:spMkLst>
          </pc:spChg>
        </pc:sldLayoutChg>
      </pc:sldMasterChg>
    </pc:docChg>
  </pc:docChgLst>
  <pc:docChgLst>
    <pc:chgData name="Lance Champagne" userId="784b97b5c38d2804" providerId="LiveId" clId="{9CC25D8A-88C5-450B-B819-47C1699753C4}"/>
    <pc:docChg chg="undo custSel addSld delSld modSld sldOrd">
      <pc:chgData name="Lance Champagne" userId="784b97b5c38d2804" providerId="LiveId" clId="{9CC25D8A-88C5-450B-B819-47C1699753C4}" dt="2023-08-17T21:50:22.278" v="2606" actId="47"/>
      <pc:docMkLst>
        <pc:docMk/>
      </pc:docMkLst>
      <pc:sldChg chg="add del modTransition">
        <pc:chgData name="Lance Champagne" userId="784b97b5c38d2804" providerId="LiveId" clId="{9CC25D8A-88C5-450B-B819-47C1699753C4}" dt="2023-08-17T19:49:29.740" v="590" actId="47"/>
        <pc:sldMkLst>
          <pc:docMk/>
          <pc:sldMk cId="0" sldId="256"/>
        </pc:sldMkLst>
      </pc:sldChg>
      <pc:sldChg chg="modSp add del mod">
        <pc:chgData name="Lance Champagne" userId="784b97b5c38d2804" providerId="LiveId" clId="{9CC25D8A-88C5-450B-B819-47C1699753C4}" dt="2023-08-17T21:49:56.206" v="2605" actId="47"/>
        <pc:sldMkLst>
          <pc:docMk/>
          <pc:sldMk cId="0" sldId="257"/>
        </pc:sldMkLst>
        <pc:spChg chg="mod">
          <ac:chgData name="Lance Champagne" userId="784b97b5c38d2804" providerId="LiveId" clId="{9CC25D8A-88C5-450B-B819-47C1699753C4}" dt="2023-08-17T19:48:19.847" v="587" actId="2711"/>
          <ac:spMkLst>
            <pc:docMk/>
            <pc:sldMk cId="0" sldId="257"/>
            <ac:spMk id="107" creationId="{00000000-0000-0000-0000-000000000000}"/>
          </ac:spMkLst>
        </pc:spChg>
      </pc:sldChg>
      <pc:sldChg chg="addSp delSp modSp add del mod modTransition chgLayout">
        <pc:chgData name="Lance Champagne" userId="784b97b5c38d2804" providerId="LiveId" clId="{9CC25D8A-88C5-450B-B819-47C1699753C4}" dt="2023-08-17T19:52:52.388" v="705" actId="20577"/>
        <pc:sldMkLst>
          <pc:docMk/>
          <pc:sldMk cId="0" sldId="258"/>
        </pc:sldMkLst>
        <pc:spChg chg="add mod ord">
          <ac:chgData name="Lance Champagne" userId="784b97b5c38d2804" providerId="LiveId" clId="{9CC25D8A-88C5-450B-B819-47C1699753C4}" dt="2023-08-17T19:52:52.388" v="705" actId="20577"/>
          <ac:spMkLst>
            <pc:docMk/>
            <pc:sldMk cId="0" sldId="258"/>
            <ac:spMk id="2" creationId="{9DDB49DE-C4BE-19A1-0AB7-7BC0A2904D35}"/>
          </ac:spMkLst>
        </pc:spChg>
        <pc:spChg chg="mod ord">
          <ac:chgData name="Lance Champagne" userId="784b97b5c38d2804" providerId="LiveId" clId="{9CC25D8A-88C5-450B-B819-47C1699753C4}" dt="2023-08-17T19:50:35.879" v="596" actId="700"/>
          <ac:spMkLst>
            <pc:docMk/>
            <pc:sldMk cId="0" sldId="258"/>
            <ac:spMk id="112" creationId="{00000000-0000-0000-0000-000000000000}"/>
          </ac:spMkLst>
        </pc:spChg>
        <pc:spChg chg="del mod ord">
          <ac:chgData name="Lance Champagne" userId="784b97b5c38d2804" providerId="LiveId" clId="{9CC25D8A-88C5-450B-B819-47C1699753C4}" dt="2023-08-17T19:50:30.314" v="595" actId="478"/>
          <ac:spMkLst>
            <pc:docMk/>
            <pc:sldMk cId="0" sldId="258"/>
            <ac:spMk id="113" creationId="{00000000-0000-0000-0000-000000000000}"/>
          </ac:spMkLst>
        </pc:spChg>
      </pc:sldChg>
      <pc:sldChg chg="addSp delSp modSp add del mod modTransition chgLayout">
        <pc:chgData name="Lance Champagne" userId="784b97b5c38d2804" providerId="LiveId" clId="{9CC25D8A-88C5-450B-B819-47C1699753C4}" dt="2023-08-17T19:53:27.363" v="706" actId="2696"/>
        <pc:sldMkLst>
          <pc:docMk/>
          <pc:sldMk cId="0" sldId="259"/>
        </pc:sldMkLst>
        <pc:spChg chg="add mod ord">
          <ac:chgData name="Lance Champagne" userId="784b97b5c38d2804" providerId="LiveId" clId="{9CC25D8A-88C5-450B-B819-47C1699753C4}" dt="2023-08-17T19:51:45.101" v="622"/>
          <ac:spMkLst>
            <pc:docMk/>
            <pc:sldMk cId="0" sldId="259"/>
            <ac:spMk id="2" creationId="{665973F0-31BF-E10B-C4E8-B5E7755C7CC0}"/>
          </ac:spMkLst>
        </pc:spChg>
        <pc:spChg chg="mod ord">
          <ac:chgData name="Lance Champagne" userId="784b97b5c38d2804" providerId="LiveId" clId="{9CC25D8A-88C5-450B-B819-47C1699753C4}" dt="2023-08-17T19:51:38.615" v="621" actId="700"/>
          <ac:spMkLst>
            <pc:docMk/>
            <pc:sldMk cId="0" sldId="259"/>
            <ac:spMk id="118" creationId="{00000000-0000-0000-0000-000000000000}"/>
          </ac:spMkLst>
        </pc:spChg>
        <pc:spChg chg="del mod ord">
          <ac:chgData name="Lance Champagne" userId="784b97b5c38d2804" providerId="LiveId" clId="{9CC25D8A-88C5-450B-B819-47C1699753C4}" dt="2023-08-17T19:51:33.818" v="620" actId="478"/>
          <ac:spMkLst>
            <pc:docMk/>
            <pc:sldMk cId="0" sldId="259"/>
            <ac:spMk id="119" creationId="{00000000-0000-0000-0000-000000000000}"/>
          </ac:spMkLst>
        </pc:spChg>
      </pc:sldChg>
      <pc:sldChg chg="addSp delSp modSp add del mod modTransition chgLayout">
        <pc:chgData name="Lance Champagne" userId="784b97b5c38d2804" providerId="LiveId" clId="{9CC25D8A-88C5-450B-B819-47C1699753C4}" dt="2023-08-17T20:05:44.892" v="745" actId="20577"/>
        <pc:sldMkLst>
          <pc:docMk/>
          <pc:sldMk cId="0" sldId="260"/>
        </pc:sldMkLst>
        <pc:spChg chg="add mod ord">
          <ac:chgData name="Lance Champagne" userId="784b97b5c38d2804" providerId="LiveId" clId="{9CC25D8A-88C5-450B-B819-47C1699753C4}" dt="2023-08-17T20:04:10.284" v="722" actId="15"/>
          <ac:spMkLst>
            <pc:docMk/>
            <pc:sldMk cId="0" sldId="260"/>
            <ac:spMk id="2" creationId="{8CC6B5C2-5206-D749-0925-A77B2F96342E}"/>
          </ac:spMkLst>
        </pc:spChg>
        <pc:spChg chg="mod ord">
          <ac:chgData name="Lance Champagne" userId="784b97b5c38d2804" providerId="LiveId" clId="{9CC25D8A-88C5-450B-B819-47C1699753C4}" dt="2023-08-17T20:05:44.892" v="745" actId="20577"/>
          <ac:spMkLst>
            <pc:docMk/>
            <pc:sldMk cId="0" sldId="260"/>
            <ac:spMk id="124" creationId="{00000000-0000-0000-0000-000000000000}"/>
          </ac:spMkLst>
        </pc:spChg>
        <pc:spChg chg="del mod ord">
          <ac:chgData name="Lance Champagne" userId="784b97b5c38d2804" providerId="LiveId" clId="{9CC25D8A-88C5-450B-B819-47C1699753C4}" dt="2023-08-17T20:03:19.164" v="711" actId="478"/>
          <ac:spMkLst>
            <pc:docMk/>
            <pc:sldMk cId="0" sldId="260"/>
            <ac:spMk id="125" creationId="{00000000-0000-0000-0000-000000000000}"/>
          </ac:spMkLst>
        </pc:spChg>
      </pc:sldChg>
      <pc:sldChg chg="add del modTransition">
        <pc:chgData name="Lance Champagne" userId="784b97b5c38d2804" providerId="LiveId" clId="{9CC25D8A-88C5-450B-B819-47C1699753C4}" dt="2023-08-17T20:04:31.136" v="723" actId="47"/>
        <pc:sldMkLst>
          <pc:docMk/>
          <pc:sldMk cId="0" sldId="261"/>
        </pc:sldMkLst>
      </pc:sldChg>
      <pc:sldChg chg="addSp delSp modSp add del mod modTransition chgLayout">
        <pc:chgData name="Lance Champagne" userId="784b97b5c38d2804" providerId="LiveId" clId="{9CC25D8A-88C5-450B-B819-47C1699753C4}" dt="2023-08-17T20:17:34.096" v="1395" actId="15"/>
        <pc:sldMkLst>
          <pc:docMk/>
          <pc:sldMk cId="0" sldId="262"/>
        </pc:sldMkLst>
        <pc:spChg chg="add mod ord">
          <ac:chgData name="Lance Champagne" userId="784b97b5c38d2804" providerId="LiveId" clId="{9CC25D8A-88C5-450B-B819-47C1699753C4}" dt="2023-08-17T20:17:34.096" v="1395" actId="15"/>
          <ac:spMkLst>
            <pc:docMk/>
            <pc:sldMk cId="0" sldId="262"/>
            <ac:spMk id="2" creationId="{F378FE70-1A9E-C446-0B28-4C1A7534FC56}"/>
          </ac:spMkLst>
        </pc:spChg>
        <pc:spChg chg="mod ord">
          <ac:chgData name="Lance Champagne" userId="784b97b5c38d2804" providerId="LiveId" clId="{9CC25D8A-88C5-450B-B819-47C1699753C4}" dt="2023-08-17T20:13:49.092" v="1211" actId="700"/>
          <ac:spMkLst>
            <pc:docMk/>
            <pc:sldMk cId="0" sldId="262"/>
            <ac:spMk id="136" creationId="{00000000-0000-0000-0000-000000000000}"/>
          </ac:spMkLst>
        </pc:spChg>
        <pc:spChg chg="del mod ord">
          <ac:chgData name="Lance Champagne" userId="784b97b5c38d2804" providerId="LiveId" clId="{9CC25D8A-88C5-450B-B819-47C1699753C4}" dt="2023-08-17T20:13:45.511" v="1210" actId="478"/>
          <ac:spMkLst>
            <pc:docMk/>
            <pc:sldMk cId="0" sldId="262"/>
            <ac:spMk id="137" creationId="{00000000-0000-0000-0000-000000000000}"/>
          </ac:spMkLst>
        </pc:spChg>
      </pc:sldChg>
      <pc:sldChg chg="modSp add del mod modTransition">
        <pc:chgData name="Lance Champagne" userId="784b97b5c38d2804" providerId="LiveId" clId="{9CC25D8A-88C5-450B-B819-47C1699753C4}" dt="2023-08-17T20:16:03.260" v="1316" actId="47"/>
        <pc:sldMkLst>
          <pc:docMk/>
          <pc:sldMk cId="0" sldId="263"/>
        </pc:sldMkLst>
        <pc:spChg chg="mod">
          <ac:chgData name="Lance Champagne" userId="784b97b5c38d2804" providerId="LiveId" clId="{9CC25D8A-88C5-450B-B819-47C1699753C4}" dt="2023-08-17T20:14:48.560" v="1235" actId="21"/>
          <ac:spMkLst>
            <pc:docMk/>
            <pc:sldMk cId="0" sldId="263"/>
            <ac:spMk id="143" creationId="{00000000-0000-0000-0000-000000000000}"/>
          </ac:spMkLst>
        </pc:spChg>
      </pc:sldChg>
      <pc:sldChg chg="add del modTransition">
        <pc:chgData name="Lance Champagne" userId="784b97b5c38d2804" providerId="LiveId" clId="{9CC25D8A-88C5-450B-B819-47C1699753C4}" dt="2023-08-17T20:17:41.642" v="1396" actId="47"/>
        <pc:sldMkLst>
          <pc:docMk/>
          <pc:sldMk cId="0" sldId="264"/>
        </pc:sldMkLst>
      </pc:sldChg>
      <pc:sldChg chg="add del modTransition">
        <pc:chgData name="Lance Champagne" userId="784b97b5c38d2804" providerId="LiveId" clId="{9CC25D8A-88C5-450B-B819-47C1699753C4}" dt="2023-08-17T20:18:26.083" v="1413" actId="47"/>
        <pc:sldMkLst>
          <pc:docMk/>
          <pc:sldMk cId="0" sldId="265"/>
        </pc:sldMkLst>
      </pc:sldChg>
      <pc:sldChg chg="delSp add del mod modTransition delAnim">
        <pc:chgData name="Lance Champagne" userId="784b97b5c38d2804" providerId="LiveId" clId="{9CC25D8A-88C5-450B-B819-47C1699753C4}" dt="2023-08-17T20:24:27.457" v="1453" actId="47"/>
        <pc:sldMkLst>
          <pc:docMk/>
          <pc:sldMk cId="0" sldId="266"/>
        </pc:sldMkLst>
        <pc:picChg chg="del">
          <ac:chgData name="Lance Champagne" userId="784b97b5c38d2804" providerId="LiveId" clId="{9CC25D8A-88C5-450B-B819-47C1699753C4}" dt="2023-08-17T20:21:04.827" v="1444" actId="21"/>
          <ac:picMkLst>
            <pc:docMk/>
            <pc:sldMk cId="0" sldId="266"/>
            <ac:picMk id="162" creationId="{00000000-0000-0000-0000-000000000000}"/>
          </ac:picMkLst>
        </pc:picChg>
        <pc:picChg chg="del">
          <ac:chgData name="Lance Champagne" userId="784b97b5c38d2804" providerId="LiveId" clId="{9CC25D8A-88C5-450B-B819-47C1699753C4}" dt="2023-08-17T20:21:04.827" v="1444" actId="21"/>
          <ac:picMkLst>
            <pc:docMk/>
            <pc:sldMk cId="0" sldId="266"/>
            <ac:picMk id="163" creationId="{00000000-0000-0000-0000-000000000000}"/>
          </ac:picMkLst>
        </pc:picChg>
      </pc:sldChg>
      <pc:sldChg chg="addSp delSp modSp add del mod modTransition chgLayout">
        <pc:chgData name="Lance Champagne" userId="784b97b5c38d2804" providerId="LiveId" clId="{9CC25D8A-88C5-450B-B819-47C1699753C4}" dt="2023-08-17T20:24:34.296" v="1461" actId="20577"/>
        <pc:sldMkLst>
          <pc:docMk/>
          <pc:sldMk cId="0" sldId="267"/>
        </pc:sldMkLst>
        <pc:spChg chg="add mod ord">
          <ac:chgData name="Lance Champagne" userId="784b97b5c38d2804" providerId="LiveId" clId="{9CC25D8A-88C5-450B-B819-47C1699753C4}" dt="2023-08-17T20:23:38.743" v="1450" actId="700"/>
          <ac:spMkLst>
            <pc:docMk/>
            <pc:sldMk cId="0" sldId="267"/>
            <ac:spMk id="2" creationId="{BA68202E-C01F-CE92-A853-D592452092F6}"/>
          </ac:spMkLst>
        </pc:spChg>
        <pc:spChg chg="mod ord">
          <ac:chgData name="Lance Champagne" userId="784b97b5c38d2804" providerId="LiveId" clId="{9CC25D8A-88C5-450B-B819-47C1699753C4}" dt="2023-08-17T20:24:34.296" v="1461" actId="20577"/>
          <ac:spMkLst>
            <pc:docMk/>
            <pc:sldMk cId="0" sldId="267"/>
            <ac:spMk id="169" creationId="{00000000-0000-0000-0000-000000000000}"/>
          </ac:spMkLst>
        </pc:spChg>
        <pc:spChg chg="del">
          <ac:chgData name="Lance Champagne" userId="784b97b5c38d2804" providerId="LiveId" clId="{9CC25D8A-88C5-450B-B819-47C1699753C4}" dt="2023-08-17T20:23:38.743" v="1450" actId="700"/>
          <ac:spMkLst>
            <pc:docMk/>
            <pc:sldMk cId="0" sldId="267"/>
            <ac:spMk id="170" creationId="{00000000-0000-0000-0000-000000000000}"/>
          </ac:spMkLst>
        </pc:spChg>
      </pc:sldChg>
      <pc:sldChg chg="addSp delSp modSp add del mod modTransition chgLayout">
        <pc:chgData name="Lance Champagne" userId="784b97b5c38d2804" providerId="LiveId" clId="{9CC25D8A-88C5-450B-B819-47C1699753C4}" dt="2023-08-17T20:30:54.502" v="1675" actId="1076"/>
        <pc:sldMkLst>
          <pc:docMk/>
          <pc:sldMk cId="0" sldId="268"/>
        </pc:sldMkLst>
        <pc:spChg chg="add mod ord">
          <ac:chgData name="Lance Champagne" userId="784b97b5c38d2804" providerId="LiveId" clId="{9CC25D8A-88C5-450B-B819-47C1699753C4}" dt="2023-08-17T20:30:36.497" v="1673" actId="15"/>
          <ac:spMkLst>
            <pc:docMk/>
            <pc:sldMk cId="0" sldId="268"/>
            <ac:spMk id="2" creationId="{2E257695-93A2-EAD1-E501-2F37AC2DF44F}"/>
          </ac:spMkLst>
        </pc:spChg>
        <pc:spChg chg="mod ord">
          <ac:chgData name="Lance Champagne" userId="784b97b5c38d2804" providerId="LiveId" clId="{9CC25D8A-88C5-450B-B819-47C1699753C4}" dt="2023-08-17T20:25:13.598" v="1464" actId="122"/>
          <ac:spMkLst>
            <pc:docMk/>
            <pc:sldMk cId="0" sldId="268"/>
            <ac:spMk id="177" creationId="{00000000-0000-0000-0000-000000000000}"/>
          </ac:spMkLst>
        </pc:spChg>
        <pc:spChg chg="del">
          <ac:chgData name="Lance Champagne" userId="784b97b5c38d2804" providerId="LiveId" clId="{9CC25D8A-88C5-450B-B819-47C1699753C4}" dt="2023-08-17T20:25:03.905" v="1462" actId="700"/>
          <ac:spMkLst>
            <pc:docMk/>
            <pc:sldMk cId="0" sldId="268"/>
            <ac:spMk id="178" creationId="{00000000-0000-0000-0000-000000000000}"/>
          </ac:spMkLst>
        </pc:spChg>
        <pc:picChg chg="mod">
          <ac:chgData name="Lance Champagne" userId="784b97b5c38d2804" providerId="LiveId" clId="{9CC25D8A-88C5-450B-B819-47C1699753C4}" dt="2023-08-17T20:30:54.502" v="1675" actId="1076"/>
          <ac:picMkLst>
            <pc:docMk/>
            <pc:sldMk cId="0" sldId="268"/>
            <ac:picMk id="179" creationId="{00000000-0000-0000-0000-000000000000}"/>
          </ac:picMkLst>
        </pc:picChg>
        <pc:picChg chg="mod">
          <ac:chgData name="Lance Champagne" userId="784b97b5c38d2804" providerId="LiveId" clId="{9CC25D8A-88C5-450B-B819-47C1699753C4}" dt="2023-08-17T20:30:48.131" v="1674" actId="1076"/>
          <ac:picMkLst>
            <pc:docMk/>
            <pc:sldMk cId="0" sldId="268"/>
            <ac:picMk id="180" creationId="{00000000-0000-0000-0000-000000000000}"/>
          </ac:picMkLst>
        </pc:picChg>
      </pc:sldChg>
      <pc:sldChg chg="modSp add del mod modTransition">
        <pc:chgData name="Lance Champagne" userId="784b97b5c38d2804" providerId="LiveId" clId="{9CC25D8A-88C5-450B-B819-47C1699753C4}" dt="2023-08-17T20:31:02.663" v="1676" actId="47"/>
        <pc:sldMkLst>
          <pc:docMk/>
          <pc:sldMk cId="0" sldId="269"/>
        </pc:sldMkLst>
        <pc:spChg chg="mod">
          <ac:chgData name="Lance Champagne" userId="784b97b5c38d2804" providerId="LiveId" clId="{9CC25D8A-88C5-450B-B819-47C1699753C4}" dt="2023-08-17T20:30:22.711" v="1671" actId="21"/>
          <ac:spMkLst>
            <pc:docMk/>
            <pc:sldMk cId="0" sldId="269"/>
            <ac:spMk id="186" creationId="{00000000-0000-0000-0000-000000000000}"/>
          </ac:spMkLst>
        </pc:spChg>
      </pc:sldChg>
      <pc:sldChg chg="addSp delSp modSp add del mod modTransition delAnim modAnim modNotes">
        <pc:chgData name="Lance Champagne" userId="784b97b5c38d2804" providerId="LiveId" clId="{9CC25D8A-88C5-450B-B819-47C1699753C4}" dt="2023-08-17T20:36:39.542" v="1771" actId="47"/>
        <pc:sldMkLst>
          <pc:docMk/>
          <pc:sldMk cId="0" sldId="270"/>
        </pc:sldMkLst>
        <pc:spChg chg="del mod">
          <ac:chgData name="Lance Champagne" userId="784b97b5c38d2804" providerId="LiveId" clId="{9CC25D8A-88C5-450B-B819-47C1699753C4}" dt="2023-08-17T20:36:06.256" v="1766" actId="21"/>
          <ac:spMkLst>
            <pc:docMk/>
            <pc:sldMk cId="0" sldId="270"/>
            <ac:spMk id="194" creationId="{00000000-0000-0000-0000-000000000000}"/>
          </ac:spMkLst>
        </pc:spChg>
        <pc:spChg chg="mod">
          <ac:chgData name="Lance Champagne" userId="784b97b5c38d2804" providerId="LiveId" clId="{9CC25D8A-88C5-450B-B819-47C1699753C4}" dt="2023-08-17T20:35:27.896" v="1761" actId="21"/>
          <ac:spMkLst>
            <pc:docMk/>
            <pc:sldMk cId="0" sldId="270"/>
            <ac:spMk id="197" creationId="{00000000-0000-0000-0000-000000000000}"/>
          </ac:spMkLst>
        </pc:spChg>
        <pc:grpChg chg="add del mod">
          <ac:chgData name="Lance Champagne" userId="784b97b5c38d2804" providerId="LiveId" clId="{9CC25D8A-88C5-450B-B819-47C1699753C4}" dt="2023-08-17T20:35:04.041" v="1754" actId="21"/>
          <ac:grpSpMkLst>
            <pc:docMk/>
            <pc:sldMk cId="0" sldId="270"/>
            <ac:grpSpMk id="2" creationId="{EDCADA88-B7BB-C1E3-FEE9-F86623F4016B}"/>
          </ac:grpSpMkLst>
        </pc:grpChg>
        <pc:picChg chg="mod">
          <ac:chgData name="Lance Champagne" userId="784b97b5c38d2804" providerId="LiveId" clId="{9CC25D8A-88C5-450B-B819-47C1699753C4}" dt="2023-08-17T20:34:55.665" v="1753" actId="164"/>
          <ac:picMkLst>
            <pc:docMk/>
            <pc:sldMk cId="0" sldId="270"/>
            <ac:picMk id="192" creationId="{00000000-0000-0000-0000-000000000000}"/>
          </ac:picMkLst>
        </pc:picChg>
        <pc:picChg chg="mod">
          <ac:chgData name="Lance Champagne" userId="784b97b5c38d2804" providerId="LiveId" clId="{9CC25D8A-88C5-450B-B819-47C1699753C4}" dt="2023-08-17T20:34:55.665" v="1753" actId="164"/>
          <ac:picMkLst>
            <pc:docMk/>
            <pc:sldMk cId="0" sldId="270"/>
            <ac:picMk id="195" creationId="{00000000-0000-0000-0000-000000000000}"/>
          </ac:picMkLst>
        </pc:picChg>
        <pc:cxnChg chg="del">
          <ac:chgData name="Lance Champagne" userId="784b97b5c38d2804" providerId="LiveId" clId="{9CC25D8A-88C5-450B-B819-47C1699753C4}" dt="2023-08-17T20:36:06.256" v="1766" actId="21"/>
          <ac:cxnSpMkLst>
            <pc:docMk/>
            <pc:sldMk cId="0" sldId="270"/>
            <ac:cxnSpMk id="193" creationId="{00000000-0000-0000-0000-000000000000}"/>
          </ac:cxnSpMkLst>
        </pc:cxnChg>
      </pc:sldChg>
      <pc:sldChg chg="modSp add del mod modTransition">
        <pc:chgData name="Lance Champagne" userId="784b97b5c38d2804" providerId="LiveId" clId="{9CC25D8A-88C5-450B-B819-47C1699753C4}" dt="2023-08-17T20:37:27.160" v="1776" actId="47"/>
        <pc:sldMkLst>
          <pc:docMk/>
          <pc:sldMk cId="0" sldId="271"/>
        </pc:sldMkLst>
        <pc:spChg chg="mod">
          <ac:chgData name="Lance Champagne" userId="784b97b5c38d2804" providerId="LiveId" clId="{9CC25D8A-88C5-450B-B819-47C1699753C4}" dt="2023-08-17T20:36:54.168" v="1772" actId="21"/>
          <ac:spMkLst>
            <pc:docMk/>
            <pc:sldMk cId="0" sldId="271"/>
            <ac:spMk id="203" creationId="{00000000-0000-0000-0000-000000000000}"/>
          </ac:spMkLst>
        </pc:spChg>
      </pc:sldChg>
      <pc:sldChg chg="addSp delSp modSp add del mod modTransition chgLayout">
        <pc:chgData name="Lance Champagne" userId="784b97b5c38d2804" providerId="LiveId" clId="{9CC25D8A-88C5-450B-B819-47C1699753C4}" dt="2023-08-17T20:40:49.786" v="1794" actId="1076"/>
        <pc:sldMkLst>
          <pc:docMk/>
          <pc:sldMk cId="0" sldId="272"/>
        </pc:sldMkLst>
        <pc:spChg chg="add mod ord">
          <ac:chgData name="Lance Champagne" userId="784b97b5c38d2804" providerId="LiveId" clId="{9CC25D8A-88C5-450B-B819-47C1699753C4}" dt="2023-08-17T20:40:28.992" v="1793"/>
          <ac:spMkLst>
            <pc:docMk/>
            <pc:sldMk cId="0" sldId="272"/>
            <ac:spMk id="2" creationId="{EE7214B4-5A20-EFFC-B511-1764E463D875}"/>
          </ac:spMkLst>
        </pc:spChg>
        <pc:spChg chg="mod ord">
          <ac:chgData name="Lance Champagne" userId="784b97b5c38d2804" providerId="LiveId" clId="{9CC25D8A-88C5-450B-B819-47C1699753C4}" dt="2023-08-17T20:40:25.741" v="1792" actId="700"/>
          <ac:spMkLst>
            <pc:docMk/>
            <pc:sldMk cId="0" sldId="272"/>
            <ac:spMk id="208" creationId="{00000000-0000-0000-0000-000000000000}"/>
          </ac:spMkLst>
        </pc:spChg>
        <pc:spChg chg="del mod ord">
          <ac:chgData name="Lance Champagne" userId="784b97b5c38d2804" providerId="LiveId" clId="{9CC25D8A-88C5-450B-B819-47C1699753C4}" dt="2023-08-17T20:40:21.497" v="1791" actId="478"/>
          <ac:spMkLst>
            <pc:docMk/>
            <pc:sldMk cId="0" sldId="272"/>
            <ac:spMk id="209" creationId="{00000000-0000-0000-0000-000000000000}"/>
          </ac:spMkLst>
        </pc:spChg>
        <pc:picChg chg="mod">
          <ac:chgData name="Lance Champagne" userId="784b97b5c38d2804" providerId="LiveId" clId="{9CC25D8A-88C5-450B-B819-47C1699753C4}" dt="2023-08-17T20:40:49.786" v="1794" actId="1076"/>
          <ac:picMkLst>
            <pc:docMk/>
            <pc:sldMk cId="0" sldId="272"/>
            <ac:picMk id="211" creationId="{00000000-0000-0000-0000-000000000000}"/>
          </ac:picMkLst>
        </pc:picChg>
      </pc:sldChg>
      <pc:sldChg chg="addSp delSp modSp add del mod modTransition chgLayout">
        <pc:chgData name="Lance Champagne" userId="784b97b5c38d2804" providerId="LiveId" clId="{9CC25D8A-88C5-450B-B819-47C1699753C4}" dt="2023-08-17T20:44:35.255" v="1808" actId="20577"/>
        <pc:sldMkLst>
          <pc:docMk/>
          <pc:sldMk cId="0" sldId="273"/>
        </pc:sldMkLst>
        <pc:spChg chg="add mod ord">
          <ac:chgData name="Lance Champagne" userId="784b97b5c38d2804" providerId="LiveId" clId="{9CC25D8A-88C5-450B-B819-47C1699753C4}" dt="2023-08-17T20:44:35.255" v="1808" actId="20577"/>
          <ac:spMkLst>
            <pc:docMk/>
            <pc:sldMk cId="0" sldId="273"/>
            <ac:spMk id="2" creationId="{A30D525D-1AF7-8B35-B51C-F5EC32535B03}"/>
          </ac:spMkLst>
        </pc:spChg>
        <pc:spChg chg="mod ord">
          <ac:chgData name="Lance Champagne" userId="784b97b5c38d2804" providerId="LiveId" clId="{9CC25D8A-88C5-450B-B819-47C1699753C4}" dt="2023-08-17T20:44:13.949" v="1803" actId="700"/>
          <ac:spMkLst>
            <pc:docMk/>
            <pc:sldMk cId="0" sldId="273"/>
            <ac:spMk id="216" creationId="{00000000-0000-0000-0000-000000000000}"/>
          </ac:spMkLst>
        </pc:spChg>
        <pc:spChg chg="del mod ord">
          <ac:chgData name="Lance Champagne" userId="784b97b5c38d2804" providerId="LiveId" clId="{9CC25D8A-88C5-450B-B819-47C1699753C4}" dt="2023-08-17T20:44:10.067" v="1802" actId="478"/>
          <ac:spMkLst>
            <pc:docMk/>
            <pc:sldMk cId="0" sldId="273"/>
            <ac:spMk id="217" creationId="{00000000-0000-0000-0000-000000000000}"/>
          </ac:spMkLst>
        </pc:spChg>
      </pc:sldChg>
      <pc:sldChg chg="addSp delSp modSp add del mod modTransition chgLayout">
        <pc:chgData name="Lance Champagne" userId="784b97b5c38d2804" providerId="LiveId" clId="{9CC25D8A-88C5-450B-B819-47C1699753C4}" dt="2023-08-17T20:41:41.266" v="1796" actId="3064"/>
        <pc:sldMkLst>
          <pc:docMk/>
          <pc:sldMk cId="0" sldId="274"/>
        </pc:sldMkLst>
        <pc:spChg chg="add mod ord">
          <ac:chgData name="Lance Champagne" userId="784b97b5c38d2804" providerId="LiveId" clId="{9CC25D8A-88C5-450B-B819-47C1699753C4}" dt="2023-08-17T20:38:52.925" v="1786" actId="15"/>
          <ac:spMkLst>
            <pc:docMk/>
            <pc:sldMk cId="0" sldId="274"/>
            <ac:spMk id="2" creationId="{53BBFA0D-F3FB-D08C-D114-E8B373B7E3ED}"/>
          </ac:spMkLst>
        </pc:spChg>
        <pc:spChg chg="mod ord">
          <ac:chgData name="Lance Champagne" userId="784b97b5c38d2804" providerId="LiveId" clId="{9CC25D8A-88C5-450B-B819-47C1699753C4}" dt="2023-08-17T20:41:41.266" v="1796" actId="3064"/>
          <ac:spMkLst>
            <pc:docMk/>
            <pc:sldMk cId="0" sldId="274"/>
            <ac:spMk id="222" creationId="{00000000-0000-0000-0000-000000000000}"/>
          </ac:spMkLst>
        </pc:spChg>
        <pc:spChg chg="del mod ord">
          <ac:chgData name="Lance Champagne" userId="784b97b5c38d2804" providerId="LiveId" clId="{9CC25D8A-88C5-450B-B819-47C1699753C4}" dt="2023-08-17T20:38:36.960" v="1780" actId="478"/>
          <ac:spMkLst>
            <pc:docMk/>
            <pc:sldMk cId="0" sldId="274"/>
            <ac:spMk id="223" creationId="{00000000-0000-0000-0000-000000000000}"/>
          </ac:spMkLst>
        </pc:spChg>
      </pc:sldChg>
      <pc:sldChg chg="add del modTransition">
        <pc:chgData name="Lance Champagne" userId="784b97b5c38d2804" providerId="LiveId" clId="{9CC25D8A-88C5-450B-B819-47C1699753C4}" dt="2023-08-17T20:43:13.803" v="1797" actId="47"/>
        <pc:sldMkLst>
          <pc:docMk/>
          <pc:sldMk cId="0" sldId="275"/>
        </pc:sldMkLst>
      </pc:sldChg>
      <pc:sldChg chg="add del modTransition">
        <pc:chgData name="Lance Champagne" userId="784b97b5c38d2804" providerId="LiveId" clId="{9CC25D8A-88C5-450B-B819-47C1699753C4}" dt="2023-08-17T20:43:13.803" v="1797" actId="47"/>
        <pc:sldMkLst>
          <pc:docMk/>
          <pc:sldMk cId="0" sldId="276"/>
        </pc:sldMkLst>
      </pc:sldChg>
      <pc:sldChg chg="addSp delSp modSp add del mod modTransition chgLayout">
        <pc:chgData name="Lance Champagne" userId="784b97b5c38d2804" providerId="LiveId" clId="{9CC25D8A-88C5-450B-B819-47C1699753C4}" dt="2023-08-17T20:43:13.803" v="1797" actId="47"/>
        <pc:sldMkLst>
          <pc:docMk/>
          <pc:sldMk cId="0" sldId="277"/>
        </pc:sldMkLst>
        <pc:spChg chg="add mod ord">
          <ac:chgData name="Lance Champagne" userId="784b97b5c38d2804" providerId="LiveId" clId="{9CC25D8A-88C5-450B-B819-47C1699753C4}" dt="2023-08-17T20:38:04.664" v="1777" actId="700"/>
          <ac:spMkLst>
            <pc:docMk/>
            <pc:sldMk cId="0" sldId="277"/>
            <ac:spMk id="2" creationId="{A8D28E7B-5A0E-1537-764A-ADFD21646F8E}"/>
          </ac:spMkLst>
        </pc:spChg>
        <pc:spChg chg="mod ord">
          <ac:chgData name="Lance Champagne" userId="784b97b5c38d2804" providerId="LiveId" clId="{9CC25D8A-88C5-450B-B819-47C1699753C4}" dt="2023-08-17T20:38:04.664" v="1777" actId="700"/>
          <ac:spMkLst>
            <pc:docMk/>
            <pc:sldMk cId="0" sldId="277"/>
            <ac:spMk id="248" creationId="{00000000-0000-0000-0000-000000000000}"/>
          </ac:spMkLst>
        </pc:spChg>
        <pc:spChg chg="del">
          <ac:chgData name="Lance Champagne" userId="784b97b5c38d2804" providerId="LiveId" clId="{9CC25D8A-88C5-450B-B819-47C1699753C4}" dt="2023-08-17T20:38:04.664" v="1777" actId="700"/>
          <ac:spMkLst>
            <pc:docMk/>
            <pc:sldMk cId="0" sldId="277"/>
            <ac:spMk id="249" creationId="{00000000-0000-0000-0000-000000000000}"/>
          </ac:spMkLst>
        </pc:spChg>
      </pc:sldChg>
      <pc:sldChg chg="addSp delSp modSp add del mod modTransition chgLayout">
        <pc:chgData name="Lance Champagne" userId="784b97b5c38d2804" providerId="LiveId" clId="{9CC25D8A-88C5-450B-B819-47C1699753C4}" dt="2023-08-17T20:46:18.993" v="1826" actId="15"/>
        <pc:sldMkLst>
          <pc:docMk/>
          <pc:sldMk cId="0" sldId="278"/>
        </pc:sldMkLst>
        <pc:spChg chg="add mod ord">
          <ac:chgData name="Lance Champagne" userId="784b97b5c38d2804" providerId="LiveId" clId="{9CC25D8A-88C5-450B-B819-47C1699753C4}" dt="2023-08-17T20:46:06.973" v="1820" actId="700"/>
          <ac:spMkLst>
            <pc:docMk/>
            <pc:sldMk cId="0" sldId="278"/>
            <ac:spMk id="2" creationId="{FD9286FB-D414-4CDF-63F4-356CF9A1194F}"/>
          </ac:spMkLst>
        </pc:spChg>
        <pc:spChg chg="add mod ord">
          <ac:chgData name="Lance Champagne" userId="784b97b5c38d2804" providerId="LiveId" clId="{9CC25D8A-88C5-450B-B819-47C1699753C4}" dt="2023-08-17T20:46:18.993" v="1826" actId="15"/>
          <ac:spMkLst>
            <pc:docMk/>
            <pc:sldMk cId="0" sldId="278"/>
            <ac:spMk id="3" creationId="{96FF6B22-27D6-C576-54B3-54645E9E5B0F}"/>
          </ac:spMkLst>
        </pc:spChg>
        <pc:spChg chg="mod ord">
          <ac:chgData name="Lance Champagne" userId="784b97b5c38d2804" providerId="LiveId" clId="{9CC25D8A-88C5-450B-B819-47C1699753C4}" dt="2023-08-17T20:46:06.973" v="1820" actId="700"/>
          <ac:spMkLst>
            <pc:docMk/>
            <pc:sldMk cId="0" sldId="278"/>
            <ac:spMk id="255" creationId="{00000000-0000-0000-0000-000000000000}"/>
          </ac:spMkLst>
        </pc:spChg>
        <pc:spChg chg="del mod ord">
          <ac:chgData name="Lance Champagne" userId="784b97b5c38d2804" providerId="LiveId" clId="{9CC25D8A-88C5-450B-B819-47C1699753C4}" dt="2023-08-17T20:45:39.767" v="1813" actId="700"/>
          <ac:spMkLst>
            <pc:docMk/>
            <pc:sldMk cId="0" sldId="278"/>
            <ac:spMk id="256" creationId="{00000000-0000-0000-0000-000000000000}"/>
          </ac:spMkLst>
        </pc:spChg>
        <pc:spChg chg="del mod ord">
          <ac:chgData name="Lance Champagne" userId="784b97b5c38d2804" providerId="LiveId" clId="{9CC25D8A-88C5-450B-B819-47C1699753C4}" dt="2023-08-17T20:46:06.973" v="1820" actId="700"/>
          <ac:spMkLst>
            <pc:docMk/>
            <pc:sldMk cId="0" sldId="278"/>
            <ac:spMk id="257" creationId="{00000000-0000-0000-0000-000000000000}"/>
          </ac:spMkLst>
        </pc:spChg>
      </pc:sldChg>
      <pc:sldChg chg="addSp delSp modSp add del mod modTransition chgLayout">
        <pc:chgData name="Lance Champagne" userId="784b97b5c38d2804" providerId="LiveId" clId="{9CC25D8A-88C5-450B-B819-47C1699753C4}" dt="2023-08-17T20:47:10.175" v="1835" actId="15"/>
        <pc:sldMkLst>
          <pc:docMk/>
          <pc:sldMk cId="0" sldId="279"/>
        </pc:sldMkLst>
        <pc:spChg chg="add mod ord">
          <ac:chgData name="Lance Champagne" userId="784b97b5c38d2804" providerId="LiveId" clId="{9CC25D8A-88C5-450B-B819-47C1699753C4}" dt="2023-08-17T20:47:10.175" v="1835" actId="15"/>
          <ac:spMkLst>
            <pc:docMk/>
            <pc:sldMk cId="0" sldId="279"/>
            <ac:spMk id="2" creationId="{B983F2DA-4659-C199-E389-A489F05FC321}"/>
          </ac:spMkLst>
        </pc:spChg>
        <pc:spChg chg="mod ord">
          <ac:chgData name="Lance Champagne" userId="784b97b5c38d2804" providerId="LiveId" clId="{9CC25D8A-88C5-450B-B819-47C1699753C4}" dt="2023-08-17T20:47:02.123" v="1831" actId="700"/>
          <ac:spMkLst>
            <pc:docMk/>
            <pc:sldMk cId="0" sldId="279"/>
            <ac:spMk id="262" creationId="{00000000-0000-0000-0000-000000000000}"/>
          </ac:spMkLst>
        </pc:spChg>
        <pc:spChg chg="del mod ord">
          <ac:chgData name="Lance Champagne" userId="784b97b5c38d2804" providerId="LiveId" clId="{9CC25D8A-88C5-450B-B819-47C1699753C4}" dt="2023-08-17T20:47:02.123" v="1831" actId="700"/>
          <ac:spMkLst>
            <pc:docMk/>
            <pc:sldMk cId="0" sldId="279"/>
            <ac:spMk id="263" creationId="{00000000-0000-0000-0000-000000000000}"/>
          </ac:spMkLst>
        </pc:spChg>
      </pc:sldChg>
      <pc:sldChg chg="add del modTransition">
        <pc:chgData name="Lance Champagne" userId="784b97b5c38d2804" providerId="LiveId" clId="{9CC25D8A-88C5-450B-B819-47C1699753C4}" dt="2023-08-17T19:48:50.496" v="588" actId="47"/>
        <pc:sldMkLst>
          <pc:docMk/>
          <pc:sldMk cId="0" sldId="280"/>
        </pc:sldMkLst>
      </pc:sldChg>
      <pc:sldChg chg="add del modTransition">
        <pc:chgData name="Lance Champagne" userId="784b97b5c38d2804" providerId="LiveId" clId="{9CC25D8A-88C5-450B-B819-47C1699753C4}" dt="2023-08-17T21:29:44.982" v="2482" actId="47"/>
        <pc:sldMkLst>
          <pc:docMk/>
          <pc:sldMk cId="0" sldId="281"/>
        </pc:sldMkLst>
      </pc:sldChg>
      <pc:sldChg chg="modSp add del mod">
        <pc:chgData name="Lance Champagne" userId="784b97b5c38d2804" providerId="LiveId" clId="{9CC25D8A-88C5-450B-B819-47C1699753C4}" dt="2023-08-17T21:50:22.278" v="2606" actId="47"/>
        <pc:sldMkLst>
          <pc:docMk/>
          <pc:sldMk cId="0" sldId="282"/>
        </pc:sldMkLst>
        <pc:spChg chg="mod">
          <ac:chgData name="Lance Champagne" userId="784b97b5c38d2804" providerId="LiveId" clId="{9CC25D8A-88C5-450B-B819-47C1699753C4}" dt="2023-08-17T20:48:08.022" v="1844" actId="3064"/>
          <ac:spMkLst>
            <pc:docMk/>
            <pc:sldMk cId="0" sldId="282"/>
            <ac:spMk id="280" creationId="{00000000-0000-0000-0000-000000000000}"/>
          </ac:spMkLst>
        </pc:spChg>
      </pc:sldChg>
      <pc:sldChg chg="addSp delSp modSp add del mod modTransition modClrScheme chgLayout">
        <pc:chgData name="Lance Champagne" userId="784b97b5c38d2804" providerId="LiveId" clId="{9CC25D8A-88C5-450B-B819-47C1699753C4}" dt="2023-08-17T21:50:22.278" v="2606" actId="47"/>
        <pc:sldMkLst>
          <pc:docMk/>
          <pc:sldMk cId="0" sldId="283"/>
        </pc:sldMkLst>
        <pc:spChg chg="mod">
          <ac:chgData name="Lance Champagne" userId="784b97b5c38d2804" providerId="LiveId" clId="{9CC25D8A-88C5-450B-B819-47C1699753C4}" dt="2023-08-17T21:31:02.029" v="2493" actId="26606"/>
          <ac:spMkLst>
            <pc:docMk/>
            <pc:sldMk cId="0" sldId="283"/>
            <ac:spMk id="286" creationId="{00000000-0000-0000-0000-000000000000}"/>
          </ac:spMkLst>
        </pc:spChg>
        <pc:spChg chg="add del">
          <ac:chgData name="Lance Champagne" userId="784b97b5c38d2804" providerId="LiveId" clId="{9CC25D8A-88C5-450B-B819-47C1699753C4}" dt="2023-08-17T21:31:02.029" v="2493" actId="26606"/>
          <ac:spMkLst>
            <pc:docMk/>
            <pc:sldMk cId="0" sldId="283"/>
            <ac:spMk id="287" creationId="{00000000-0000-0000-0000-000000000000}"/>
          </ac:spMkLst>
        </pc:spChg>
        <pc:spChg chg="add del mod">
          <ac:chgData name="Lance Champagne" userId="784b97b5c38d2804" providerId="LiveId" clId="{9CC25D8A-88C5-450B-B819-47C1699753C4}" dt="2023-08-17T21:30:43.743" v="2488" actId="26606"/>
          <ac:spMkLst>
            <pc:docMk/>
            <pc:sldMk cId="0" sldId="283"/>
            <ac:spMk id="292" creationId="{FE15C5F9-C067-94D7-C3E4-EA46BB6FC3F4}"/>
          </ac:spMkLst>
        </pc:spChg>
        <pc:spChg chg="add del mod">
          <ac:chgData name="Lance Champagne" userId="784b97b5c38d2804" providerId="LiveId" clId="{9CC25D8A-88C5-450B-B819-47C1699753C4}" dt="2023-08-17T21:30:27.878" v="2484" actId="26606"/>
          <ac:spMkLst>
            <pc:docMk/>
            <pc:sldMk cId="0" sldId="283"/>
            <ac:spMk id="293" creationId="{9E31F610-5686-719E-BAE4-1154414BDD31}"/>
          </ac:spMkLst>
        </pc:spChg>
        <pc:spChg chg="add del mod">
          <ac:chgData name="Lance Champagne" userId="784b97b5c38d2804" providerId="LiveId" clId="{9CC25D8A-88C5-450B-B819-47C1699753C4}" dt="2023-08-17T21:31:02.009" v="2492" actId="26606"/>
          <ac:spMkLst>
            <pc:docMk/>
            <pc:sldMk cId="0" sldId="283"/>
            <ac:spMk id="294" creationId="{7C45B6B8-0EEA-3473-94CA-6810FFF0C35D}"/>
          </ac:spMkLst>
        </pc:spChg>
        <pc:spChg chg="add del mod">
          <ac:chgData name="Lance Champagne" userId="784b97b5c38d2804" providerId="LiveId" clId="{9CC25D8A-88C5-450B-B819-47C1699753C4}" dt="2023-08-17T21:30:36.977" v="2486" actId="26606"/>
          <ac:spMkLst>
            <pc:docMk/>
            <pc:sldMk cId="0" sldId="283"/>
            <ac:spMk id="295" creationId="{05BBB2EA-9DDD-73D5-69B5-CAC384804D47}"/>
          </ac:spMkLst>
        </pc:spChg>
        <pc:spChg chg="add del mod">
          <ac:chgData name="Lance Champagne" userId="784b97b5c38d2804" providerId="LiveId" clId="{9CC25D8A-88C5-450B-B819-47C1699753C4}" dt="2023-08-17T21:30:43.743" v="2488" actId="26606"/>
          <ac:spMkLst>
            <pc:docMk/>
            <pc:sldMk cId="0" sldId="283"/>
            <ac:spMk id="298" creationId="{00000000-0000-0000-0000-000000000000}"/>
          </ac:spMkLst>
        </pc:spChg>
        <pc:spChg chg="add del mod">
          <ac:chgData name="Lance Champagne" userId="784b97b5c38d2804" providerId="LiveId" clId="{9CC25D8A-88C5-450B-B819-47C1699753C4}" dt="2023-08-17T21:30:46.887" v="2490" actId="26606"/>
          <ac:spMkLst>
            <pc:docMk/>
            <pc:sldMk cId="0" sldId="283"/>
            <ac:spMk id="300" creationId="{00000000-0000-0000-0000-000000000000}"/>
          </ac:spMkLst>
        </pc:spChg>
        <pc:spChg chg="add del mod">
          <ac:chgData name="Lance Champagne" userId="784b97b5c38d2804" providerId="LiveId" clId="{9CC25D8A-88C5-450B-B819-47C1699753C4}" dt="2023-08-17T21:30:46.887" v="2490" actId="26606"/>
          <ac:spMkLst>
            <pc:docMk/>
            <pc:sldMk cId="0" sldId="283"/>
            <ac:spMk id="301" creationId="{02C0CB33-BC4F-7E32-8A98-36E3DB167DCE}"/>
          </ac:spMkLst>
        </pc:spChg>
        <pc:spChg chg="add del mod">
          <ac:chgData name="Lance Champagne" userId="784b97b5c38d2804" providerId="LiveId" clId="{9CC25D8A-88C5-450B-B819-47C1699753C4}" dt="2023-08-17T21:31:02.009" v="2492" actId="26606"/>
          <ac:spMkLst>
            <pc:docMk/>
            <pc:sldMk cId="0" sldId="283"/>
            <ac:spMk id="303" creationId="{E712E2ED-20BA-AF55-EDB5-64C23BA377CA}"/>
          </ac:spMkLst>
        </pc:spChg>
        <pc:spChg chg="add del mod">
          <ac:chgData name="Lance Champagne" userId="784b97b5c38d2804" providerId="LiveId" clId="{9CC25D8A-88C5-450B-B819-47C1699753C4}" dt="2023-08-17T21:31:02.009" v="2492" actId="26606"/>
          <ac:spMkLst>
            <pc:docMk/>
            <pc:sldMk cId="0" sldId="283"/>
            <ac:spMk id="304" creationId="{00000000-0000-0000-0000-000000000000}"/>
          </ac:spMkLst>
        </pc:spChg>
        <pc:spChg chg="add del mod">
          <ac:chgData name="Lance Champagne" userId="784b97b5c38d2804" providerId="LiveId" clId="{9CC25D8A-88C5-450B-B819-47C1699753C4}" dt="2023-08-17T21:31:18.156" v="2494" actId="26606"/>
          <ac:spMkLst>
            <pc:docMk/>
            <pc:sldMk cId="0" sldId="283"/>
            <ac:spMk id="306" creationId="{FEF2986C-E437-DB99-F661-D0B1A45B168F}"/>
          </ac:spMkLst>
        </pc:spChg>
        <pc:spChg chg="add">
          <ac:chgData name="Lance Champagne" userId="784b97b5c38d2804" providerId="LiveId" clId="{9CC25D8A-88C5-450B-B819-47C1699753C4}" dt="2023-08-17T21:31:18.156" v="2494" actId="26606"/>
          <ac:spMkLst>
            <pc:docMk/>
            <pc:sldMk cId="0" sldId="283"/>
            <ac:spMk id="312" creationId="{87B09A73-6B8D-F01B-AF73-65C0070AB7E6}"/>
          </ac:spMkLst>
        </pc:spChg>
        <pc:graphicFrameChg chg="add del">
          <ac:chgData name="Lance Champagne" userId="784b97b5c38d2804" providerId="LiveId" clId="{9CC25D8A-88C5-450B-B819-47C1699753C4}" dt="2023-08-17T21:30:27.878" v="2484" actId="26606"/>
          <ac:graphicFrameMkLst>
            <pc:docMk/>
            <pc:sldMk cId="0" sldId="283"/>
            <ac:graphicFrameMk id="289" creationId="{B2D3B541-3298-44D3-E090-C499DE690807}"/>
          </ac:graphicFrameMkLst>
        </pc:graphicFrameChg>
        <pc:graphicFrameChg chg="add del">
          <ac:chgData name="Lance Champagne" userId="784b97b5c38d2804" providerId="LiveId" clId="{9CC25D8A-88C5-450B-B819-47C1699753C4}" dt="2023-08-17T21:30:36.977" v="2486" actId="26606"/>
          <ac:graphicFrameMkLst>
            <pc:docMk/>
            <pc:sldMk cId="0" sldId="283"/>
            <ac:graphicFrameMk id="296" creationId="{35411F49-A2D3-F822-6F15-81311418529F}"/>
          </ac:graphicFrameMkLst>
        </pc:graphicFrameChg>
        <pc:graphicFrameChg chg="add mod modGraphic">
          <ac:chgData name="Lance Champagne" userId="784b97b5c38d2804" providerId="LiveId" clId="{9CC25D8A-88C5-450B-B819-47C1699753C4}" dt="2023-08-17T21:31:18.156" v="2494" actId="26606"/>
          <ac:graphicFrameMkLst>
            <pc:docMk/>
            <pc:sldMk cId="0" sldId="283"/>
            <ac:graphicFrameMk id="307" creationId="{4946C127-4E7D-9927-B5E2-E4F6259EC15A}"/>
          </ac:graphicFrameMkLst>
        </pc:graphicFrameChg>
      </pc:sldChg>
      <pc:sldChg chg="add del modTransition">
        <pc:chgData name="Lance Champagne" userId="784b97b5c38d2804" providerId="LiveId" clId="{9CC25D8A-88C5-450B-B819-47C1699753C4}" dt="2023-08-17T21:33:39.448" v="2518" actId="47"/>
        <pc:sldMkLst>
          <pc:docMk/>
          <pc:sldMk cId="0" sldId="284"/>
        </pc:sldMkLst>
      </pc:sldChg>
      <pc:sldChg chg="addSp modSp add del mod modTransition chgLayout">
        <pc:chgData name="Lance Champagne" userId="784b97b5c38d2804" providerId="LiveId" clId="{9CC25D8A-88C5-450B-B819-47C1699753C4}" dt="2023-08-17T21:50:22.278" v="2606" actId="47"/>
        <pc:sldMkLst>
          <pc:docMk/>
          <pc:sldMk cId="0" sldId="285"/>
        </pc:sldMkLst>
        <pc:spChg chg="add mod ord">
          <ac:chgData name="Lance Champagne" userId="784b97b5c38d2804" providerId="LiveId" clId="{9CC25D8A-88C5-450B-B819-47C1699753C4}" dt="2023-08-17T21:33:48.783" v="2519" actId="700"/>
          <ac:spMkLst>
            <pc:docMk/>
            <pc:sldMk cId="0" sldId="285"/>
            <ac:spMk id="2" creationId="{30482816-2883-2D1D-940A-C87F1C714968}"/>
          </ac:spMkLst>
        </pc:spChg>
        <pc:spChg chg="mod ord">
          <ac:chgData name="Lance Champagne" userId="784b97b5c38d2804" providerId="LiveId" clId="{9CC25D8A-88C5-450B-B819-47C1699753C4}" dt="2023-08-17T21:34:44.586" v="2523" actId="20577"/>
          <ac:spMkLst>
            <pc:docMk/>
            <pc:sldMk cId="0" sldId="285"/>
            <ac:spMk id="298" creationId="{00000000-0000-0000-0000-000000000000}"/>
          </ac:spMkLst>
        </pc:spChg>
      </pc:sldChg>
      <pc:sldChg chg="addSp delSp modSp add del mod modTransition">
        <pc:chgData name="Lance Champagne" userId="784b97b5c38d2804" providerId="LiveId" clId="{9CC25D8A-88C5-450B-B819-47C1699753C4}" dt="2023-08-17T21:50:22.278" v="2606" actId="47"/>
        <pc:sldMkLst>
          <pc:docMk/>
          <pc:sldMk cId="0" sldId="286"/>
        </pc:sldMkLst>
        <pc:spChg chg="add del mod">
          <ac:chgData name="Lance Champagne" userId="784b97b5c38d2804" providerId="LiveId" clId="{9CC25D8A-88C5-450B-B819-47C1699753C4}" dt="2023-08-17T21:35:12.261" v="2527"/>
          <ac:spMkLst>
            <pc:docMk/>
            <pc:sldMk cId="0" sldId="286"/>
            <ac:spMk id="3" creationId="{D9B2966D-B628-FF45-DDC6-2821824D19B7}"/>
          </ac:spMkLst>
        </pc:spChg>
        <pc:spChg chg="add del mod">
          <ac:chgData name="Lance Champagne" userId="784b97b5c38d2804" providerId="LiveId" clId="{9CC25D8A-88C5-450B-B819-47C1699753C4}" dt="2023-08-17T21:35:08.657" v="2526"/>
          <ac:spMkLst>
            <pc:docMk/>
            <pc:sldMk cId="0" sldId="286"/>
            <ac:spMk id="4" creationId="{F04C3168-F9E6-7029-FCB7-CC6DDC0C7474}"/>
          </ac:spMkLst>
        </pc:spChg>
        <pc:spChg chg="add mod">
          <ac:chgData name="Lance Champagne" userId="784b97b5c38d2804" providerId="LiveId" clId="{9CC25D8A-88C5-450B-B819-47C1699753C4}" dt="2023-08-17T21:35:34.105" v="2535" actId="20577"/>
          <ac:spMkLst>
            <pc:docMk/>
            <pc:sldMk cId="0" sldId="286"/>
            <ac:spMk id="5" creationId="{DDB90D35-DE19-6A7B-4F26-75B8BB0AF14C}"/>
          </ac:spMkLst>
        </pc:spChg>
        <pc:spChg chg="del">
          <ac:chgData name="Lance Champagne" userId="784b97b5c38d2804" providerId="LiveId" clId="{9CC25D8A-88C5-450B-B819-47C1699753C4}" dt="2023-08-17T21:35:00.211" v="2524" actId="478"/>
          <ac:spMkLst>
            <pc:docMk/>
            <pc:sldMk cId="0" sldId="286"/>
            <ac:spMk id="304" creationId="{00000000-0000-0000-0000-000000000000}"/>
          </ac:spMkLst>
        </pc:spChg>
      </pc:sldChg>
      <pc:sldChg chg="addSp delSp modSp add del mod modTransition chgLayout">
        <pc:chgData name="Lance Champagne" userId="784b97b5c38d2804" providerId="LiveId" clId="{9CC25D8A-88C5-450B-B819-47C1699753C4}" dt="2023-08-17T21:50:22.278" v="2606" actId="47"/>
        <pc:sldMkLst>
          <pc:docMk/>
          <pc:sldMk cId="0" sldId="287"/>
        </pc:sldMkLst>
        <pc:spChg chg="add mod ord">
          <ac:chgData name="Lance Champagne" userId="784b97b5c38d2804" providerId="LiveId" clId="{9CC25D8A-88C5-450B-B819-47C1699753C4}" dt="2023-08-17T21:35:59.713" v="2539"/>
          <ac:spMkLst>
            <pc:docMk/>
            <pc:sldMk cId="0" sldId="287"/>
            <ac:spMk id="2" creationId="{BC37895B-6BF7-221A-CDC4-E51537E96ACB}"/>
          </ac:spMkLst>
        </pc:spChg>
        <pc:spChg chg="add mod ord">
          <ac:chgData name="Lance Champagne" userId="784b97b5c38d2804" providerId="LiveId" clId="{9CC25D8A-88C5-450B-B819-47C1699753C4}" dt="2023-08-17T21:35:56.072" v="2538" actId="700"/>
          <ac:spMkLst>
            <pc:docMk/>
            <pc:sldMk cId="0" sldId="287"/>
            <ac:spMk id="3" creationId="{A4C7E061-FF9B-C267-9E3F-09850144B4E4}"/>
          </ac:spMkLst>
        </pc:spChg>
        <pc:spChg chg="del mod">
          <ac:chgData name="Lance Champagne" userId="784b97b5c38d2804" providerId="LiveId" clId="{9CC25D8A-88C5-450B-B819-47C1699753C4}" dt="2023-08-17T21:35:51.169" v="2537" actId="478"/>
          <ac:spMkLst>
            <pc:docMk/>
            <pc:sldMk cId="0" sldId="287"/>
            <ac:spMk id="310" creationId="{00000000-0000-0000-0000-000000000000}"/>
          </ac:spMkLst>
        </pc:spChg>
      </pc:sldChg>
      <pc:sldChg chg="addSp delSp modSp add del mod modTransition chgLayout">
        <pc:chgData name="Lance Champagne" userId="784b97b5c38d2804" providerId="LiveId" clId="{9CC25D8A-88C5-450B-B819-47C1699753C4}" dt="2023-08-17T21:50:22.278" v="2606" actId="47"/>
        <pc:sldMkLst>
          <pc:docMk/>
          <pc:sldMk cId="0" sldId="288"/>
        </pc:sldMkLst>
        <pc:spChg chg="add mod ord">
          <ac:chgData name="Lance Champagne" userId="784b97b5c38d2804" providerId="LiveId" clId="{9CC25D8A-88C5-450B-B819-47C1699753C4}" dt="2023-08-17T21:36:16.057" v="2542"/>
          <ac:spMkLst>
            <pc:docMk/>
            <pc:sldMk cId="0" sldId="288"/>
            <ac:spMk id="2" creationId="{DB1A85EE-40A1-0FEE-8F2B-1E1636606782}"/>
          </ac:spMkLst>
        </pc:spChg>
        <pc:spChg chg="add mod ord">
          <ac:chgData name="Lance Champagne" userId="784b97b5c38d2804" providerId="LiveId" clId="{9CC25D8A-88C5-450B-B819-47C1699753C4}" dt="2023-08-17T21:36:12.675" v="2541" actId="700"/>
          <ac:spMkLst>
            <pc:docMk/>
            <pc:sldMk cId="0" sldId="288"/>
            <ac:spMk id="3" creationId="{5BFCCD84-1739-D25C-F0F9-5A04D0BA9555}"/>
          </ac:spMkLst>
        </pc:spChg>
        <pc:spChg chg="del mod">
          <ac:chgData name="Lance Champagne" userId="784b97b5c38d2804" providerId="LiveId" clId="{9CC25D8A-88C5-450B-B819-47C1699753C4}" dt="2023-08-17T21:36:12.675" v="2541" actId="700"/>
          <ac:spMkLst>
            <pc:docMk/>
            <pc:sldMk cId="0" sldId="288"/>
            <ac:spMk id="316" creationId="{00000000-0000-0000-0000-000000000000}"/>
          </ac:spMkLst>
        </pc:spChg>
      </pc:sldChg>
      <pc:sldChg chg="addSp delSp modSp add del mod modTransition chgLayout">
        <pc:chgData name="Lance Champagne" userId="784b97b5c38d2804" providerId="LiveId" clId="{9CC25D8A-88C5-450B-B819-47C1699753C4}" dt="2023-08-17T21:38:05.558" v="2566" actId="47"/>
        <pc:sldMkLst>
          <pc:docMk/>
          <pc:sldMk cId="0" sldId="289"/>
        </pc:sldMkLst>
        <pc:spChg chg="add mod ord">
          <ac:chgData name="Lance Champagne" userId="784b97b5c38d2804" providerId="LiveId" clId="{9CC25D8A-88C5-450B-B819-47C1699753C4}" dt="2023-08-17T21:36:34.536" v="2545"/>
          <ac:spMkLst>
            <pc:docMk/>
            <pc:sldMk cId="0" sldId="289"/>
            <ac:spMk id="2" creationId="{C6CEE9F5-444D-505F-E396-2E03C75F1CE9}"/>
          </ac:spMkLst>
        </pc:spChg>
        <pc:spChg chg="add mod ord">
          <ac:chgData name="Lance Champagne" userId="784b97b5c38d2804" providerId="LiveId" clId="{9CC25D8A-88C5-450B-B819-47C1699753C4}" dt="2023-08-17T21:36:31.018" v="2544" actId="700"/>
          <ac:spMkLst>
            <pc:docMk/>
            <pc:sldMk cId="0" sldId="289"/>
            <ac:spMk id="3" creationId="{EE5FFC61-F2EC-3561-74D9-E5BD0FC349DC}"/>
          </ac:spMkLst>
        </pc:spChg>
        <pc:spChg chg="del mod">
          <ac:chgData name="Lance Champagne" userId="784b97b5c38d2804" providerId="LiveId" clId="{9CC25D8A-88C5-450B-B819-47C1699753C4}" dt="2023-08-17T21:36:31.018" v="2544" actId="700"/>
          <ac:spMkLst>
            <pc:docMk/>
            <pc:sldMk cId="0" sldId="289"/>
            <ac:spMk id="322" creationId="{00000000-0000-0000-0000-000000000000}"/>
          </ac:spMkLst>
        </pc:spChg>
      </pc:sldChg>
      <pc:sldChg chg="addSp delSp modSp add del mod ord modTransition chgLayout">
        <pc:chgData name="Lance Champagne" userId="784b97b5c38d2804" providerId="LiveId" clId="{9CC25D8A-88C5-450B-B819-47C1699753C4}" dt="2023-08-17T21:50:22.278" v="2606" actId="47"/>
        <pc:sldMkLst>
          <pc:docMk/>
          <pc:sldMk cId="0" sldId="290"/>
        </pc:sldMkLst>
        <pc:spChg chg="add mod ord">
          <ac:chgData name="Lance Champagne" userId="784b97b5c38d2804" providerId="LiveId" clId="{9CC25D8A-88C5-450B-B819-47C1699753C4}" dt="2023-08-17T21:37:01.687" v="2548"/>
          <ac:spMkLst>
            <pc:docMk/>
            <pc:sldMk cId="0" sldId="290"/>
            <ac:spMk id="2" creationId="{BE7D81A0-FA77-47A0-1DAB-576B59AB52D0}"/>
          </ac:spMkLst>
        </pc:spChg>
        <pc:spChg chg="add mod ord">
          <ac:chgData name="Lance Champagne" userId="784b97b5c38d2804" providerId="LiveId" clId="{9CC25D8A-88C5-450B-B819-47C1699753C4}" dt="2023-08-17T21:36:59.213" v="2547" actId="700"/>
          <ac:spMkLst>
            <pc:docMk/>
            <pc:sldMk cId="0" sldId="290"/>
            <ac:spMk id="3" creationId="{6B2F378D-1C97-8EC9-6EEE-9E946DAEBA64}"/>
          </ac:spMkLst>
        </pc:spChg>
        <pc:spChg chg="del mod">
          <ac:chgData name="Lance Champagne" userId="784b97b5c38d2804" providerId="LiveId" clId="{9CC25D8A-88C5-450B-B819-47C1699753C4}" dt="2023-08-17T21:36:59.213" v="2547" actId="700"/>
          <ac:spMkLst>
            <pc:docMk/>
            <pc:sldMk cId="0" sldId="290"/>
            <ac:spMk id="328" creationId="{00000000-0000-0000-0000-000000000000}"/>
          </ac:spMkLst>
        </pc:spChg>
      </pc:sldChg>
      <pc:sldChg chg="addSp modSp add del mod modTransition chgLayout">
        <pc:chgData name="Lance Champagne" userId="784b97b5c38d2804" providerId="LiveId" clId="{9CC25D8A-88C5-450B-B819-47C1699753C4}" dt="2023-08-17T21:50:22.278" v="2606" actId="47"/>
        <pc:sldMkLst>
          <pc:docMk/>
          <pc:sldMk cId="0" sldId="291"/>
        </pc:sldMkLst>
        <pc:spChg chg="add mod ord">
          <ac:chgData name="Lance Champagne" userId="784b97b5c38d2804" providerId="LiveId" clId="{9CC25D8A-88C5-450B-B819-47C1699753C4}" dt="2023-08-17T21:37:34.718" v="2563" actId="20577"/>
          <ac:spMkLst>
            <pc:docMk/>
            <pc:sldMk cId="0" sldId="291"/>
            <ac:spMk id="2" creationId="{ECED86BE-45B6-F89E-407C-A9D167A5DA91}"/>
          </ac:spMkLst>
        </pc:spChg>
        <pc:spChg chg="add mod ord">
          <ac:chgData name="Lance Champagne" userId="784b97b5c38d2804" providerId="LiveId" clId="{9CC25D8A-88C5-450B-B819-47C1699753C4}" dt="2023-08-17T21:37:28.334" v="2549" actId="700"/>
          <ac:spMkLst>
            <pc:docMk/>
            <pc:sldMk cId="0" sldId="291"/>
            <ac:spMk id="3" creationId="{1061A481-100A-171A-85F7-E0703D781017}"/>
          </ac:spMkLst>
        </pc:spChg>
      </pc:sldChg>
      <pc:sldChg chg="delSp add del mod modTransition">
        <pc:chgData name="Lance Champagne" userId="784b97b5c38d2804" providerId="LiveId" clId="{9CC25D8A-88C5-450B-B819-47C1699753C4}" dt="2023-08-17T21:38:58.003" v="2568" actId="47"/>
        <pc:sldMkLst>
          <pc:docMk/>
          <pc:sldMk cId="0" sldId="292"/>
        </pc:sldMkLst>
        <pc:picChg chg="del">
          <ac:chgData name="Lance Champagne" userId="784b97b5c38d2804" providerId="LiveId" clId="{9CC25D8A-88C5-450B-B819-47C1699753C4}" dt="2023-08-17T21:38:48.534" v="2567" actId="478"/>
          <ac:picMkLst>
            <pc:docMk/>
            <pc:sldMk cId="0" sldId="292"/>
            <ac:picMk id="339" creationId="{00000000-0000-0000-0000-000000000000}"/>
          </ac:picMkLst>
        </pc:picChg>
      </pc:sldChg>
      <pc:sldChg chg="addSp delSp modSp add del mod modTransition chgLayout">
        <pc:chgData name="Lance Champagne" userId="784b97b5c38d2804" providerId="LiveId" clId="{9CC25D8A-88C5-450B-B819-47C1699753C4}" dt="2023-08-17T21:50:22.278" v="2606" actId="47"/>
        <pc:sldMkLst>
          <pc:docMk/>
          <pc:sldMk cId="0" sldId="293"/>
        </pc:sldMkLst>
        <pc:spChg chg="add mod ord">
          <ac:chgData name="Lance Champagne" userId="784b97b5c38d2804" providerId="LiveId" clId="{9CC25D8A-88C5-450B-B819-47C1699753C4}" dt="2023-08-17T21:41:03.702" v="2585"/>
          <ac:spMkLst>
            <pc:docMk/>
            <pc:sldMk cId="0" sldId="293"/>
            <ac:spMk id="2" creationId="{7E3C6F8F-9204-C42A-CBA7-9F70D117C1CB}"/>
          </ac:spMkLst>
        </pc:spChg>
        <pc:spChg chg="mod ord">
          <ac:chgData name="Lance Champagne" userId="784b97b5c38d2804" providerId="LiveId" clId="{9CC25D8A-88C5-450B-B819-47C1699753C4}" dt="2023-08-17T21:41:00.988" v="2584" actId="700"/>
          <ac:spMkLst>
            <pc:docMk/>
            <pc:sldMk cId="0" sldId="293"/>
            <ac:spMk id="344" creationId="{00000000-0000-0000-0000-000000000000}"/>
          </ac:spMkLst>
        </pc:spChg>
        <pc:spChg chg="del mod ord">
          <ac:chgData name="Lance Champagne" userId="784b97b5c38d2804" providerId="LiveId" clId="{9CC25D8A-88C5-450B-B819-47C1699753C4}" dt="2023-08-17T21:41:00.988" v="2584" actId="700"/>
          <ac:spMkLst>
            <pc:docMk/>
            <pc:sldMk cId="0" sldId="293"/>
            <ac:spMk id="345" creationId="{00000000-0000-0000-0000-000000000000}"/>
          </ac:spMkLst>
        </pc:spChg>
        <pc:spChg chg="mod">
          <ac:chgData name="Lance Champagne" userId="784b97b5c38d2804" providerId="LiveId" clId="{9CC25D8A-88C5-450B-B819-47C1699753C4}" dt="2023-08-17T21:41:28.207" v="2588" actId="1076"/>
          <ac:spMkLst>
            <pc:docMk/>
            <pc:sldMk cId="0" sldId="293"/>
            <ac:spMk id="348" creationId="{00000000-0000-0000-0000-000000000000}"/>
          </ac:spMkLst>
        </pc:spChg>
      </pc:sldChg>
      <pc:sldChg chg="add del modTransition">
        <pc:chgData name="Lance Champagne" userId="784b97b5c38d2804" providerId="LiveId" clId="{9CC25D8A-88C5-450B-B819-47C1699753C4}" dt="2023-08-17T21:41:35.892" v="2589" actId="47"/>
        <pc:sldMkLst>
          <pc:docMk/>
          <pc:sldMk cId="0" sldId="294"/>
        </pc:sldMkLst>
      </pc:sldChg>
      <pc:sldChg chg="addSp delSp modSp add del mod modTransition chgLayout">
        <pc:chgData name="Lance Champagne" userId="784b97b5c38d2804" providerId="LiveId" clId="{9CC25D8A-88C5-450B-B819-47C1699753C4}" dt="2023-08-17T21:50:22.278" v="2606" actId="47"/>
        <pc:sldMkLst>
          <pc:docMk/>
          <pc:sldMk cId="0" sldId="295"/>
        </pc:sldMkLst>
        <pc:spChg chg="add mod ord">
          <ac:chgData name="Lance Champagne" userId="784b97b5c38d2804" providerId="LiveId" clId="{9CC25D8A-88C5-450B-B819-47C1699753C4}" dt="2023-08-17T21:40:49.589" v="2582"/>
          <ac:spMkLst>
            <pc:docMk/>
            <pc:sldMk cId="0" sldId="295"/>
            <ac:spMk id="2" creationId="{636D70A0-F234-9863-DA85-541B3A92822B}"/>
          </ac:spMkLst>
        </pc:spChg>
        <pc:spChg chg="mod ord">
          <ac:chgData name="Lance Champagne" userId="784b97b5c38d2804" providerId="LiveId" clId="{9CC25D8A-88C5-450B-B819-47C1699753C4}" dt="2023-08-17T21:40:46.977" v="2581" actId="700"/>
          <ac:spMkLst>
            <pc:docMk/>
            <pc:sldMk cId="0" sldId="295"/>
            <ac:spMk id="360" creationId="{00000000-0000-0000-0000-000000000000}"/>
          </ac:spMkLst>
        </pc:spChg>
        <pc:spChg chg="del mod ord">
          <ac:chgData name="Lance Champagne" userId="784b97b5c38d2804" providerId="LiveId" clId="{9CC25D8A-88C5-450B-B819-47C1699753C4}" dt="2023-08-17T21:40:46.977" v="2581" actId="700"/>
          <ac:spMkLst>
            <pc:docMk/>
            <pc:sldMk cId="0" sldId="295"/>
            <ac:spMk id="361" creationId="{00000000-0000-0000-0000-000000000000}"/>
          </ac:spMkLst>
        </pc:spChg>
        <pc:spChg chg="mod">
          <ac:chgData name="Lance Champagne" userId="784b97b5c38d2804" providerId="LiveId" clId="{9CC25D8A-88C5-450B-B819-47C1699753C4}" dt="2023-08-17T21:40:33.226" v="2579" actId="2711"/>
          <ac:spMkLst>
            <pc:docMk/>
            <pc:sldMk cId="0" sldId="295"/>
            <ac:spMk id="362" creationId="{00000000-0000-0000-0000-000000000000}"/>
          </ac:spMkLst>
        </pc:spChg>
      </pc:sldChg>
      <pc:sldChg chg="addSp delSp modSp add del mod modTransition chgLayout">
        <pc:chgData name="Lance Champagne" userId="784b97b5c38d2804" providerId="LiveId" clId="{9CC25D8A-88C5-450B-B819-47C1699753C4}" dt="2023-08-17T21:50:22.278" v="2606" actId="47"/>
        <pc:sldMkLst>
          <pc:docMk/>
          <pc:sldMk cId="0" sldId="296"/>
        </pc:sldMkLst>
        <pc:spChg chg="add mod ord">
          <ac:chgData name="Lance Champagne" userId="784b97b5c38d2804" providerId="LiveId" clId="{9CC25D8A-88C5-450B-B819-47C1699753C4}" dt="2023-08-17T21:43:18.825" v="2595"/>
          <ac:spMkLst>
            <pc:docMk/>
            <pc:sldMk cId="0" sldId="296"/>
            <ac:spMk id="2" creationId="{6D60B854-FF9F-E3C8-DBBA-950478D85C6A}"/>
          </ac:spMkLst>
        </pc:spChg>
        <pc:spChg chg="mod ord">
          <ac:chgData name="Lance Champagne" userId="784b97b5c38d2804" providerId="LiveId" clId="{9CC25D8A-88C5-450B-B819-47C1699753C4}" dt="2023-08-17T21:43:16.186" v="2594" actId="700"/>
          <ac:spMkLst>
            <pc:docMk/>
            <pc:sldMk cId="0" sldId="296"/>
            <ac:spMk id="369" creationId="{00000000-0000-0000-0000-000000000000}"/>
          </ac:spMkLst>
        </pc:spChg>
        <pc:spChg chg="del mod ord">
          <ac:chgData name="Lance Champagne" userId="784b97b5c38d2804" providerId="LiveId" clId="{9CC25D8A-88C5-450B-B819-47C1699753C4}" dt="2023-08-17T21:43:16.186" v="2594" actId="700"/>
          <ac:spMkLst>
            <pc:docMk/>
            <pc:sldMk cId="0" sldId="296"/>
            <ac:spMk id="370" creationId="{00000000-0000-0000-0000-000000000000}"/>
          </ac:spMkLst>
        </pc:spChg>
      </pc:sldChg>
      <pc:sldChg chg="addSp modSp add del mod modTransition chgLayout">
        <pc:chgData name="Lance Champagne" userId="784b97b5c38d2804" providerId="LiveId" clId="{9CC25D8A-88C5-450B-B819-47C1699753C4}" dt="2023-08-17T21:50:22.278" v="2606" actId="47"/>
        <pc:sldMkLst>
          <pc:docMk/>
          <pc:sldMk cId="0" sldId="297"/>
        </pc:sldMkLst>
        <pc:spChg chg="add mod ord">
          <ac:chgData name="Lance Champagne" userId="784b97b5c38d2804" providerId="LiveId" clId="{9CC25D8A-88C5-450B-B819-47C1699753C4}" dt="2023-08-17T21:43:30.321" v="2596" actId="700"/>
          <ac:spMkLst>
            <pc:docMk/>
            <pc:sldMk cId="0" sldId="297"/>
            <ac:spMk id="2" creationId="{14AAB17D-36E8-F9AD-3DAD-BDF0B7590E47}"/>
          </ac:spMkLst>
        </pc:spChg>
        <pc:spChg chg="mod ord">
          <ac:chgData name="Lance Champagne" userId="784b97b5c38d2804" providerId="LiveId" clId="{9CC25D8A-88C5-450B-B819-47C1699753C4}" dt="2023-08-17T21:43:43.062" v="2598" actId="122"/>
          <ac:spMkLst>
            <pc:docMk/>
            <pc:sldMk cId="0" sldId="297"/>
            <ac:spMk id="376" creationId="{00000000-0000-0000-0000-000000000000}"/>
          </ac:spMkLst>
        </pc:spChg>
      </pc:sldChg>
      <pc:sldChg chg="addSp modSp add del mod modTransition chgLayout">
        <pc:chgData name="Lance Champagne" userId="784b97b5c38d2804" providerId="LiveId" clId="{9CC25D8A-88C5-450B-B819-47C1699753C4}" dt="2023-08-17T21:50:22.278" v="2606" actId="47"/>
        <pc:sldMkLst>
          <pc:docMk/>
          <pc:sldMk cId="0" sldId="298"/>
        </pc:sldMkLst>
        <pc:spChg chg="add mod ord">
          <ac:chgData name="Lance Champagne" userId="784b97b5c38d2804" providerId="LiveId" clId="{9CC25D8A-88C5-450B-B819-47C1699753C4}" dt="2023-08-17T21:43:55.564" v="2599" actId="700"/>
          <ac:spMkLst>
            <pc:docMk/>
            <pc:sldMk cId="0" sldId="298"/>
            <ac:spMk id="2" creationId="{EA55E040-5375-C7C6-7EA0-35466DF1FCEF}"/>
          </ac:spMkLst>
        </pc:spChg>
        <pc:spChg chg="mod ord">
          <ac:chgData name="Lance Champagne" userId="784b97b5c38d2804" providerId="LiveId" clId="{9CC25D8A-88C5-450B-B819-47C1699753C4}" dt="2023-08-17T21:44:10.292" v="2601" actId="3064"/>
          <ac:spMkLst>
            <pc:docMk/>
            <pc:sldMk cId="0" sldId="298"/>
            <ac:spMk id="382" creationId="{00000000-0000-0000-0000-000000000000}"/>
          </ac:spMkLst>
        </pc:spChg>
      </pc:sldChg>
      <pc:sldChg chg="addSp modSp add del mod modTransition chgLayout">
        <pc:chgData name="Lance Champagne" userId="784b97b5c38d2804" providerId="LiveId" clId="{9CC25D8A-88C5-450B-B819-47C1699753C4}" dt="2023-08-17T21:50:22.278" v="2606" actId="47"/>
        <pc:sldMkLst>
          <pc:docMk/>
          <pc:sldMk cId="0" sldId="299"/>
        </pc:sldMkLst>
        <pc:spChg chg="add mod ord">
          <ac:chgData name="Lance Champagne" userId="784b97b5c38d2804" providerId="LiveId" clId="{9CC25D8A-88C5-450B-B819-47C1699753C4}" dt="2023-08-17T21:44:34.095" v="2602" actId="700"/>
          <ac:spMkLst>
            <pc:docMk/>
            <pc:sldMk cId="0" sldId="299"/>
            <ac:spMk id="2" creationId="{A0744E38-E8AD-53DA-11D9-F28280B52CC5}"/>
          </ac:spMkLst>
        </pc:spChg>
        <pc:spChg chg="mod ord">
          <ac:chgData name="Lance Champagne" userId="784b97b5c38d2804" providerId="LiveId" clId="{9CC25D8A-88C5-450B-B819-47C1699753C4}" dt="2023-08-17T21:44:46.420" v="2604" actId="3064"/>
          <ac:spMkLst>
            <pc:docMk/>
            <pc:sldMk cId="0" sldId="299"/>
            <ac:spMk id="388" creationId="{00000000-0000-0000-0000-000000000000}"/>
          </ac:spMkLst>
        </pc:spChg>
      </pc:sldChg>
      <pc:sldChg chg="add del modTransition">
        <pc:chgData name="Lance Champagne" userId="784b97b5c38d2804" providerId="LiveId" clId="{9CC25D8A-88C5-450B-B819-47C1699753C4}" dt="2023-08-17T21:50:22.278" v="2606" actId="47"/>
        <pc:sldMkLst>
          <pc:docMk/>
          <pc:sldMk cId="0" sldId="300"/>
        </pc:sldMkLst>
      </pc:sldChg>
      <pc:sldChg chg="add del modTransition">
        <pc:chgData name="Lance Champagne" userId="784b97b5c38d2804" providerId="LiveId" clId="{9CC25D8A-88C5-450B-B819-47C1699753C4}" dt="2023-08-17T21:50:22.278" v="2606" actId="47"/>
        <pc:sldMkLst>
          <pc:docMk/>
          <pc:sldMk cId="0" sldId="301"/>
        </pc:sldMkLst>
      </pc:sldChg>
      <pc:sldChg chg="add del modTransition">
        <pc:chgData name="Lance Champagne" userId="784b97b5c38d2804" providerId="LiveId" clId="{9CC25D8A-88C5-450B-B819-47C1699753C4}" dt="2023-08-17T21:50:22.278" v="2606" actId="47"/>
        <pc:sldMkLst>
          <pc:docMk/>
          <pc:sldMk cId="0" sldId="302"/>
        </pc:sldMkLst>
      </pc:sldChg>
      <pc:sldChg chg="add del modTransition">
        <pc:chgData name="Lance Champagne" userId="784b97b5c38d2804" providerId="LiveId" clId="{9CC25D8A-88C5-450B-B819-47C1699753C4}" dt="2023-08-17T21:50:22.278" v="2606" actId="47"/>
        <pc:sldMkLst>
          <pc:docMk/>
          <pc:sldMk cId="0" sldId="303"/>
        </pc:sldMkLst>
      </pc:sldChg>
      <pc:sldChg chg="add del modTransition">
        <pc:chgData name="Lance Champagne" userId="784b97b5c38d2804" providerId="LiveId" clId="{9CC25D8A-88C5-450B-B819-47C1699753C4}" dt="2023-08-17T21:50:22.278" v="2606" actId="47"/>
        <pc:sldMkLst>
          <pc:docMk/>
          <pc:sldMk cId="0" sldId="304"/>
        </pc:sldMkLst>
      </pc:sldChg>
      <pc:sldChg chg="add del modTransition">
        <pc:chgData name="Lance Champagne" userId="784b97b5c38d2804" providerId="LiveId" clId="{9CC25D8A-88C5-450B-B819-47C1699753C4}" dt="2023-08-17T21:50:22.278" v="2606" actId="47"/>
        <pc:sldMkLst>
          <pc:docMk/>
          <pc:sldMk cId="0" sldId="305"/>
        </pc:sldMkLst>
      </pc:sldChg>
      <pc:sldChg chg="add del modTransition">
        <pc:chgData name="Lance Champagne" userId="784b97b5c38d2804" providerId="LiveId" clId="{9CC25D8A-88C5-450B-B819-47C1699753C4}" dt="2023-08-17T21:50:22.278" v="2606" actId="47"/>
        <pc:sldMkLst>
          <pc:docMk/>
          <pc:sldMk cId="0" sldId="306"/>
        </pc:sldMkLst>
      </pc:sldChg>
      <pc:sldChg chg="add del modTransition">
        <pc:chgData name="Lance Champagne" userId="784b97b5c38d2804" providerId="LiveId" clId="{9CC25D8A-88C5-450B-B819-47C1699753C4}" dt="2023-08-17T21:50:22.278" v="2606" actId="47"/>
        <pc:sldMkLst>
          <pc:docMk/>
          <pc:sldMk cId="0" sldId="307"/>
        </pc:sldMkLst>
      </pc:sldChg>
      <pc:sldChg chg="add del modTransition">
        <pc:chgData name="Lance Champagne" userId="784b97b5c38d2804" providerId="LiveId" clId="{9CC25D8A-88C5-450B-B819-47C1699753C4}" dt="2023-08-17T21:50:22.278" v="2606" actId="47"/>
        <pc:sldMkLst>
          <pc:docMk/>
          <pc:sldMk cId="0" sldId="308"/>
        </pc:sldMkLst>
      </pc:sldChg>
      <pc:sldChg chg="add del modTransition">
        <pc:chgData name="Lance Champagne" userId="784b97b5c38d2804" providerId="LiveId" clId="{9CC25D8A-88C5-450B-B819-47C1699753C4}" dt="2023-08-17T21:50:22.278" v="2606" actId="47"/>
        <pc:sldMkLst>
          <pc:docMk/>
          <pc:sldMk cId="0" sldId="309"/>
        </pc:sldMkLst>
      </pc:sldChg>
      <pc:sldChg chg="add del modTransition">
        <pc:chgData name="Lance Champagne" userId="784b97b5c38d2804" providerId="LiveId" clId="{9CC25D8A-88C5-450B-B819-47C1699753C4}" dt="2023-08-17T21:50:22.278" v="2606" actId="47"/>
        <pc:sldMkLst>
          <pc:docMk/>
          <pc:sldMk cId="0" sldId="310"/>
        </pc:sldMkLst>
      </pc:sldChg>
      <pc:sldChg chg="add del modTransition">
        <pc:chgData name="Lance Champagne" userId="784b97b5c38d2804" providerId="LiveId" clId="{9CC25D8A-88C5-450B-B819-47C1699753C4}" dt="2023-08-17T21:50:22.278" v="2606" actId="47"/>
        <pc:sldMkLst>
          <pc:docMk/>
          <pc:sldMk cId="0" sldId="311"/>
        </pc:sldMkLst>
      </pc:sldChg>
      <pc:sldChg chg="add del modTransition">
        <pc:chgData name="Lance Champagne" userId="784b97b5c38d2804" providerId="LiveId" clId="{9CC25D8A-88C5-450B-B819-47C1699753C4}" dt="2023-08-17T21:50:22.278" v="2606" actId="47"/>
        <pc:sldMkLst>
          <pc:docMk/>
          <pc:sldMk cId="0" sldId="312"/>
        </pc:sldMkLst>
      </pc:sldChg>
      <pc:sldChg chg="add del modTransition">
        <pc:chgData name="Lance Champagne" userId="784b97b5c38d2804" providerId="LiveId" clId="{9CC25D8A-88C5-450B-B819-47C1699753C4}" dt="2023-08-17T21:50:22.278" v="2606" actId="47"/>
        <pc:sldMkLst>
          <pc:docMk/>
          <pc:sldMk cId="0" sldId="313"/>
        </pc:sldMkLst>
      </pc:sldChg>
      <pc:sldChg chg="add del modTransition">
        <pc:chgData name="Lance Champagne" userId="784b97b5c38d2804" providerId="LiveId" clId="{9CC25D8A-88C5-450B-B819-47C1699753C4}" dt="2023-08-17T21:50:22.278" v="2606" actId="47"/>
        <pc:sldMkLst>
          <pc:docMk/>
          <pc:sldMk cId="0" sldId="314"/>
        </pc:sldMkLst>
      </pc:sldChg>
      <pc:sldChg chg="add del modTransition">
        <pc:chgData name="Lance Champagne" userId="784b97b5c38d2804" providerId="LiveId" clId="{9CC25D8A-88C5-450B-B819-47C1699753C4}" dt="2023-08-17T21:50:22.278" v="2606" actId="47"/>
        <pc:sldMkLst>
          <pc:docMk/>
          <pc:sldMk cId="0" sldId="315"/>
        </pc:sldMkLst>
      </pc:sldChg>
      <pc:sldChg chg="add del modTransition">
        <pc:chgData name="Lance Champagne" userId="784b97b5c38d2804" providerId="LiveId" clId="{9CC25D8A-88C5-450B-B819-47C1699753C4}" dt="2023-08-17T21:50:22.278" v="2606" actId="47"/>
        <pc:sldMkLst>
          <pc:docMk/>
          <pc:sldMk cId="0" sldId="316"/>
        </pc:sldMkLst>
      </pc:sldChg>
      <pc:sldChg chg="add del modTransition">
        <pc:chgData name="Lance Champagne" userId="784b97b5c38d2804" providerId="LiveId" clId="{9CC25D8A-88C5-450B-B819-47C1699753C4}" dt="2023-08-17T21:50:22.278" v="2606" actId="47"/>
        <pc:sldMkLst>
          <pc:docMk/>
          <pc:sldMk cId="0" sldId="317"/>
        </pc:sldMkLst>
      </pc:sldChg>
      <pc:sldChg chg="add del modTransition">
        <pc:chgData name="Lance Champagne" userId="784b97b5c38d2804" providerId="LiveId" clId="{9CC25D8A-88C5-450B-B819-47C1699753C4}" dt="2023-08-17T21:50:22.278" v="2606" actId="47"/>
        <pc:sldMkLst>
          <pc:docMk/>
          <pc:sldMk cId="0" sldId="318"/>
        </pc:sldMkLst>
      </pc:sldChg>
      <pc:sldChg chg="add del modTransition">
        <pc:chgData name="Lance Champagne" userId="784b97b5c38d2804" providerId="LiveId" clId="{9CC25D8A-88C5-450B-B819-47C1699753C4}" dt="2023-08-17T21:50:22.278" v="2606" actId="47"/>
        <pc:sldMkLst>
          <pc:docMk/>
          <pc:sldMk cId="0" sldId="319"/>
        </pc:sldMkLst>
      </pc:sldChg>
      <pc:sldChg chg="add del modTransition">
        <pc:chgData name="Lance Champagne" userId="784b97b5c38d2804" providerId="LiveId" clId="{9CC25D8A-88C5-450B-B819-47C1699753C4}" dt="2023-08-17T21:50:22.278" v="2606" actId="47"/>
        <pc:sldMkLst>
          <pc:docMk/>
          <pc:sldMk cId="0" sldId="320"/>
        </pc:sldMkLst>
      </pc:sldChg>
      <pc:sldChg chg="add del modTransition">
        <pc:chgData name="Lance Champagne" userId="784b97b5c38d2804" providerId="LiveId" clId="{9CC25D8A-88C5-450B-B819-47C1699753C4}" dt="2023-08-17T21:50:22.278" v="2606" actId="47"/>
        <pc:sldMkLst>
          <pc:docMk/>
          <pc:sldMk cId="0" sldId="321"/>
        </pc:sldMkLst>
      </pc:sldChg>
      <pc:sldChg chg="add del modTransition">
        <pc:chgData name="Lance Champagne" userId="784b97b5c38d2804" providerId="LiveId" clId="{9CC25D8A-88C5-450B-B819-47C1699753C4}" dt="2023-08-17T21:50:22.278" v="2606" actId="47"/>
        <pc:sldMkLst>
          <pc:docMk/>
          <pc:sldMk cId="0" sldId="322"/>
        </pc:sldMkLst>
      </pc:sldChg>
      <pc:sldChg chg="add del modTransition">
        <pc:chgData name="Lance Champagne" userId="784b97b5c38d2804" providerId="LiveId" clId="{9CC25D8A-88C5-450B-B819-47C1699753C4}" dt="2023-08-17T21:50:22.278" v="2606" actId="47"/>
        <pc:sldMkLst>
          <pc:docMk/>
          <pc:sldMk cId="0" sldId="323"/>
        </pc:sldMkLst>
      </pc:sldChg>
      <pc:sldChg chg="add del modTransition">
        <pc:chgData name="Lance Champagne" userId="784b97b5c38d2804" providerId="LiveId" clId="{9CC25D8A-88C5-450B-B819-47C1699753C4}" dt="2023-08-17T21:50:22.278" v="2606" actId="47"/>
        <pc:sldMkLst>
          <pc:docMk/>
          <pc:sldMk cId="0" sldId="324"/>
        </pc:sldMkLst>
      </pc:sldChg>
      <pc:sldChg chg="add del modTransition">
        <pc:chgData name="Lance Champagne" userId="784b97b5c38d2804" providerId="LiveId" clId="{9CC25D8A-88C5-450B-B819-47C1699753C4}" dt="2023-08-17T21:50:22.278" v="2606" actId="47"/>
        <pc:sldMkLst>
          <pc:docMk/>
          <pc:sldMk cId="0" sldId="325"/>
        </pc:sldMkLst>
      </pc:sldChg>
      <pc:sldChg chg="add del modTransition">
        <pc:chgData name="Lance Champagne" userId="784b97b5c38d2804" providerId="LiveId" clId="{9CC25D8A-88C5-450B-B819-47C1699753C4}" dt="2023-08-17T21:50:22.278" v="2606" actId="47"/>
        <pc:sldMkLst>
          <pc:docMk/>
          <pc:sldMk cId="0" sldId="326"/>
        </pc:sldMkLst>
      </pc:sldChg>
      <pc:sldChg chg="add del modTransition">
        <pc:chgData name="Lance Champagne" userId="784b97b5c38d2804" providerId="LiveId" clId="{9CC25D8A-88C5-450B-B819-47C1699753C4}" dt="2023-08-17T21:50:22.278" v="2606" actId="47"/>
        <pc:sldMkLst>
          <pc:docMk/>
          <pc:sldMk cId="0" sldId="327"/>
        </pc:sldMkLst>
      </pc:sldChg>
      <pc:sldChg chg="add del modTransition">
        <pc:chgData name="Lance Champagne" userId="784b97b5c38d2804" providerId="LiveId" clId="{9CC25D8A-88C5-450B-B819-47C1699753C4}" dt="2023-08-17T21:50:22.278" v="2606" actId="47"/>
        <pc:sldMkLst>
          <pc:docMk/>
          <pc:sldMk cId="0" sldId="328"/>
        </pc:sldMkLst>
      </pc:sldChg>
      <pc:sldChg chg="add del modTransition">
        <pc:chgData name="Lance Champagne" userId="784b97b5c38d2804" providerId="LiveId" clId="{9CC25D8A-88C5-450B-B819-47C1699753C4}" dt="2023-08-17T21:50:22.278" v="2606" actId="47"/>
        <pc:sldMkLst>
          <pc:docMk/>
          <pc:sldMk cId="0" sldId="329"/>
        </pc:sldMkLst>
      </pc:sldChg>
      <pc:sldChg chg="modSp mod">
        <pc:chgData name="Lance Champagne" userId="784b97b5c38d2804" providerId="LiveId" clId="{9CC25D8A-88C5-450B-B819-47C1699753C4}" dt="2023-08-17T19:38:41.605" v="52" actId="20577"/>
        <pc:sldMkLst>
          <pc:docMk/>
          <pc:sldMk cId="0" sldId="481"/>
        </pc:sldMkLst>
        <pc:spChg chg="mod">
          <ac:chgData name="Lance Champagne" userId="784b97b5c38d2804" providerId="LiveId" clId="{9CC25D8A-88C5-450B-B819-47C1699753C4}" dt="2023-08-17T19:38:41.605" v="52" actId="20577"/>
          <ac:spMkLst>
            <pc:docMk/>
            <pc:sldMk cId="0" sldId="481"/>
            <ac:spMk id="6" creationId="{00000000-0000-0000-0000-000000000000}"/>
          </ac:spMkLst>
        </pc:spChg>
        <pc:spChg chg="mod">
          <ac:chgData name="Lance Champagne" userId="784b97b5c38d2804" providerId="LiveId" clId="{9CC25D8A-88C5-450B-B819-47C1699753C4}" dt="2023-08-17T19:29:49.729" v="25" actId="20577"/>
          <ac:spMkLst>
            <pc:docMk/>
            <pc:sldMk cId="0" sldId="481"/>
            <ac:spMk id="7" creationId="{00000000-0000-0000-0000-000000000000}"/>
          </ac:spMkLst>
        </pc:spChg>
      </pc:sldChg>
      <pc:sldChg chg="del">
        <pc:chgData name="Lance Champagne" userId="784b97b5c38d2804" providerId="LiveId" clId="{9CC25D8A-88C5-450B-B819-47C1699753C4}" dt="2023-08-17T19:37:54.416" v="26" actId="47"/>
        <pc:sldMkLst>
          <pc:docMk/>
          <pc:sldMk cId="3331789621" sldId="491"/>
        </pc:sldMkLst>
      </pc:sldChg>
      <pc:sldChg chg="modSp new mod">
        <pc:chgData name="Lance Champagne" userId="784b97b5c38d2804" providerId="LiveId" clId="{9CC25D8A-88C5-450B-B819-47C1699753C4}" dt="2023-08-17T19:48:02.018" v="586" actId="20577"/>
        <pc:sldMkLst>
          <pc:docMk/>
          <pc:sldMk cId="3903922130" sldId="491"/>
        </pc:sldMkLst>
        <pc:spChg chg="mod">
          <ac:chgData name="Lance Champagne" userId="784b97b5c38d2804" providerId="LiveId" clId="{9CC25D8A-88C5-450B-B819-47C1699753C4}" dt="2023-08-17T19:44:06.772" v="112" actId="20577"/>
          <ac:spMkLst>
            <pc:docMk/>
            <pc:sldMk cId="3903922130" sldId="491"/>
            <ac:spMk id="2" creationId="{0250A0C3-9B4E-29C0-2F9E-A459DD508D35}"/>
          </ac:spMkLst>
        </pc:spChg>
        <pc:spChg chg="mod">
          <ac:chgData name="Lance Champagne" userId="784b97b5c38d2804" providerId="LiveId" clId="{9CC25D8A-88C5-450B-B819-47C1699753C4}" dt="2023-08-17T19:48:02.018" v="586" actId="20577"/>
          <ac:spMkLst>
            <pc:docMk/>
            <pc:sldMk cId="3903922130" sldId="491"/>
            <ac:spMk id="3" creationId="{5A63017D-F908-6FF9-67D9-A49DD18AAEF0}"/>
          </ac:spMkLst>
        </pc:spChg>
      </pc:sldChg>
      <pc:sldChg chg="modSp new mod">
        <pc:chgData name="Lance Champagne" userId="784b97b5c38d2804" providerId="LiveId" clId="{9CC25D8A-88C5-450B-B819-47C1699753C4}" dt="2023-08-17T20:12:14.478" v="1175" actId="20577"/>
        <pc:sldMkLst>
          <pc:docMk/>
          <pc:sldMk cId="417423085" sldId="492"/>
        </pc:sldMkLst>
        <pc:spChg chg="mod">
          <ac:chgData name="Lance Champagne" userId="784b97b5c38d2804" providerId="LiveId" clId="{9CC25D8A-88C5-450B-B819-47C1699753C4}" dt="2023-08-17T20:07:39.141" v="783" actId="20577"/>
          <ac:spMkLst>
            <pc:docMk/>
            <pc:sldMk cId="417423085" sldId="492"/>
            <ac:spMk id="2" creationId="{5414411C-4655-95B7-9999-18E019E6D8B1}"/>
          </ac:spMkLst>
        </pc:spChg>
        <pc:spChg chg="mod">
          <ac:chgData name="Lance Champagne" userId="784b97b5c38d2804" providerId="LiveId" clId="{9CC25D8A-88C5-450B-B819-47C1699753C4}" dt="2023-08-17T20:12:14.478" v="1175" actId="20577"/>
          <ac:spMkLst>
            <pc:docMk/>
            <pc:sldMk cId="417423085" sldId="492"/>
            <ac:spMk id="3" creationId="{945CF02F-2BAD-5386-EC56-D2AE5CDFCDD7}"/>
          </ac:spMkLst>
        </pc:spChg>
      </pc:sldChg>
      <pc:sldChg chg="del">
        <pc:chgData name="Lance Champagne" userId="784b97b5c38d2804" providerId="LiveId" clId="{9CC25D8A-88C5-450B-B819-47C1699753C4}" dt="2023-08-17T19:49:21.309" v="589" actId="47"/>
        <pc:sldMkLst>
          <pc:docMk/>
          <pc:sldMk cId="417423085" sldId="492"/>
        </pc:sldMkLst>
      </pc:sldChg>
      <pc:sldChg chg="del">
        <pc:chgData name="Lance Champagne" userId="784b97b5c38d2804" providerId="LiveId" clId="{9CC25D8A-88C5-450B-B819-47C1699753C4}" dt="2023-08-17T19:37:54.416" v="26" actId="47"/>
        <pc:sldMkLst>
          <pc:docMk/>
          <pc:sldMk cId="2557252831" sldId="492"/>
        </pc:sldMkLst>
      </pc:sldChg>
      <pc:sldChg chg="del">
        <pc:chgData name="Lance Champagne" userId="784b97b5c38d2804" providerId="LiveId" clId="{9CC25D8A-88C5-450B-B819-47C1699753C4}" dt="2023-08-17T19:37:54.416" v="26" actId="47"/>
        <pc:sldMkLst>
          <pc:docMk/>
          <pc:sldMk cId="560058962" sldId="493"/>
        </pc:sldMkLst>
      </pc:sldChg>
      <pc:sldChg chg="addSp delSp modSp new mod">
        <pc:chgData name="Lance Champagne" userId="784b97b5c38d2804" providerId="LiveId" clId="{9CC25D8A-88C5-450B-B819-47C1699753C4}" dt="2023-08-17T20:18:14.753" v="1412"/>
        <pc:sldMkLst>
          <pc:docMk/>
          <pc:sldMk cId="2404734001" sldId="493"/>
        </pc:sldMkLst>
        <pc:spChg chg="mod">
          <ac:chgData name="Lance Champagne" userId="784b97b5c38d2804" providerId="LiveId" clId="{9CC25D8A-88C5-450B-B819-47C1699753C4}" dt="2023-08-17T20:18:04.151" v="1411" actId="20577"/>
          <ac:spMkLst>
            <pc:docMk/>
            <pc:sldMk cId="2404734001" sldId="493"/>
            <ac:spMk id="2" creationId="{77268FD3-6AFF-F219-8554-179C29BC7B35}"/>
          </ac:spMkLst>
        </pc:spChg>
        <pc:spChg chg="del">
          <ac:chgData name="Lance Champagne" userId="784b97b5c38d2804" providerId="LiveId" clId="{9CC25D8A-88C5-450B-B819-47C1699753C4}" dt="2023-08-17T20:18:14.753" v="1412"/>
          <ac:spMkLst>
            <pc:docMk/>
            <pc:sldMk cId="2404734001" sldId="493"/>
            <ac:spMk id="3" creationId="{DF7094C4-07A5-4025-D1E1-A3A5B20A1909}"/>
          </ac:spMkLst>
        </pc:spChg>
        <pc:picChg chg="add mod">
          <ac:chgData name="Lance Champagne" userId="784b97b5c38d2804" providerId="LiveId" clId="{9CC25D8A-88C5-450B-B819-47C1699753C4}" dt="2023-08-17T20:18:14.753" v="1412"/>
          <ac:picMkLst>
            <pc:docMk/>
            <pc:sldMk cId="2404734001" sldId="493"/>
            <ac:picMk id="4" creationId="{20DCCE92-7429-0E7C-5A5C-0E293F2D4BB9}"/>
          </ac:picMkLst>
        </pc:picChg>
      </pc:sldChg>
      <pc:sldChg chg="addSp delSp modSp new del mod">
        <pc:chgData name="Lance Champagne" userId="784b97b5c38d2804" providerId="LiveId" clId="{9CC25D8A-88C5-450B-B819-47C1699753C4}" dt="2023-08-17T20:28:56.816" v="1641" actId="47"/>
        <pc:sldMkLst>
          <pc:docMk/>
          <pc:sldMk cId="1285198853" sldId="494"/>
        </pc:sldMkLst>
        <pc:spChg chg="mod">
          <ac:chgData name="Lance Champagne" userId="784b97b5c38d2804" providerId="LiveId" clId="{9CC25D8A-88C5-450B-B819-47C1699753C4}" dt="2023-08-17T20:20:51.780" v="1443" actId="20577"/>
          <ac:spMkLst>
            <pc:docMk/>
            <pc:sldMk cId="1285198853" sldId="494"/>
            <ac:spMk id="2" creationId="{54E9D509-D828-901B-4C56-578B637AE72C}"/>
          </ac:spMkLst>
        </pc:spChg>
        <pc:spChg chg="del">
          <ac:chgData name="Lance Champagne" userId="784b97b5c38d2804" providerId="LiveId" clId="{9CC25D8A-88C5-450B-B819-47C1699753C4}" dt="2023-08-17T20:21:10.597" v="1445"/>
          <ac:spMkLst>
            <pc:docMk/>
            <pc:sldMk cId="1285198853" sldId="494"/>
            <ac:spMk id="3" creationId="{2FF0A819-EE3B-4CFF-091E-B56B9A22E2D4}"/>
          </ac:spMkLst>
        </pc:spChg>
        <pc:spChg chg="add del mod">
          <ac:chgData name="Lance Champagne" userId="784b97b5c38d2804" providerId="LiveId" clId="{9CC25D8A-88C5-450B-B819-47C1699753C4}" dt="2023-08-17T20:28:42.899" v="1639" actId="21"/>
          <ac:spMkLst>
            <pc:docMk/>
            <pc:sldMk cId="1285198853" sldId="494"/>
            <ac:spMk id="5" creationId="{4C0A8591-4D0E-ADA4-BDA6-0808DBB0A260}"/>
          </ac:spMkLst>
        </pc:spChg>
        <pc:spChg chg="add del mod">
          <ac:chgData name="Lance Champagne" userId="784b97b5c38d2804" providerId="LiveId" clId="{9CC25D8A-88C5-450B-B819-47C1699753C4}" dt="2023-08-17T20:28:38.356" v="1638" actId="478"/>
          <ac:spMkLst>
            <pc:docMk/>
            <pc:sldMk cId="1285198853" sldId="494"/>
            <ac:spMk id="7" creationId="{94BE05EA-27F5-CF33-E924-C1F0BD367E29}"/>
          </ac:spMkLst>
        </pc:spChg>
        <pc:picChg chg="add del mod">
          <ac:chgData name="Lance Champagne" userId="784b97b5c38d2804" providerId="LiveId" clId="{9CC25D8A-88C5-450B-B819-47C1699753C4}" dt="2023-08-17T20:28:18.895" v="1635" actId="21"/>
          <ac:picMkLst>
            <pc:docMk/>
            <pc:sldMk cId="1285198853" sldId="494"/>
            <ac:picMk id="4" creationId="{505D8A75-4371-00AF-3DCC-35E10E16C216}"/>
          </ac:picMkLst>
        </pc:picChg>
      </pc:sldChg>
      <pc:sldChg chg="del">
        <pc:chgData name="Lance Champagne" userId="784b97b5c38d2804" providerId="LiveId" clId="{9CC25D8A-88C5-450B-B819-47C1699753C4}" dt="2023-08-17T19:37:54.416" v="26" actId="47"/>
        <pc:sldMkLst>
          <pc:docMk/>
          <pc:sldMk cId="1898643996" sldId="494"/>
        </pc:sldMkLst>
      </pc:sldChg>
      <pc:sldChg chg="addSp modSp new mod">
        <pc:chgData name="Lance Champagne" userId="784b97b5c38d2804" providerId="LiveId" clId="{9CC25D8A-88C5-450B-B819-47C1699753C4}" dt="2023-08-17T20:29:21.991" v="1670" actId="20577"/>
        <pc:sldMkLst>
          <pc:docMk/>
          <pc:sldMk cId="527403896" sldId="495"/>
        </pc:sldMkLst>
        <pc:spChg chg="mod">
          <ac:chgData name="Lance Champagne" userId="784b97b5c38d2804" providerId="LiveId" clId="{9CC25D8A-88C5-450B-B819-47C1699753C4}" dt="2023-08-17T20:29:21.991" v="1670" actId="20577"/>
          <ac:spMkLst>
            <pc:docMk/>
            <pc:sldMk cId="527403896" sldId="495"/>
            <ac:spMk id="2" creationId="{C3B70415-B5E9-3F00-AF5C-1D7B3D0BB7F6}"/>
          </ac:spMkLst>
        </pc:spChg>
        <pc:spChg chg="mod">
          <ac:chgData name="Lance Champagne" userId="784b97b5c38d2804" providerId="LiveId" clId="{9CC25D8A-88C5-450B-B819-47C1699753C4}" dt="2023-08-17T20:27:38.764" v="1634" actId="20577"/>
          <ac:spMkLst>
            <pc:docMk/>
            <pc:sldMk cId="527403896" sldId="495"/>
            <ac:spMk id="3" creationId="{5CFC67A7-86F1-54A1-C5C5-883F62271BFD}"/>
          </ac:spMkLst>
        </pc:spChg>
        <pc:spChg chg="add mod">
          <ac:chgData name="Lance Champagne" userId="784b97b5c38d2804" providerId="LiveId" clId="{9CC25D8A-88C5-450B-B819-47C1699753C4}" dt="2023-08-17T20:28:45.701" v="1640"/>
          <ac:spMkLst>
            <pc:docMk/>
            <pc:sldMk cId="527403896" sldId="495"/>
            <ac:spMk id="5" creationId="{08EA6AF6-1E84-0C6B-4142-9D82860B8EF9}"/>
          </ac:spMkLst>
        </pc:spChg>
        <pc:picChg chg="add mod">
          <ac:chgData name="Lance Champagne" userId="784b97b5c38d2804" providerId="LiveId" clId="{9CC25D8A-88C5-450B-B819-47C1699753C4}" dt="2023-08-17T20:28:26.890" v="1637" actId="1076"/>
          <ac:picMkLst>
            <pc:docMk/>
            <pc:sldMk cId="527403896" sldId="495"/>
            <ac:picMk id="4" creationId="{55E66493-245B-8201-94DA-F70C06141B54}"/>
          </ac:picMkLst>
        </pc:picChg>
      </pc:sldChg>
      <pc:sldChg chg="del">
        <pc:chgData name="Lance Champagne" userId="784b97b5c38d2804" providerId="LiveId" clId="{9CC25D8A-88C5-450B-B819-47C1699753C4}" dt="2023-08-17T19:37:54.416" v="26" actId="47"/>
        <pc:sldMkLst>
          <pc:docMk/>
          <pc:sldMk cId="4013448990" sldId="495"/>
        </pc:sldMkLst>
      </pc:sldChg>
      <pc:sldChg chg="del">
        <pc:chgData name="Lance Champagne" userId="784b97b5c38d2804" providerId="LiveId" clId="{9CC25D8A-88C5-450B-B819-47C1699753C4}" dt="2023-08-17T19:37:54.416" v="26" actId="47"/>
        <pc:sldMkLst>
          <pc:docMk/>
          <pc:sldMk cId="2135677610" sldId="496"/>
        </pc:sldMkLst>
      </pc:sldChg>
      <pc:sldChg chg="addSp modSp new mod">
        <pc:chgData name="Lance Champagne" userId="784b97b5c38d2804" providerId="LiveId" clId="{9CC25D8A-88C5-450B-B819-47C1699753C4}" dt="2023-08-17T20:37:07.324" v="1775" actId="15"/>
        <pc:sldMkLst>
          <pc:docMk/>
          <pc:sldMk cId="3646316490" sldId="496"/>
        </pc:sldMkLst>
        <pc:spChg chg="mod">
          <ac:chgData name="Lance Champagne" userId="784b97b5c38d2804" providerId="LiveId" clId="{9CC25D8A-88C5-450B-B819-47C1699753C4}" dt="2023-08-17T20:34:01.862" v="1700" actId="5793"/>
          <ac:spMkLst>
            <pc:docMk/>
            <pc:sldMk cId="3646316490" sldId="496"/>
            <ac:spMk id="2" creationId="{C3BF340A-5603-07EB-655B-239C751D9611}"/>
          </ac:spMkLst>
        </pc:spChg>
        <pc:spChg chg="mod">
          <ac:chgData name="Lance Champagne" userId="784b97b5c38d2804" providerId="LiveId" clId="{9CC25D8A-88C5-450B-B819-47C1699753C4}" dt="2023-08-17T20:37:07.324" v="1775" actId="15"/>
          <ac:spMkLst>
            <pc:docMk/>
            <pc:sldMk cId="3646316490" sldId="496"/>
            <ac:spMk id="3" creationId="{C0ACC0DB-BD6E-CB0A-2A9C-1BA9830FB4E4}"/>
          </ac:spMkLst>
        </pc:spChg>
        <pc:picChg chg="add mod">
          <ac:chgData name="Lance Champagne" userId="784b97b5c38d2804" providerId="LiveId" clId="{9CC25D8A-88C5-450B-B819-47C1699753C4}" dt="2023-08-17T20:35:13.528" v="1756" actId="1076"/>
          <ac:picMkLst>
            <pc:docMk/>
            <pc:sldMk cId="3646316490" sldId="496"/>
            <ac:picMk id="4" creationId="{47AFC130-7C02-4B70-3D4B-CDC54FF32637}"/>
          </ac:picMkLst>
        </pc:picChg>
        <pc:picChg chg="add mod">
          <ac:chgData name="Lance Champagne" userId="784b97b5c38d2804" providerId="LiveId" clId="{9CC25D8A-88C5-450B-B819-47C1699753C4}" dt="2023-08-17T20:36:30.775" v="1770" actId="1076"/>
          <ac:picMkLst>
            <pc:docMk/>
            <pc:sldMk cId="3646316490" sldId="496"/>
            <ac:picMk id="5" creationId="{D6293CAD-089C-7DD5-3CD0-72E5D16074BE}"/>
          </ac:picMkLst>
        </pc:picChg>
      </pc:sldChg>
      <pc:sldChg chg="addSp modSp new mod ord">
        <pc:chgData name="Lance Champagne" userId="784b97b5c38d2804" providerId="LiveId" clId="{9CC25D8A-88C5-450B-B819-47C1699753C4}" dt="2023-08-17T21:11:52.882" v="1914" actId="14100"/>
        <pc:sldMkLst>
          <pc:docMk/>
          <pc:sldMk cId="813515903" sldId="497"/>
        </pc:sldMkLst>
        <pc:spChg chg="mod">
          <ac:chgData name="Lance Champagne" userId="784b97b5c38d2804" providerId="LiveId" clId="{9CC25D8A-88C5-450B-B819-47C1699753C4}" dt="2023-08-17T21:08:43.726" v="1864" actId="20577"/>
          <ac:spMkLst>
            <pc:docMk/>
            <pc:sldMk cId="813515903" sldId="497"/>
            <ac:spMk id="2" creationId="{5E327A12-7630-5BED-7678-451A3E063D5D}"/>
          </ac:spMkLst>
        </pc:spChg>
        <pc:spChg chg="mod">
          <ac:chgData name="Lance Champagne" userId="784b97b5c38d2804" providerId="LiveId" clId="{9CC25D8A-88C5-450B-B819-47C1699753C4}" dt="2023-08-17T21:10:59.494" v="1908" actId="6549"/>
          <ac:spMkLst>
            <pc:docMk/>
            <pc:sldMk cId="813515903" sldId="497"/>
            <ac:spMk id="3" creationId="{B319D470-E0C7-0A22-FBA3-5122766192FB}"/>
          </ac:spMkLst>
        </pc:spChg>
        <pc:picChg chg="add mod">
          <ac:chgData name="Lance Champagne" userId="784b97b5c38d2804" providerId="LiveId" clId="{9CC25D8A-88C5-450B-B819-47C1699753C4}" dt="2023-08-17T21:11:09.231" v="1910" actId="1076"/>
          <ac:picMkLst>
            <pc:docMk/>
            <pc:sldMk cId="813515903" sldId="497"/>
            <ac:picMk id="5" creationId="{FCFB61C6-58AB-A631-B842-F6B34E604F69}"/>
          </ac:picMkLst>
        </pc:picChg>
        <pc:picChg chg="add mod">
          <ac:chgData name="Lance Champagne" userId="784b97b5c38d2804" providerId="LiveId" clId="{9CC25D8A-88C5-450B-B819-47C1699753C4}" dt="2023-08-17T21:11:52.882" v="1914" actId="14100"/>
          <ac:picMkLst>
            <pc:docMk/>
            <pc:sldMk cId="813515903" sldId="497"/>
            <ac:picMk id="7" creationId="{DD2A06E3-29C6-F8F0-271A-72D15766EC2E}"/>
          </ac:picMkLst>
        </pc:picChg>
      </pc:sldChg>
      <pc:sldChg chg="del">
        <pc:chgData name="Lance Champagne" userId="784b97b5c38d2804" providerId="LiveId" clId="{9CC25D8A-88C5-450B-B819-47C1699753C4}" dt="2023-08-17T19:37:54.416" v="26" actId="47"/>
        <pc:sldMkLst>
          <pc:docMk/>
          <pc:sldMk cId="2213973917" sldId="497"/>
        </pc:sldMkLst>
      </pc:sldChg>
      <pc:sldChg chg="addSp delSp modSp new mod modClrScheme chgLayout">
        <pc:chgData name="Lance Champagne" userId="784b97b5c38d2804" providerId="LiveId" clId="{9CC25D8A-88C5-450B-B819-47C1699753C4}" dt="2023-08-17T21:17:46.296" v="2124" actId="20577"/>
        <pc:sldMkLst>
          <pc:docMk/>
          <pc:sldMk cId="741603319" sldId="498"/>
        </pc:sldMkLst>
        <pc:spChg chg="mod ord">
          <ac:chgData name="Lance Champagne" userId="784b97b5c38d2804" providerId="LiveId" clId="{9CC25D8A-88C5-450B-B819-47C1699753C4}" dt="2023-08-17T21:13:24.409" v="1933" actId="26606"/>
          <ac:spMkLst>
            <pc:docMk/>
            <pc:sldMk cId="741603319" sldId="498"/>
            <ac:spMk id="2" creationId="{51244419-B12B-25B5-9D61-5FDE0966615A}"/>
          </ac:spMkLst>
        </pc:spChg>
        <pc:spChg chg="del">
          <ac:chgData name="Lance Champagne" userId="784b97b5c38d2804" providerId="LiveId" clId="{9CC25D8A-88C5-450B-B819-47C1699753C4}" dt="2023-08-17T21:12:54.581" v="1929" actId="22"/>
          <ac:spMkLst>
            <pc:docMk/>
            <pc:sldMk cId="741603319" sldId="498"/>
            <ac:spMk id="3" creationId="{0AEA6930-6BA0-91D2-9CB2-67FB650A434B}"/>
          </ac:spMkLst>
        </pc:spChg>
        <pc:spChg chg="add del mod">
          <ac:chgData name="Lance Champagne" userId="784b97b5c38d2804" providerId="LiveId" clId="{9CC25D8A-88C5-450B-B819-47C1699753C4}" dt="2023-08-17T21:13:24.404" v="1932" actId="26606"/>
          <ac:spMkLst>
            <pc:docMk/>
            <pc:sldMk cId="741603319" sldId="498"/>
            <ac:spMk id="10" creationId="{01EAD8CB-C58E-C901-491E-2C4B6E86A4A6}"/>
          </ac:spMkLst>
        </pc:spChg>
        <pc:spChg chg="add mod">
          <ac:chgData name="Lance Champagne" userId="784b97b5c38d2804" providerId="LiveId" clId="{9CC25D8A-88C5-450B-B819-47C1699753C4}" dt="2023-08-17T21:17:46.296" v="2124" actId="20577"/>
          <ac:spMkLst>
            <pc:docMk/>
            <pc:sldMk cId="741603319" sldId="498"/>
            <ac:spMk id="12" creationId="{5D157EFC-1657-5E75-323A-44977177365F}"/>
          </ac:spMkLst>
        </pc:spChg>
        <pc:picChg chg="add mod ord">
          <ac:chgData name="Lance Champagne" userId="784b97b5c38d2804" providerId="LiveId" clId="{9CC25D8A-88C5-450B-B819-47C1699753C4}" dt="2023-08-17T21:16:46.117" v="2067" actId="1076"/>
          <ac:picMkLst>
            <pc:docMk/>
            <pc:sldMk cId="741603319" sldId="498"/>
            <ac:picMk id="5" creationId="{C887237B-B17B-529C-08A3-8F0E71A7E96C}"/>
          </ac:picMkLst>
        </pc:picChg>
      </pc:sldChg>
      <pc:sldChg chg="del">
        <pc:chgData name="Lance Champagne" userId="784b97b5c38d2804" providerId="LiveId" clId="{9CC25D8A-88C5-450B-B819-47C1699753C4}" dt="2023-08-17T19:37:54.416" v="26" actId="47"/>
        <pc:sldMkLst>
          <pc:docMk/>
          <pc:sldMk cId="2547539958" sldId="498"/>
        </pc:sldMkLst>
      </pc:sldChg>
      <pc:sldChg chg="del">
        <pc:chgData name="Lance Champagne" userId="784b97b5c38d2804" providerId="LiveId" clId="{9CC25D8A-88C5-450B-B819-47C1699753C4}" dt="2023-08-17T19:37:54.416" v="26" actId="47"/>
        <pc:sldMkLst>
          <pc:docMk/>
          <pc:sldMk cId="475744782" sldId="499"/>
        </pc:sldMkLst>
      </pc:sldChg>
      <pc:sldChg chg="addSp modSp new mod">
        <pc:chgData name="Lance Champagne" userId="784b97b5c38d2804" providerId="LiveId" clId="{9CC25D8A-88C5-450B-B819-47C1699753C4}" dt="2023-08-17T21:27:57.872" v="2471" actId="1076"/>
        <pc:sldMkLst>
          <pc:docMk/>
          <pc:sldMk cId="945680282" sldId="499"/>
        </pc:sldMkLst>
        <pc:spChg chg="mod">
          <ac:chgData name="Lance Champagne" userId="784b97b5c38d2804" providerId="LiveId" clId="{9CC25D8A-88C5-450B-B819-47C1699753C4}" dt="2023-08-17T21:26:01.673" v="2219" actId="20577"/>
          <ac:spMkLst>
            <pc:docMk/>
            <pc:sldMk cId="945680282" sldId="499"/>
            <ac:spMk id="2" creationId="{C8F29192-24D3-4258-7425-1FB3E560FE48}"/>
          </ac:spMkLst>
        </pc:spChg>
        <pc:spChg chg="mod">
          <ac:chgData name="Lance Champagne" userId="784b97b5c38d2804" providerId="LiveId" clId="{9CC25D8A-88C5-450B-B819-47C1699753C4}" dt="2023-08-17T21:27:18.004" v="2469" actId="20577"/>
          <ac:spMkLst>
            <pc:docMk/>
            <pc:sldMk cId="945680282" sldId="499"/>
            <ac:spMk id="3" creationId="{09723582-DE53-35B1-B760-D03620CF5E0B}"/>
          </ac:spMkLst>
        </pc:spChg>
        <pc:picChg chg="add mod">
          <ac:chgData name="Lance Champagne" userId="784b97b5c38d2804" providerId="LiveId" clId="{9CC25D8A-88C5-450B-B819-47C1699753C4}" dt="2023-08-17T21:27:57.872" v="2471" actId="1076"/>
          <ac:picMkLst>
            <pc:docMk/>
            <pc:sldMk cId="945680282" sldId="499"/>
            <ac:picMk id="5" creationId="{B2890BD7-A1ED-D40E-D851-51EA14D050A7}"/>
          </ac:picMkLst>
        </pc:picChg>
      </pc:sldChg>
      <pc:sldChg chg="addSp delSp modSp new mod modClrScheme chgLayout">
        <pc:chgData name="Lance Champagne" userId="784b97b5c38d2804" providerId="LiveId" clId="{9CC25D8A-88C5-450B-B819-47C1699753C4}" dt="2023-08-17T21:25:33.050" v="2206" actId="1076"/>
        <pc:sldMkLst>
          <pc:docMk/>
          <pc:sldMk cId="2434451841" sldId="500"/>
        </pc:sldMkLst>
        <pc:spChg chg="mod ord">
          <ac:chgData name="Lance Champagne" userId="784b97b5c38d2804" providerId="LiveId" clId="{9CC25D8A-88C5-450B-B819-47C1699753C4}" dt="2023-08-17T21:21:10.189" v="2176" actId="700"/>
          <ac:spMkLst>
            <pc:docMk/>
            <pc:sldMk cId="2434451841" sldId="500"/>
            <ac:spMk id="2" creationId="{BBB47A39-3376-744C-01A2-0FD2D64040E3}"/>
          </ac:spMkLst>
        </pc:spChg>
        <pc:spChg chg="del mod ord">
          <ac:chgData name="Lance Champagne" userId="784b97b5c38d2804" providerId="LiveId" clId="{9CC25D8A-88C5-450B-B819-47C1699753C4}" dt="2023-08-17T21:19:07.042" v="2174" actId="700"/>
          <ac:spMkLst>
            <pc:docMk/>
            <pc:sldMk cId="2434451841" sldId="500"/>
            <ac:spMk id="3" creationId="{A91CFF91-F448-5D42-6E75-20FFA69BCF5D}"/>
          </ac:spMkLst>
        </pc:spChg>
        <pc:spChg chg="del">
          <ac:chgData name="Lance Champagne" userId="784b97b5c38d2804" providerId="LiveId" clId="{9CC25D8A-88C5-450B-B819-47C1699753C4}" dt="2023-08-17T21:19:07.042" v="2174" actId="700"/>
          <ac:spMkLst>
            <pc:docMk/>
            <pc:sldMk cId="2434451841" sldId="500"/>
            <ac:spMk id="4" creationId="{1E09F55A-82E7-6996-3048-18561DA4B322}"/>
          </ac:spMkLst>
        </pc:spChg>
        <pc:spChg chg="add del mod ord">
          <ac:chgData name="Lance Champagne" userId="784b97b5c38d2804" providerId="LiveId" clId="{9CC25D8A-88C5-450B-B819-47C1699753C4}" dt="2023-08-17T21:20:43.059" v="2175" actId="22"/>
          <ac:spMkLst>
            <pc:docMk/>
            <pc:sldMk cId="2434451841" sldId="500"/>
            <ac:spMk id="5" creationId="{A8CB9D53-0EDC-B52D-D78D-6B78E855527E}"/>
          </ac:spMkLst>
        </pc:spChg>
        <pc:spChg chg="add mod">
          <ac:chgData name="Lance Champagne" userId="784b97b5c38d2804" providerId="LiveId" clId="{9CC25D8A-88C5-450B-B819-47C1699753C4}" dt="2023-08-17T21:24:46.287" v="2201" actId="404"/>
          <ac:spMkLst>
            <pc:docMk/>
            <pc:sldMk cId="2434451841" sldId="500"/>
            <ac:spMk id="9" creationId="{D7E03860-EB84-F0AF-0966-1E7BB5D90A67}"/>
          </ac:spMkLst>
        </pc:spChg>
        <pc:picChg chg="add del mod ord">
          <ac:chgData name="Lance Champagne" userId="784b97b5c38d2804" providerId="LiveId" clId="{9CC25D8A-88C5-450B-B819-47C1699753C4}" dt="2023-08-17T21:21:13.841" v="2177" actId="21"/>
          <ac:picMkLst>
            <pc:docMk/>
            <pc:sldMk cId="2434451841" sldId="500"/>
            <ac:picMk id="7" creationId="{C9DF750B-3923-19BB-75B1-ECBFAC83E9F0}"/>
          </ac:picMkLst>
        </pc:picChg>
        <pc:picChg chg="add mod">
          <ac:chgData name="Lance Champagne" userId="784b97b5c38d2804" providerId="LiveId" clId="{9CC25D8A-88C5-450B-B819-47C1699753C4}" dt="2023-08-17T21:25:33.050" v="2206" actId="1076"/>
          <ac:picMkLst>
            <pc:docMk/>
            <pc:sldMk cId="2434451841" sldId="500"/>
            <ac:picMk id="11" creationId="{5CDCF624-05BA-948B-4478-5C7ACF005D0B}"/>
          </ac:picMkLst>
        </pc:picChg>
      </pc:sldChg>
      <pc:sldChg chg="del">
        <pc:chgData name="Lance Champagne" userId="784b97b5c38d2804" providerId="LiveId" clId="{9CC25D8A-88C5-450B-B819-47C1699753C4}" dt="2023-08-17T19:37:54.416" v="26" actId="47"/>
        <pc:sldMkLst>
          <pc:docMk/>
          <pc:sldMk cId="3670339283" sldId="500"/>
        </pc:sldMkLst>
      </pc:sldChg>
      <pc:sldChg chg="del">
        <pc:chgData name="Lance Champagne" userId="784b97b5c38d2804" providerId="LiveId" clId="{9CC25D8A-88C5-450B-B819-47C1699753C4}" dt="2023-08-17T19:37:54.416" v="26" actId="47"/>
        <pc:sldMkLst>
          <pc:docMk/>
          <pc:sldMk cId="596344537" sldId="501"/>
        </pc:sldMkLst>
      </pc:sldChg>
      <pc:sldChg chg="addSp modSp new mod">
        <pc:chgData name="Lance Champagne" userId="784b97b5c38d2804" providerId="LiveId" clId="{9CC25D8A-88C5-450B-B819-47C1699753C4}" dt="2023-08-17T21:29:06.808" v="2481" actId="1076"/>
        <pc:sldMkLst>
          <pc:docMk/>
          <pc:sldMk cId="1023791040" sldId="501"/>
        </pc:sldMkLst>
        <pc:spChg chg="mod">
          <ac:chgData name="Lance Champagne" userId="784b97b5c38d2804" providerId="LiveId" clId="{9CC25D8A-88C5-450B-B819-47C1699753C4}" dt="2023-08-17T21:28:13.684" v="2478" actId="20577"/>
          <ac:spMkLst>
            <pc:docMk/>
            <pc:sldMk cId="1023791040" sldId="501"/>
            <ac:spMk id="2" creationId="{05DE5746-4FE0-8B05-DBC9-7E9DA4DC87C5}"/>
          </ac:spMkLst>
        </pc:spChg>
        <pc:spChg chg="mod">
          <ac:chgData name="Lance Champagne" userId="784b97b5c38d2804" providerId="LiveId" clId="{9CC25D8A-88C5-450B-B819-47C1699753C4}" dt="2023-08-17T21:28:32.013" v="2479"/>
          <ac:spMkLst>
            <pc:docMk/>
            <pc:sldMk cId="1023791040" sldId="501"/>
            <ac:spMk id="3" creationId="{98A80683-8139-8EC1-11C6-8B27DF588167}"/>
          </ac:spMkLst>
        </pc:spChg>
        <pc:picChg chg="add mod">
          <ac:chgData name="Lance Champagne" userId="784b97b5c38d2804" providerId="LiveId" clId="{9CC25D8A-88C5-450B-B819-47C1699753C4}" dt="2023-08-17T21:29:06.808" v="2481" actId="1076"/>
          <ac:picMkLst>
            <pc:docMk/>
            <pc:sldMk cId="1023791040" sldId="501"/>
            <ac:picMk id="5" creationId="{1B536D2A-FF57-0621-D1F3-97C3E3673438}"/>
          </ac:picMkLst>
        </pc:picChg>
      </pc:sldChg>
      <pc:sldChg chg="del">
        <pc:chgData name="Lance Champagne" userId="784b97b5c38d2804" providerId="LiveId" clId="{9CC25D8A-88C5-450B-B819-47C1699753C4}" dt="2023-08-17T19:37:54.416" v="26" actId="47"/>
        <pc:sldMkLst>
          <pc:docMk/>
          <pc:sldMk cId="2808263441" sldId="502"/>
        </pc:sldMkLst>
      </pc:sldChg>
      <pc:sldChg chg="addSp delSp modSp new del mod modClrScheme chgLayout">
        <pc:chgData name="Lance Champagne" userId="784b97b5c38d2804" providerId="LiveId" clId="{9CC25D8A-88C5-450B-B819-47C1699753C4}" dt="2023-08-17T21:50:22.278" v="2606" actId="47"/>
        <pc:sldMkLst>
          <pc:docMk/>
          <pc:sldMk cId="3716914893" sldId="502"/>
        </pc:sldMkLst>
        <pc:spChg chg="mod ord">
          <ac:chgData name="Lance Champagne" userId="784b97b5c38d2804" providerId="LiveId" clId="{9CC25D8A-88C5-450B-B819-47C1699753C4}" dt="2023-08-17T21:33:01.562" v="2512" actId="700"/>
          <ac:spMkLst>
            <pc:docMk/>
            <pc:sldMk cId="3716914893" sldId="502"/>
            <ac:spMk id="2" creationId="{23BCBE08-56C5-229B-BF10-A54A08ACF6E1}"/>
          </ac:spMkLst>
        </pc:spChg>
        <pc:spChg chg="del mod ord">
          <ac:chgData name="Lance Champagne" userId="784b97b5c38d2804" providerId="LiveId" clId="{9CC25D8A-88C5-450B-B819-47C1699753C4}" dt="2023-08-17T21:33:01.562" v="2512" actId="700"/>
          <ac:spMkLst>
            <pc:docMk/>
            <pc:sldMk cId="3716914893" sldId="502"/>
            <ac:spMk id="3" creationId="{7D7C37FD-AA34-D5F9-A810-E82366B837DF}"/>
          </ac:spMkLst>
        </pc:spChg>
        <pc:spChg chg="del">
          <ac:chgData name="Lance Champagne" userId="784b97b5c38d2804" providerId="LiveId" clId="{9CC25D8A-88C5-450B-B819-47C1699753C4}" dt="2023-08-17T21:33:01.562" v="2512" actId="700"/>
          <ac:spMkLst>
            <pc:docMk/>
            <pc:sldMk cId="3716914893" sldId="502"/>
            <ac:spMk id="4" creationId="{8CFA3D89-BB1D-B331-CE12-4F19472F2A7D}"/>
          </ac:spMkLst>
        </pc:spChg>
        <pc:spChg chg="add mod ord">
          <ac:chgData name="Lance Champagne" userId="784b97b5c38d2804" providerId="LiveId" clId="{9CC25D8A-88C5-450B-B819-47C1699753C4}" dt="2023-08-17T21:33:26.048" v="2517" actId="20577"/>
          <ac:spMkLst>
            <pc:docMk/>
            <pc:sldMk cId="3716914893" sldId="502"/>
            <ac:spMk id="5" creationId="{CD4513CB-0FB3-D2BD-DFDA-E422A093A4AD}"/>
          </ac:spMkLst>
        </pc:spChg>
      </pc:sldChg>
      <pc:sldChg chg="del">
        <pc:chgData name="Lance Champagne" userId="784b97b5c38d2804" providerId="LiveId" clId="{9CC25D8A-88C5-450B-B819-47C1699753C4}" dt="2023-08-17T19:37:54.416" v="26" actId="47"/>
        <pc:sldMkLst>
          <pc:docMk/>
          <pc:sldMk cId="100221694" sldId="503"/>
        </pc:sldMkLst>
      </pc:sldChg>
      <pc:sldChg chg="del">
        <pc:chgData name="Lance Champagne" userId="784b97b5c38d2804" providerId="LiveId" clId="{9CC25D8A-88C5-450B-B819-47C1699753C4}" dt="2023-08-17T19:37:54.416" v="26" actId="47"/>
        <pc:sldMkLst>
          <pc:docMk/>
          <pc:sldMk cId="626318279" sldId="504"/>
        </pc:sldMkLst>
      </pc:sldChg>
      <pc:sldChg chg="del">
        <pc:chgData name="Lance Champagne" userId="784b97b5c38d2804" providerId="LiveId" clId="{9CC25D8A-88C5-450B-B819-47C1699753C4}" dt="2023-08-17T19:37:54.416" v="26" actId="47"/>
        <pc:sldMkLst>
          <pc:docMk/>
          <pc:sldMk cId="2403697183" sldId="505"/>
        </pc:sldMkLst>
      </pc:sldChg>
      <pc:sldChg chg="del">
        <pc:chgData name="Lance Champagne" userId="784b97b5c38d2804" providerId="LiveId" clId="{9CC25D8A-88C5-450B-B819-47C1699753C4}" dt="2023-08-17T19:37:54.416" v="26" actId="47"/>
        <pc:sldMkLst>
          <pc:docMk/>
          <pc:sldMk cId="3656100325" sldId="506"/>
        </pc:sldMkLst>
      </pc:sldChg>
      <pc:sldChg chg="del">
        <pc:chgData name="Lance Champagne" userId="784b97b5c38d2804" providerId="LiveId" clId="{9CC25D8A-88C5-450B-B819-47C1699753C4}" dt="2023-08-17T19:37:54.416" v="26" actId="47"/>
        <pc:sldMkLst>
          <pc:docMk/>
          <pc:sldMk cId="1022046055" sldId="507"/>
        </pc:sldMkLst>
      </pc:sldChg>
      <pc:sldChg chg="del">
        <pc:chgData name="Lance Champagne" userId="784b97b5c38d2804" providerId="LiveId" clId="{9CC25D8A-88C5-450B-B819-47C1699753C4}" dt="2023-08-17T19:37:54.416" v="26" actId="47"/>
        <pc:sldMkLst>
          <pc:docMk/>
          <pc:sldMk cId="1789194159" sldId="508"/>
        </pc:sldMkLst>
      </pc:sldChg>
      <pc:sldMasterChg chg="delSldLayout">
        <pc:chgData name="Lance Champagne" userId="784b97b5c38d2804" providerId="LiveId" clId="{9CC25D8A-88C5-450B-B819-47C1699753C4}" dt="2023-08-17T21:50:22.278" v="2606" actId="47"/>
        <pc:sldMasterMkLst>
          <pc:docMk/>
          <pc:sldMasterMk cId="947534618" sldId="2147483768"/>
        </pc:sldMasterMkLst>
        <pc:sldLayoutChg chg="del">
          <pc:chgData name="Lance Champagne" userId="784b97b5c38d2804" providerId="LiveId" clId="{9CC25D8A-88C5-450B-B819-47C1699753C4}" dt="2023-08-17T21:50:22.278" v="2606" actId="47"/>
          <pc:sldLayoutMkLst>
            <pc:docMk/>
            <pc:sldMasterMk cId="947534618" sldId="2147483768"/>
            <pc:sldLayoutMk cId="317358182" sldId="2147483785"/>
          </pc:sldLayoutMkLst>
        </pc:sldLayoutChg>
      </pc:sldMasterChg>
    </pc:docChg>
  </pc:docChgLst>
  <pc:docChgLst>
    <pc:chgData name="Lance Champagne" userId="784b97b5c38d2804" providerId="LiveId" clId="{AFB8E95D-1EC7-4D21-8714-74349248D1C8}"/>
    <pc:docChg chg="custSel addSld delSld modSld">
      <pc:chgData name="Lance Champagne" userId="784b97b5c38d2804" providerId="LiveId" clId="{AFB8E95D-1EC7-4D21-8714-74349248D1C8}" dt="2023-06-27T13:40:27.746" v="159"/>
      <pc:docMkLst>
        <pc:docMk/>
      </pc:docMkLst>
      <pc:sldChg chg="modSp mod">
        <pc:chgData name="Lance Champagne" userId="784b97b5c38d2804" providerId="LiveId" clId="{AFB8E95D-1EC7-4D21-8714-74349248D1C8}" dt="2023-06-26T20:42:35.750" v="54" actId="20577"/>
        <pc:sldMkLst>
          <pc:docMk/>
          <pc:sldMk cId="0" sldId="481"/>
        </pc:sldMkLst>
        <pc:spChg chg="mod">
          <ac:chgData name="Lance Champagne" userId="784b97b5c38d2804" providerId="LiveId" clId="{AFB8E95D-1EC7-4D21-8714-74349248D1C8}" dt="2023-06-26T20:42:01.928" v="7" actId="20577"/>
          <ac:spMkLst>
            <pc:docMk/>
            <pc:sldMk cId="0" sldId="481"/>
            <ac:spMk id="6" creationId="{00000000-0000-0000-0000-000000000000}"/>
          </ac:spMkLst>
        </pc:spChg>
        <pc:spChg chg="mod">
          <ac:chgData name="Lance Champagne" userId="784b97b5c38d2804" providerId="LiveId" clId="{AFB8E95D-1EC7-4D21-8714-74349248D1C8}" dt="2023-06-26T20:42:35.750" v="54" actId="20577"/>
          <ac:spMkLst>
            <pc:docMk/>
            <pc:sldMk cId="0" sldId="481"/>
            <ac:spMk id="7" creationId="{00000000-0000-0000-0000-000000000000}"/>
          </ac:spMkLst>
        </pc:spChg>
      </pc:sldChg>
      <pc:sldChg chg="modSp new mod">
        <pc:chgData name="Lance Champagne" userId="784b97b5c38d2804" providerId="LiveId" clId="{AFB8E95D-1EC7-4D21-8714-74349248D1C8}" dt="2023-06-27T13:40:27.746" v="159"/>
        <pc:sldMkLst>
          <pc:docMk/>
          <pc:sldMk cId="2511050782" sldId="491"/>
        </pc:sldMkLst>
        <pc:spChg chg="mod">
          <ac:chgData name="Lance Champagne" userId="784b97b5c38d2804" providerId="LiveId" clId="{AFB8E95D-1EC7-4D21-8714-74349248D1C8}" dt="2023-06-26T21:27:24.512" v="62" actId="20577"/>
          <ac:spMkLst>
            <pc:docMk/>
            <pc:sldMk cId="2511050782" sldId="491"/>
            <ac:spMk id="2" creationId="{BA7412C4-3685-8AE9-85DA-B0B3E3E81FC5}"/>
          </ac:spMkLst>
        </pc:spChg>
        <pc:spChg chg="mod">
          <ac:chgData name="Lance Champagne" userId="784b97b5c38d2804" providerId="LiveId" clId="{AFB8E95D-1EC7-4D21-8714-74349248D1C8}" dt="2023-06-27T13:40:27.746" v="159"/>
          <ac:spMkLst>
            <pc:docMk/>
            <pc:sldMk cId="2511050782" sldId="491"/>
            <ac:spMk id="3" creationId="{A33F245D-B876-5159-2B5B-AC2F4F30984E}"/>
          </ac:spMkLst>
        </pc:spChg>
      </pc:sldChg>
      <pc:sldChg chg="del">
        <pc:chgData name="Lance Champagne" userId="784b97b5c38d2804" providerId="LiveId" clId="{AFB8E95D-1EC7-4D21-8714-74349248D1C8}" dt="2023-06-26T20:42:58.268" v="55" actId="47"/>
        <pc:sldMkLst>
          <pc:docMk/>
          <pc:sldMk cId="1847117144" sldId="495"/>
        </pc:sldMkLst>
      </pc:sldChg>
      <pc:sldChg chg="del">
        <pc:chgData name="Lance Champagne" userId="784b97b5c38d2804" providerId="LiveId" clId="{AFB8E95D-1EC7-4D21-8714-74349248D1C8}" dt="2023-06-26T20:42:58.268" v="55" actId="47"/>
        <pc:sldMkLst>
          <pc:docMk/>
          <pc:sldMk cId="1317117749" sldId="505"/>
        </pc:sldMkLst>
      </pc:sldChg>
      <pc:sldChg chg="del">
        <pc:chgData name="Lance Champagne" userId="784b97b5c38d2804" providerId="LiveId" clId="{AFB8E95D-1EC7-4D21-8714-74349248D1C8}" dt="2023-06-26T20:42:58.268" v="55" actId="47"/>
        <pc:sldMkLst>
          <pc:docMk/>
          <pc:sldMk cId="1902469534" sldId="511"/>
        </pc:sldMkLst>
      </pc:sldChg>
      <pc:sldChg chg="del">
        <pc:chgData name="Lance Champagne" userId="784b97b5c38d2804" providerId="LiveId" clId="{AFB8E95D-1EC7-4D21-8714-74349248D1C8}" dt="2023-06-26T20:42:58.268" v="55" actId="47"/>
        <pc:sldMkLst>
          <pc:docMk/>
          <pc:sldMk cId="4290088377" sldId="512"/>
        </pc:sldMkLst>
      </pc:sldChg>
      <pc:sldChg chg="del">
        <pc:chgData name="Lance Champagne" userId="784b97b5c38d2804" providerId="LiveId" clId="{AFB8E95D-1EC7-4D21-8714-74349248D1C8}" dt="2023-06-26T20:42:58.268" v="55" actId="47"/>
        <pc:sldMkLst>
          <pc:docMk/>
          <pc:sldMk cId="181476817" sldId="51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2"/>
            <a:ext cx="3037840" cy="4615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vl1pPr>
          </a:lstStyle>
          <a:p>
            <a:pPr>
              <a:defRPr/>
            </a:pPr>
            <a:endParaRPr lang="en-US" dirty="0"/>
          </a:p>
        </p:txBody>
      </p:sp>
      <p:sp>
        <p:nvSpPr>
          <p:cNvPr id="111619" name="Rectangle 3"/>
          <p:cNvSpPr>
            <a:spLocks noGrp="1" noChangeArrowheads="1"/>
          </p:cNvSpPr>
          <p:nvPr>
            <p:ph type="dt" sz="quarter" idx="1"/>
          </p:nvPr>
        </p:nvSpPr>
        <p:spPr bwMode="auto">
          <a:xfrm>
            <a:off x="3970938" y="2"/>
            <a:ext cx="3037840" cy="4615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vl1pPr>
          </a:lstStyle>
          <a:p>
            <a:pPr>
              <a:defRPr/>
            </a:pPr>
            <a:endParaRPr lang="en-US" dirty="0"/>
          </a:p>
        </p:txBody>
      </p:sp>
      <p:sp>
        <p:nvSpPr>
          <p:cNvPr id="111620" name="Rectangle 4"/>
          <p:cNvSpPr>
            <a:spLocks noGrp="1" noChangeArrowheads="1"/>
          </p:cNvSpPr>
          <p:nvPr>
            <p:ph type="ftr" sz="quarter" idx="2"/>
          </p:nvPr>
        </p:nvSpPr>
        <p:spPr bwMode="auto">
          <a:xfrm>
            <a:off x="0" y="8772914"/>
            <a:ext cx="3037840" cy="4615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vl1pPr>
          </a:lstStyle>
          <a:p>
            <a:pPr>
              <a:defRPr/>
            </a:pPr>
            <a:endParaRPr lang="en-US" dirty="0"/>
          </a:p>
        </p:txBody>
      </p:sp>
      <p:sp>
        <p:nvSpPr>
          <p:cNvPr id="111621" name="Rectangle 5"/>
          <p:cNvSpPr>
            <a:spLocks noGrp="1" noChangeArrowheads="1"/>
          </p:cNvSpPr>
          <p:nvPr>
            <p:ph type="sldNum" sz="quarter" idx="3"/>
          </p:nvPr>
        </p:nvSpPr>
        <p:spPr bwMode="auto">
          <a:xfrm>
            <a:off x="3970938" y="8772914"/>
            <a:ext cx="3037840" cy="4615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vl1pPr>
          </a:lstStyle>
          <a:p>
            <a:pPr>
              <a:defRPr/>
            </a:pPr>
            <a:fld id="{23FC9621-465A-4633-88AC-3C42FAE79B87}" type="slidenum">
              <a:rPr lang="en-US"/>
              <a:pPr>
                <a:defRPr/>
              </a:pPr>
              <a:t>‹#›</a:t>
            </a:fld>
            <a:endParaRPr lang="en-US" dirty="0"/>
          </a:p>
        </p:txBody>
      </p:sp>
    </p:spTree>
    <p:extLst>
      <p:ext uri="{BB962C8B-B14F-4D97-AF65-F5344CB8AC3E}">
        <p14:creationId xmlns:p14="http://schemas.microsoft.com/office/powerpoint/2010/main" val="25538921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2"/>
            <a:ext cx="3037840" cy="4615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vl1pPr>
          </a:lstStyle>
          <a:p>
            <a:pPr>
              <a:defRPr/>
            </a:pPr>
            <a:endParaRPr lang="en-US" dirty="0"/>
          </a:p>
        </p:txBody>
      </p:sp>
      <p:sp>
        <p:nvSpPr>
          <p:cNvPr id="60419" name="Rectangle 3"/>
          <p:cNvSpPr>
            <a:spLocks noGrp="1" noChangeArrowheads="1"/>
          </p:cNvSpPr>
          <p:nvPr>
            <p:ph type="dt" idx="1"/>
          </p:nvPr>
        </p:nvSpPr>
        <p:spPr bwMode="auto">
          <a:xfrm>
            <a:off x="3970938" y="2"/>
            <a:ext cx="3037840" cy="4615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vl1pPr>
          </a:lstStyle>
          <a:p>
            <a:pPr>
              <a:defRPr/>
            </a:pPr>
            <a:endParaRPr lang="en-US" dirty="0"/>
          </a:p>
        </p:txBody>
      </p:sp>
      <p:sp>
        <p:nvSpPr>
          <p:cNvPr id="23556" name="Rectangle 4"/>
          <p:cNvSpPr>
            <a:spLocks noGrp="1" noRot="1" noChangeAspect="1" noChangeArrowheads="1" noTextEdit="1"/>
          </p:cNvSpPr>
          <p:nvPr>
            <p:ph type="sldImg" idx="2"/>
          </p:nvPr>
        </p:nvSpPr>
        <p:spPr bwMode="auto">
          <a:xfrm>
            <a:off x="1196975" y="692150"/>
            <a:ext cx="4618038" cy="3463925"/>
          </a:xfrm>
          <a:prstGeom prst="rect">
            <a:avLst/>
          </a:prstGeom>
          <a:noFill/>
          <a:ln w="9525">
            <a:solidFill>
              <a:srgbClr val="000000"/>
            </a:solidFill>
            <a:miter lim="800000"/>
            <a:headEnd/>
            <a:tailEnd/>
          </a:ln>
        </p:spPr>
      </p:sp>
      <p:sp>
        <p:nvSpPr>
          <p:cNvPr id="60421" name="Rectangle 5"/>
          <p:cNvSpPr>
            <a:spLocks noGrp="1" noChangeArrowheads="1"/>
          </p:cNvSpPr>
          <p:nvPr>
            <p:ph type="body" sz="quarter" idx="3"/>
          </p:nvPr>
        </p:nvSpPr>
        <p:spPr bwMode="auto">
          <a:xfrm>
            <a:off x="701040" y="4387259"/>
            <a:ext cx="5608320" cy="415567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0422" name="Rectangle 6"/>
          <p:cNvSpPr>
            <a:spLocks noGrp="1" noChangeArrowheads="1"/>
          </p:cNvSpPr>
          <p:nvPr>
            <p:ph type="ftr" sz="quarter" idx="4"/>
          </p:nvPr>
        </p:nvSpPr>
        <p:spPr bwMode="auto">
          <a:xfrm>
            <a:off x="0" y="8772914"/>
            <a:ext cx="3037840" cy="4615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vl1pPr>
          </a:lstStyle>
          <a:p>
            <a:pPr>
              <a:defRPr/>
            </a:pPr>
            <a:endParaRPr lang="en-US" dirty="0"/>
          </a:p>
        </p:txBody>
      </p:sp>
      <p:sp>
        <p:nvSpPr>
          <p:cNvPr id="60423" name="Rectangle 7"/>
          <p:cNvSpPr>
            <a:spLocks noGrp="1" noChangeArrowheads="1"/>
          </p:cNvSpPr>
          <p:nvPr>
            <p:ph type="sldNum" sz="quarter" idx="5"/>
          </p:nvPr>
        </p:nvSpPr>
        <p:spPr bwMode="auto">
          <a:xfrm>
            <a:off x="3970938" y="8772914"/>
            <a:ext cx="3037840" cy="4615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vl1pPr>
          </a:lstStyle>
          <a:p>
            <a:pPr>
              <a:defRPr/>
            </a:pPr>
            <a:fld id="{AEDD63FF-397F-4046-AF0D-8445F1F43690}" type="slidenum">
              <a:rPr lang="en-US"/>
              <a:pPr>
                <a:defRPr/>
              </a:pPr>
              <a:t>‹#›</a:t>
            </a:fld>
            <a:endParaRPr lang="en-US" dirty="0"/>
          </a:p>
        </p:txBody>
      </p:sp>
    </p:spTree>
    <p:extLst>
      <p:ext uri="{BB962C8B-B14F-4D97-AF65-F5344CB8AC3E}">
        <p14:creationId xmlns:p14="http://schemas.microsoft.com/office/powerpoint/2010/main" val="29464515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6021" y="2130126"/>
            <a:ext cx="7771963" cy="1470288"/>
          </a:xfr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n-US"/>
              <a:t>Click to edit Master title style</a:t>
            </a:r>
          </a:p>
        </p:txBody>
      </p:sp>
      <p:sp>
        <p:nvSpPr>
          <p:cNvPr id="3" name="Subtitle 2"/>
          <p:cNvSpPr>
            <a:spLocks noGrp="1"/>
          </p:cNvSpPr>
          <p:nvPr>
            <p:ph type="subTitle" idx="1"/>
          </p:nvPr>
        </p:nvSpPr>
        <p:spPr>
          <a:xfrm>
            <a:off x="1372037" y="3885868"/>
            <a:ext cx="6399926" cy="1752871"/>
          </a:xfrm>
        </p:spPr>
        <p:txBody>
          <a:bodyPr/>
          <a:lstStyle>
            <a:lvl1pPr marL="0" indent="0" algn="ctr">
              <a:buNone/>
              <a:defRPr>
                <a:latin typeface="Calibri" panose="020F0502020204030204" pitchFamily="34" charset="0"/>
                <a:ea typeface="Calibri" panose="020F0502020204030204" pitchFamily="34" charset="0"/>
                <a:cs typeface="Calibri" panose="020F0502020204030204" pitchFamily="34" charset="0"/>
              </a:defRPr>
            </a:lvl1pPr>
            <a:lvl2pPr marL="416606" indent="0" algn="ctr">
              <a:buNone/>
              <a:defRPr/>
            </a:lvl2pPr>
            <a:lvl3pPr marL="833212" indent="0" algn="ctr">
              <a:buNone/>
              <a:defRPr/>
            </a:lvl3pPr>
            <a:lvl4pPr marL="1249818" indent="0" algn="ctr">
              <a:buNone/>
              <a:defRPr/>
            </a:lvl4pPr>
            <a:lvl5pPr marL="1666424" indent="0" algn="ctr">
              <a:buNone/>
              <a:defRPr/>
            </a:lvl5pPr>
            <a:lvl6pPr marL="2083030" indent="0" algn="ctr">
              <a:buNone/>
              <a:defRPr/>
            </a:lvl6pPr>
            <a:lvl7pPr marL="2499638" indent="0" algn="ctr">
              <a:buNone/>
              <a:defRPr/>
            </a:lvl7pPr>
            <a:lvl8pPr marL="2916245" indent="0" algn="ctr">
              <a:buNone/>
              <a:defRPr/>
            </a:lvl8pPr>
            <a:lvl9pPr marL="3332849" indent="0" algn="ctr">
              <a:buNone/>
              <a:defRPr/>
            </a:lvl9pPr>
          </a:lstStyle>
          <a:p>
            <a:r>
              <a:rPr lang="en-US"/>
              <a:t>Click to edit Master subtitle style</a:t>
            </a:r>
          </a:p>
        </p:txBody>
      </p:sp>
    </p:spTree>
    <p:extLst>
      <p:ext uri="{BB962C8B-B14F-4D97-AF65-F5344CB8AC3E}">
        <p14:creationId xmlns:p14="http://schemas.microsoft.com/office/powerpoint/2010/main" val="868787766"/>
      </p:ext>
    </p:extLst>
  </p:cSld>
  <p:clrMapOvr>
    <a:masterClrMapping/>
  </p:clrMapOvr>
  <p:transition advClick="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8814785"/>
      </p:ext>
    </p:extLst>
  </p:cSld>
  <p:clrMapOvr>
    <a:masterClrMapping/>
  </p:clrMapOvr>
  <p:transition advClick="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8687" y="-114754"/>
            <a:ext cx="2055142" cy="57807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8890" y="-114754"/>
            <a:ext cx="6029971" cy="57807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9957516"/>
      </p:ext>
    </p:extLst>
  </p:cSld>
  <p:clrMapOvr>
    <a:masterClrMapping/>
  </p:clrMapOvr>
  <p:transition advClick="0">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88892" y="-114754"/>
            <a:ext cx="8224939" cy="57807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4842397"/>
      </p:ext>
    </p:extLst>
  </p:cSld>
  <p:clrMapOvr>
    <a:masterClrMapping/>
  </p:clrMapOvr>
  <p:transition advClick="0">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82151" y="-114752"/>
            <a:ext cx="6727641" cy="1143239"/>
          </a:xfrm>
        </p:spPr>
        <p:txBody>
          <a:bodyPr/>
          <a:lstStyle/>
          <a:p>
            <a:r>
              <a:rPr lang="en-US"/>
              <a:t>Click to edit Master title style</a:t>
            </a:r>
          </a:p>
        </p:txBody>
      </p:sp>
      <p:sp>
        <p:nvSpPr>
          <p:cNvPr id="3" name="Content Placeholder 2"/>
          <p:cNvSpPr>
            <a:spLocks noGrp="1"/>
          </p:cNvSpPr>
          <p:nvPr>
            <p:ph sz="half" idx="1"/>
          </p:nvPr>
        </p:nvSpPr>
        <p:spPr>
          <a:xfrm>
            <a:off x="388890" y="1550619"/>
            <a:ext cx="4041828" cy="4115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0544" y="1550619"/>
            <a:ext cx="4043285" cy="4115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5417956"/>
      </p:ext>
    </p:extLst>
  </p:cSld>
  <p:clrMapOvr>
    <a:masterClrMapping/>
  </p:clrMapOvr>
  <p:transition advClick="0">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82151" y="-114752"/>
            <a:ext cx="6727641" cy="1143239"/>
          </a:xfrm>
        </p:spPr>
        <p:txBody>
          <a:bodyPr/>
          <a:lstStyle/>
          <a:p>
            <a:r>
              <a:rPr lang="en-US"/>
              <a:t>Click to edit Master title style</a:t>
            </a:r>
          </a:p>
        </p:txBody>
      </p:sp>
      <p:sp>
        <p:nvSpPr>
          <p:cNvPr id="3" name="Content Placeholder 2"/>
          <p:cNvSpPr>
            <a:spLocks noGrp="1"/>
          </p:cNvSpPr>
          <p:nvPr>
            <p:ph sz="quarter" idx="1"/>
          </p:nvPr>
        </p:nvSpPr>
        <p:spPr>
          <a:xfrm>
            <a:off x="388890" y="1550619"/>
            <a:ext cx="4041828" cy="1988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88890" y="3676441"/>
            <a:ext cx="4041828" cy="1989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570544" y="1550619"/>
            <a:ext cx="4043285" cy="4115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8661150"/>
      </p:ext>
    </p:extLst>
  </p:cSld>
  <p:clrMapOvr>
    <a:masterClrMapping/>
  </p:clrMapOvr>
  <p:transition advClick="0">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82151" y="-114752"/>
            <a:ext cx="6727641" cy="1143239"/>
          </a:xfrm>
        </p:spPr>
        <p:txBody>
          <a:bodyPr/>
          <a:lstStyle/>
          <a:p>
            <a:r>
              <a:rPr lang="en-US"/>
              <a:t>Click to edit Master title style</a:t>
            </a:r>
          </a:p>
        </p:txBody>
      </p:sp>
      <p:sp>
        <p:nvSpPr>
          <p:cNvPr id="3" name="Content Placeholder 2"/>
          <p:cNvSpPr>
            <a:spLocks noGrp="1"/>
          </p:cNvSpPr>
          <p:nvPr>
            <p:ph sz="half" idx="1"/>
          </p:nvPr>
        </p:nvSpPr>
        <p:spPr>
          <a:xfrm>
            <a:off x="388892" y="1550619"/>
            <a:ext cx="8224939" cy="1988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88892" y="3676441"/>
            <a:ext cx="8224939" cy="1989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5970654"/>
      </p:ext>
    </p:extLst>
  </p:cSld>
  <p:clrMapOvr>
    <a:masterClrMapping/>
  </p:clrMapOvr>
  <p:transition advClick="0">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AFIT">
    <p:spTree>
      <p:nvGrpSpPr>
        <p:cNvPr id="1" name=""/>
        <p:cNvGrpSpPr/>
        <p:nvPr/>
      </p:nvGrpSpPr>
      <p:grpSpPr>
        <a:xfrm>
          <a:off x="0" y="0"/>
          <a:ext cx="0" cy="0"/>
          <a:chOff x="0" y="0"/>
          <a:chExt cx="0" cy="0"/>
        </a:xfrm>
      </p:grpSpPr>
      <p:pic>
        <p:nvPicPr>
          <p:cNvPr id="2" name="Picture 12" descr="shield"/>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81150" y="2579688"/>
            <a:ext cx="2038350" cy="22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3"/>
          <p:cNvSpPr txBox="1">
            <a:spLocks noChangeArrowheads="1"/>
          </p:cNvSpPr>
          <p:nvPr userDrawn="1"/>
        </p:nvSpPr>
        <p:spPr bwMode="auto">
          <a:xfrm>
            <a:off x="974725" y="190500"/>
            <a:ext cx="6778625" cy="600075"/>
          </a:xfrm>
          <a:prstGeom prst="rect">
            <a:avLst/>
          </a:prstGeom>
          <a:noFill/>
          <a:ln w="9525">
            <a:noFill/>
            <a:miter lim="800000"/>
            <a:headEnd/>
            <a:tailEnd/>
          </a:ln>
          <a:effectLst/>
        </p:spPr>
        <p:txBody>
          <a:bodyPr wrap="none" lIns="91271" tIns="45636" rIns="91271" bIns="45636">
            <a:spAutoFit/>
          </a:bodyPr>
          <a:lstStyle/>
          <a:p>
            <a:pPr defTabSz="914408">
              <a:spcBef>
                <a:spcPct val="0"/>
              </a:spcBef>
              <a:buFontTx/>
              <a:buNone/>
              <a:defRPr/>
            </a:pPr>
            <a:r>
              <a:rPr lang="en-US" sz="3300" b="1" dirty="0">
                <a:solidFill>
                  <a:srgbClr val="000066"/>
                </a:solidFill>
                <a:effectLst>
                  <a:outerShdw blurRad="38100" dist="38100" dir="2700000" algn="tl">
                    <a:srgbClr val="C0C0C0"/>
                  </a:outerShdw>
                </a:effectLst>
                <a:cs typeface="Arial" panose="020B0604020202020204" pitchFamily="34" charset="0"/>
              </a:rPr>
              <a:t>Air Force Institute of Technology</a:t>
            </a:r>
            <a:endParaRPr lang="en-US" sz="3300" b="1" dirty="0">
              <a:solidFill>
                <a:srgbClr val="000000"/>
              </a:solidFill>
              <a:effectLst>
                <a:outerShdw blurRad="38100" dist="38100" dir="2700000" algn="tl">
                  <a:srgbClr val="C0C0C0"/>
                </a:outerShdw>
              </a:effectLst>
              <a:cs typeface="Arial" panose="020B0604020202020204" pitchFamily="34" charset="0"/>
            </a:endParaRPr>
          </a:p>
        </p:txBody>
      </p:sp>
      <p:sp>
        <p:nvSpPr>
          <p:cNvPr id="4" name="Content Placeholder 2"/>
          <p:cNvSpPr>
            <a:spLocks noGrp="1"/>
          </p:cNvSpPr>
          <p:nvPr>
            <p:ph idx="1"/>
          </p:nvPr>
        </p:nvSpPr>
        <p:spPr>
          <a:xfrm>
            <a:off x="3962400" y="1905000"/>
            <a:ext cx="4795838" cy="40386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256395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82150" y="0"/>
            <a:ext cx="6727641" cy="1028486"/>
          </a:xfr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159798" y="1154097"/>
            <a:ext cx="8833281" cy="5584053"/>
          </a:xfr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vl2pPr>
              <a:defRPr>
                <a:latin typeface="Calibri" panose="020F0502020204030204" pitchFamily="34" charset="0"/>
                <a:ea typeface="Calibri" panose="020F0502020204030204" pitchFamily="34" charset="0"/>
                <a:cs typeface="Calibri" panose="020F0502020204030204" pitchFamily="34" charset="0"/>
              </a:defRPr>
            </a:lvl2pPr>
            <a:lvl3pPr>
              <a:defRPr>
                <a:latin typeface="Calibri" panose="020F0502020204030204" pitchFamily="34" charset="0"/>
                <a:ea typeface="Calibri" panose="020F0502020204030204" pitchFamily="34" charset="0"/>
                <a:cs typeface="Calibri" panose="020F0502020204030204" pitchFamily="34" charset="0"/>
              </a:defRPr>
            </a:lvl3pPr>
            <a:lvl4pPr>
              <a:defRPr>
                <a:latin typeface="Calibri" panose="020F0502020204030204" pitchFamily="34" charset="0"/>
                <a:ea typeface="Calibri" panose="020F0502020204030204" pitchFamily="34" charset="0"/>
                <a:cs typeface="Calibri" panose="020F0502020204030204" pitchFamily="34" charset="0"/>
              </a:defRPr>
            </a:lvl4pPr>
            <a:lvl5pPr>
              <a:defRPr>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70272292"/>
      </p:ext>
    </p:extLst>
  </p:cSld>
  <p:clrMapOvr>
    <a:masterClrMapping/>
  </p:clrMapOvr>
  <p:transition advClick="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7417919"/>
      </p:ext>
    </p:extLst>
  </p:cSld>
  <p:clrMapOvr>
    <a:masterClrMapping/>
  </p:clrMapOvr>
  <p:transition advClick="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82150" y="0"/>
            <a:ext cx="6727641" cy="1028486"/>
          </a:xfr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n-US"/>
              <a:t>Click to edit Master title style</a:t>
            </a:r>
          </a:p>
        </p:txBody>
      </p:sp>
      <p:sp>
        <p:nvSpPr>
          <p:cNvPr id="3" name="Content Placeholder 2"/>
          <p:cNvSpPr>
            <a:spLocks noGrp="1"/>
          </p:cNvSpPr>
          <p:nvPr>
            <p:ph sz="half" idx="1"/>
          </p:nvPr>
        </p:nvSpPr>
        <p:spPr>
          <a:xfrm>
            <a:off x="124287" y="1189609"/>
            <a:ext cx="4306431" cy="5477520"/>
          </a:xfrm>
        </p:spPr>
        <p:txBody>
          <a:bodyPr/>
          <a:lstStyle>
            <a:lvl1pPr>
              <a:defRPr sz="2600">
                <a:latin typeface="Calibri" panose="020F0502020204030204" pitchFamily="34" charset="0"/>
                <a:ea typeface="Calibri" panose="020F0502020204030204" pitchFamily="34" charset="0"/>
                <a:cs typeface="Calibri" panose="020F0502020204030204" pitchFamily="34" charset="0"/>
              </a:defRPr>
            </a:lvl1pPr>
            <a:lvl2pPr>
              <a:defRPr sz="2200">
                <a:latin typeface="Calibri" panose="020F0502020204030204" pitchFamily="34" charset="0"/>
                <a:ea typeface="Calibri" panose="020F0502020204030204" pitchFamily="34" charset="0"/>
                <a:cs typeface="Calibri" panose="020F0502020204030204" pitchFamily="34" charset="0"/>
              </a:defRPr>
            </a:lvl2pPr>
            <a:lvl3pPr>
              <a:defRPr sz="1800">
                <a:latin typeface="Calibri" panose="020F0502020204030204" pitchFamily="34" charset="0"/>
                <a:ea typeface="Calibri" panose="020F0502020204030204" pitchFamily="34" charset="0"/>
                <a:cs typeface="Calibri" panose="020F0502020204030204" pitchFamily="34" charset="0"/>
              </a:defRPr>
            </a:lvl3pPr>
            <a:lvl4pPr>
              <a:defRPr sz="1600">
                <a:latin typeface="Calibri" panose="020F0502020204030204" pitchFamily="34" charset="0"/>
                <a:ea typeface="Calibri" panose="020F0502020204030204" pitchFamily="34" charset="0"/>
                <a:cs typeface="Calibri" panose="020F0502020204030204" pitchFamily="34" charset="0"/>
              </a:defRPr>
            </a:lvl4pPr>
            <a:lvl5pPr>
              <a:defRPr sz="1600">
                <a:latin typeface="Calibri" panose="020F0502020204030204" pitchFamily="34" charset="0"/>
                <a:ea typeface="Calibri" panose="020F0502020204030204" pitchFamily="34" charset="0"/>
                <a:cs typeface="Calibri" panose="020F050202020403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70544" y="1189608"/>
            <a:ext cx="4449169" cy="5477521"/>
          </a:xfrm>
        </p:spPr>
        <p:txBody>
          <a:bodyPr/>
          <a:lstStyle>
            <a:lvl1pPr>
              <a:defRPr sz="2600">
                <a:latin typeface="Calibri" panose="020F0502020204030204" pitchFamily="34" charset="0"/>
                <a:ea typeface="Calibri" panose="020F0502020204030204" pitchFamily="34" charset="0"/>
                <a:cs typeface="Calibri" panose="020F0502020204030204" pitchFamily="34" charset="0"/>
              </a:defRPr>
            </a:lvl1pPr>
            <a:lvl2pPr>
              <a:defRPr sz="2200">
                <a:latin typeface="Calibri" panose="020F0502020204030204" pitchFamily="34" charset="0"/>
                <a:ea typeface="Calibri" panose="020F0502020204030204" pitchFamily="34" charset="0"/>
                <a:cs typeface="Calibri" panose="020F0502020204030204" pitchFamily="34" charset="0"/>
              </a:defRPr>
            </a:lvl2pPr>
            <a:lvl3pPr>
              <a:defRPr sz="1800">
                <a:latin typeface="Calibri" panose="020F0502020204030204" pitchFamily="34" charset="0"/>
                <a:ea typeface="Calibri" panose="020F0502020204030204" pitchFamily="34" charset="0"/>
                <a:cs typeface="Calibri" panose="020F0502020204030204" pitchFamily="34" charset="0"/>
              </a:defRPr>
            </a:lvl3pPr>
            <a:lvl4pPr>
              <a:defRPr sz="1600">
                <a:latin typeface="Calibri" panose="020F0502020204030204" pitchFamily="34" charset="0"/>
                <a:ea typeface="Calibri" panose="020F0502020204030204" pitchFamily="34" charset="0"/>
                <a:cs typeface="Calibri" panose="020F0502020204030204" pitchFamily="34" charset="0"/>
              </a:defRPr>
            </a:lvl4pPr>
            <a:lvl5pPr>
              <a:defRPr sz="1600">
                <a:latin typeface="Calibri" panose="020F0502020204030204" pitchFamily="34" charset="0"/>
                <a:ea typeface="Calibri" panose="020F0502020204030204" pitchFamily="34" charset="0"/>
                <a:cs typeface="Calibri" panose="020F050202020403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4293524"/>
      </p:ext>
    </p:extLst>
  </p:cSld>
  <p:clrMapOvr>
    <a:masterClrMapping/>
  </p:clrMapOvr>
  <p:transition advClick="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348" y="0"/>
            <a:ext cx="8229309" cy="103265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346" y="1184462"/>
            <a:ext cx="4040372" cy="639755"/>
          </a:xfrm>
        </p:spPr>
        <p:txBody>
          <a:bodyPr anchor="b"/>
          <a:lstStyle>
            <a:lvl1pPr marL="0" indent="0">
              <a:buNone/>
              <a:defRPr sz="2200" b="1"/>
            </a:lvl1pPr>
            <a:lvl2pPr marL="416606" indent="0">
              <a:buNone/>
              <a:defRPr sz="1800" b="1"/>
            </a:lvl2pPr>
            <a:lvl3pPr marL="833212" indent="0">
              <a:buNone/>
              <a:defRPr sz="1600" b="1"/>
            </a:lvl3pPr>
            <a:lvl4pPr marL="1249818" indent="0">
              <a:buNone/>
              <a:defRPr sz="1500" b="1"/>
            </a:lvl4pPr>
            <a:lvl5pPr marL="1666424" indent="0">
              <a:buNone/>
              <a:defRPr sz="1500" b="1"/>
            </a:lvl5pPr>
            <a:lvl6pPr marL="2083030" indent="0">
              <a:buNone/>
              <a:defRPr sz="1500" b="1"/>
            </a:lvl6pPr>
            <a:lvl7pPr marL="2499638" indent="0">
              <a:buNone/>
              <a:defRPr sz="1500" b="1"/>
            </a:lvl7pPr>
            <a:lvl8pPr marL="2916245" indent="0">
              <a:buNone/>
              <a:defRPr sz="1500" b="1"/>
            </a:lvl8pPr>
            <a:lvl9pPr marL="3332849" indent="0">
              <a:buNone/>
              <a:defRPr sz="1500" b="1"/>
            </a:lvl9pPr>
          </a:lstStyle>
          <a:p>
            <a:pPr lvl="0"/>
            <a:r>
              <a:rPr lang="en-US"/>
              <a:t>Click to edit Master text styles</a:t>
            </a:r>
          </a:p>
        </p:txBody>
      </p:sp>
      <p:sp>
        <p:nvSpPr>
          <p:cNvPr id="4" name="Content Placeholder 3"/>
          <p:cNvSpPr>
            <a:spLocks noGrp="1"/>
          </p:cNvSpPr>
          <p:nvPr>
            <p:ph sz="half" idx="2"/>
          </p:nvPr>
        </p:nvSpPr>
        <p:spPr>
          <a:xfrm>
            <a:off x="457346" y="1824217"/>
            <a:ext cx="4040372" cy="4559491"/>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4826" y="1184462"/>
            <a:ext cx="4041828" cy="639755"/>
          </a:xfrm>
        </p:spPr>
        <p:txBody>
          <a:bodyPr anchor="b"/>
          <a:lstStyle>
            <a:lvl1pPr marL="0" indent="0">
              <a:buNone/>
              <a:defRPr sz="2200" b="1"/>
            </a:lvl1pPr>
            <a:lvl2pPr marL="416606" indent="0">
              <a:buNone/>
              <a:defRPr sz="1800" b="1"/>
            </a:lvl2pPr>
            <a:lvl3pPr marL="833212" indent="0">
              <a:buNone/>
              <a:defRPr sz="1600" b="1"/>
            </a:lvl3pPr>
            <a:lvl4pPr marL="1249818" indent="0">
              <a:buNone/>
              <a:defRPr sz="1500" b="1"/>
            </a:lvl4pPr>
            <a:lvl5pPr marL="1666424" indent="0">
              <a:buNone/>
              <a:defRPr sz="1500" b="1"/>
            </a:lvl5pPr>
            <a:lvl6pPr marL="2083030" indent="0">
              <a:buNone/>
              <a:defRPr sz="1500" b="1"/>
            </a:lvl6pPr>
            <a:lvl7pPr marL="2499638" indent="0">
              <a:buNone/>
              <a:defRPr sz="1500" b="1"/>
            </a:lvl7pPr>
            <a:lvl8pPr marL="2916245" indent="0">
              <a:buNone/>
              <a:defRPr sz="1500" b="1"/>
            </a:lvl8pPr>
            <a:lvl9pPr marL="3332849"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44826" y="1824217"/>
            <a:ext cx="4041828" cy="4559491"/>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5973424"/>
      </p:ext>
    </p:extLst>
  </p:cSld>
  <p:clrMapOvr>
    <a:masterClrMapping/>
  </p:clrMapOvr>
  <p:transition advClick="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82150" y="0"/>
            <a:ext cx="6727641" cy="1028486"/>
          </a:xfrm>
        </p:spPr>
        <p:txBody>
          <a:bodyPr/>
          <a:lstStyle>
            <a:lvl1pPr>
              <a:defRPr>
                <a:latin typeface="Calibri" panose="020F0502020204030204" pitchFamily="34" charset="0"/>
                <a:ea typeface="Calibri" panose="020F0502020204030204" pitchFamily="34" charset="0"/>
                <a:cs typeface="Calibri" panose="020F0502020204030204" pitchFamily="34" charset="0"/>
              </a:defRPr>
            </a:lvl1pPr>
          </a:lstStyle>
          <a:p>
            <a:r>
              <a:rPr lang="en-US" dirty="0"/>
              <a:t>Click to edit Master title style</a:t>
            </a:r>
          </a:p>
        </p:txBody>
      </p:sp>
    </p:spTree>
    <p:extLst>
      <p:ext uri="{BB962C8B-B14F-4D97-AF65-F5344CB8AC3E}">
        <p14:creationId xmlns:p14="http://schemas.microsoft.com/office/powerpoint/2010/main" val="3603152119"/>
      </p:ext>
    </p:extLst>
  </p:cSld>
  <p:clrMapOvr>
    <a:masterClrMapping/>
  </p:clrMapOvr>
  <p:transition advClick="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20916"/>
      </p:ext>
    </p:extLst>
  </p:cSld>
  <p:clrMapOvr>
    <a:masterClrMapping/>
  </p:clrMapOvr>
  <p:transition advClick="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45" y="272544"/>
            <a:ext cx="3007704" cy="1161887"/>
          </a:xfrm>
        </p:spPr>
        <p:txBody>
          <a:bodyPr anchor="b"/>
          <a:lstStyle>
            <a:lvl1pPr algn="l">
              <a:defRPr sz="1800" b="1"/>
            </a:lvl1pPr>
          </a:lstStyle>
          <a:p>
            <a:r>
              <a:rPr lang="en-US" dirty="0"/>
              <a:t>Click to edit Master title style</a:t>
            </a:r>
          </a:p>
        </p:txBody>
      </p:sp>
      <p:sp>
        <p:nvSpPr>
          <p:cNvPr id="3" name="Content Placeholder 2"/>
          <p:cNvSpPr>
            <a:spLocks noGrp="1"/>
          </p:cNvSpPr>
          <p:nvPr>
            <p:ph idx="1"/>
          </p:nvPr>
        </p:nvSpPr>
        <p:spPr>
          <a:xfrm>
            <a:off x="3575747" y="272543"/>
            <a:ext cx="5110910" cy="5853901"/>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345" y="1434428"/>
            <a:ext cx="3007704" cy="4692014"/>
          </a:xfrm>
        </p:spPr>
        <p:txBody>
          <a:bodyPr/>
          <a:lstStyle>
            <a:lvl1pPr marL="0" indent="0">
              <a:buNone/>
              <a:defRPr sz="1300"/>
            </a:lvl1pPr>
            <a:lvl2pPr marL="416606" indent="0">
              <a:buNone/>
              <a:defRPr sz="1100"/>
            </a:lvl2pPr>
            <a:lvl3pPr marL="833212" indent="0">
              <a:buNone/>
              <a:defRPr sz="900"/>
            </a:lvl3pPr>
            <a:lvl4pPr marL="1249818" indent="0">
              <a:buNone/>
              <a:defRPr sz="800"/>
            </a:lvl4pPr>
            <a:lvl5pPr marL="1666424" indent="0">
              <a:buNone/>
              <a:defRPr sz="800"/>
            </a:lvl5pPr>
            <a:lvl6pPr marL="2083030" indent="0">
              <a:buNone/>
              <a:defRPr sz="800"/>
            </a:lvl6pPr>
            <a:lvl7pPr marL="2499638" indent="0">
              <a:buNone/>
              <a:defRPr sz="800"/>
            </a:lvl7pPr>
            <a:lvl8pPr marL="2916245" indent="0">
              <a:buNone/>
              <a:defRPr sz="800"/>
            </a:lvl8pPr>
            <a:lvl9pPr marL="3332849" indent="0">
              <a:buNone/>
              <a:defRPr sz="800"/>
            </a:lvl9pPr>
          </a:lstStyle>
          <a:p>
            <a:pPr lvl="0"/>
            <a:r>
              <a:rPr lang="en-US"/>
              <a:t>Click to edit Master text styles</a:t>
            </a:r>
          </a:p>
        </p:txBody>
      </p:sp>
    </p:spTree>
    <p:extLst>
      <p:ext uri="{BB962C8B-B14F-4D97-AF65-F5344CB8AC3E}">
        <p14:creationId xmlns:p14="http://schemas.microsoft.com/office/powerpoint/2010/main" val="2561028248"/>
      </p:ext>
    </p:extLst>
  </p:cSld>
  <p:clrMapOvr>
    <a:masterClrMapping/>
  </p:clrMapOvr>
  <p:transition advClick="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973" y="4801030"/>
            <a:ext cx="5485235" cy="566599"/>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973" y="612504"/>
            <a:ext cx="5485235" cy="4115373"/>
          </a:xfrm>
        </p:spPr>
        <p:txBody>
          <a:bodyPr/>
          <a:lstStyle>
            <a:lvl1pPr marL="0" indent="0">
              <a:buNone/>
              <a:defRPr sz="2900"/>
            </a:lvl1pPr>
            <a:lvl2pPr marL="416606" indent="0">
              <a:buNone/>
              <a:defRPr sz="2600"/>
            </a:lvl2pPr>
            <a:lvl3pPr marL="833212" indent="0">
              <a:buNone/>
              <a:defRPr sz="2200"/>
            </a:lvl3pPr>
            <a:lvl4pPr marL="1249818" indent="0">
              <a:buNone/>
              <a:defRPr sz="1800"/>
            </a:lvl4pPr>
            <a:lvl5pPr marL="1666424" indent="0">
              <a:buNone/>
              <a:defRPr sz="1800"/>
            </a:lvl5pPr>
            <a:lvl6pPr marL="2083030" indent="0">
              <a:buNone/>
              <a:defRPr sz="1800"/>
            </a:lvl6pPr>
            <a:lvl7pPr marL="2499638" indent="0">
              <a:buNone/>
              <a:defRPr sz="1800"/>
            </a:lvl7pPr>
            <a:lvl8pPr marL="2916245" indent="0">
              <a:buNone/>
              <a:defRPr sz="1800"/>
            </a:lvl8pPr>
            <a:lvl9pPr marL="3332849" indent="0">
              <a:buNone/>
              <a:defRPr sz="1800"/>
            </a:lvl9pPr>
          </a:lstStyle>
          <a:p>
            <a:pPr lvl="0"/>
            <a:endParaRPr lang="en-US" noProof="0" dirty="0"/>
          </a:p>
        </p:txBody>
      </p:sp>
      <p:sp>
        <p:nvSpPr>
          <p:cNvPr id="4" name="Text Placeholder 3"/>
          <p:cNvSpPr>
            <a:spLocks noGrp="1"/>
          </p:cNvSpPr>
          <p:nvPr>
            <p:ph type="body" sz="half" idx="2"/>
          </p:nvPr>
        </p:nvSpPr>
        <p:spPr>
          <a:xfrm>
            <a:off x="1792973" y="5367629"/>
            <a:ext cx="5485235" cy="804714"/>
          </a:xfrm>
        </p:spPr>
        <p:txBody>
          <a:bodyPr/>
          <a:lstStyle>
            <a:lvl1pPr marL="0" indent="0">
              <a:buNone/>
              <a:defRPr sz="1300"/>
            </a:lvl1pPr>
            <a:lvl2pPr marL="416606" indent="0">
              <a:buNone/>
              <a:defRPr sz="1100"/>
            </a:lvl2pPr>
            <a:lvl3pPr marL="833212" indent="0">
              <a:buNone/>
              <a:defRPr sz="900"/>
            </a:lvl3pPr>
            <a:lvl4pPr marL="1249818" indent="0">
              <a:buNone/>
              <a:defRPr sz="800"/>
            </a:lvl4pPr>
            <a:lvl5pPr marL="1666424" indent="0">
              <a:buNone/>
              <a:defRPr sz="800"/>
            </a:lvl5pPr>
            <a:lvl6pPr marL="2083030" indent="0">
              <a:buNone/>
              <a:defRPr sz="800"/>
            </a:lvl6pPr>
            <a:lvl7pPr marL="2499638" indent="0">
              <a:buNone/>
              <a:defRPr sz="800"/>
            </a:lvl7pPr>
            <a:lvl8pPr marL="2916245" indent="0">
              <a:buNone/>
              <a:defRPr sz="800"/>
            </a:lvl8pPr>
            <a:lvl9pPr marL="3332849" indent="0">
              <a:buNone/>
              <a:defRPr sz="800"/>
            </a:lvl9pPr>
          </a:lstStyle>
          <a:p>
            <a:pPr lvl="0"/>
            <a:r>
              <a:rPr lang="en-US"/>
              <a:t>Click to edit Master text styles</a:t>
            </a:r>
          </a:p>
        </p:txBody>
      </p:sp>
    </p:spTree>
    <p:extLst>
      <p:ext uri="{BB962C8B-B14F-4D97-AF65-F5344CB8AC3E}">
        <p14:creationId xmlns:p14="http://schemas.microsoft.com/office/powerpoint/2010/main" val="3498990639"/>
      </p:ext>
    </p:extLst>
  </p:cSld>
  <p:clrMapOvr>
    <a:masterClrMapping/>
  </p:clrMapOvr>
  <p:transition advClick="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4" name="Picture 33" descr="chrmblue_std small"/>
          <p:cNvPicPr>
            <a:picLocks noChangeAspect="1" noChangeArrowheads="1"/>
          </p:cNvPicPr>
          <p:nvPr/>
        </p:nvPicPr>
        <p:blipFill>
          <a:blip r:embed="rId18" cstate="print"/>
          <a:srcRect/>
          <a:stretch>
            <a:fillRect/>
          </a:stretch>
        </p:blipFill>
        <p:spPr bwMode="auto">
          <a:xfrm>
            <a:off x="117978" y="129098"/>
            <a:ext cx="803996" cy="740165"/>
          </a:xfrm>
          <a:prstGeom prst="rect">
            <a:avLst/>
          </a:prstGeom>
          <a:noFill/>
          <a:ln w="9525">
            <a:noFill/>
            <a:miter lim="800000"/>
            <a:headEnd/>
            <a:tailEnd/>
          </a:ln>
        </p:spPr>
      </p:pic>
      <p:sp>
        <p:nvSpPr>
          <p:cNvPr id="1064" name="Rectangle 40"/>
          <p:cNvSpPr>
            <a:spLocks noChangeArrowheads="1"/>
          </p:cNvSpPr>
          <p:nvPr userDrawn="1"/>
        </p:nvSpPr>
        <p:spPr bwMode="auto">
          <a:xfrm flipV="1">
            <a:off x="1" y="995081"/>
            <a:ext cx="9144002" cy="70698"/>
          </a:xfrm>
          <a:prstGeom prst="rect">
            <a:avLst/>
          </a:prstGeom>
          <a:gradFill rotWithShape="0">
            <a:gsLst>
              <a:gs pos="51000">
                <a:schemeClr val="accent2"/>
              </a:gs>
              <a:gs pos="100000">
                <a:srgbClr val="DDDDDD"/>
              </a:gs>
            </a:gsLst>
            <a:lin ang="0" scaled="1"/>
          </a:gradFill>
          <a:ln w="9525">
            <a:noFill/>
            <a:miter lim="800000"/>
            <a:headEnd/>
            <a:tailEnd/>
          </a:ln>
          <a:effectLst/>
        </p:spPr>
        <p:txBody>
          <a:bodyPr rot="10800000" wrap="none" lIns="83329" tIns="41665" rIns="83329" bIns="41665" anchor="ctr"/>
          <a:lstStyle/>
          <a:p>
            <a:pPr algn="ctr" eaLnBrk="0" hangingPunct="0">
              <a:defRPr/>
            </a:pPr>
            <a:endParaRPr lang="en-US" dirty="0">
              <a:solidFill>
                <a:srgbClr val="000000"/>
              </a:solidFill>
              <a:cs typeface="Arial" charset="0"/>
            </a:endParaRPr>
          </a:p>
        </p:txBody>
      </p:sp>
      <p:sp>
        <p:nvSpPr>
          <p:cNvPr id="2051" name="Rectangle 2"/>
          <p:cNvSpPr>
            <a:spLocks noGrp="1" noChangeArrowheads="1"/>
          </p:cNvSpPr>
          <p:nvPr>
            <p:ph type="title"/>
          </p:nvPr>
        </p:nvSpPr>
        <p:spPr bwMode="auto">
          <a:xfrm>
            <a:off x="782150" y="-114753"/>
            <a:ext cx="6727641" cy="1143239"/>
          </a:xfrm>
          <a:prstGeom prst="rect">
            <a:avLst/>
          </a:prstGeom>
          <a:noFill/>
          <a:ln w="9525">
            <a:noFill/>
            <a:miter lim="800000"/>
            <a:headEnd/>
            <a:tailEnd/>
          </a:ln>
        </p:spPr>
        <p:txBody>
          <a:bodyPr vert="horz" wrap="square" lIns="91406" tIns="45703" rIns="91406" bIns="45703" numCol="1" anchor="ctr" anchorCtr="0" compatLnSpc="1">
            <a:prstTxWarp prst="textNoShape">
              <a:avLst/>
            </a:prstTxWarp>
          </a:bodyPr>
          <a:lstStyle/>
          <a:p>
            <a:pPr lvl="0"/>
            <a:r>
              <a:rPr lang="en-US" dirty="0"/>
              <a:t>Click to edit Master title style</a:t>
            </a:r>
          </a:p>
        </p:txBody>
      </p:sp>
      <p:sp>
        <p:nvSpPr>
          <p:cNvPr id="2052" name="Rectangle 3"/>
          <p:cNvSpPr>
            <a:spLocks noGrp="1" noChangeArrowheads="1"/>
          </p:cNvSpPr>
          <p:nvPr>
            <p:ph type="body" idx="1"/>
          </p:nvPr>
        </p:nvSpPr>
        <p:spPr bwMode="auto">
          <a:xfrm>
            <a:off x="388891" y="1550618"/>
            <a:ext cx="8224939" cy="4115373"/>
          </a:xfrm>
          <a:prstGeom prst="rect">
            <a:avLst/>
          </a:prstGeom>
          <a:noFill/>
          <a:ln w="9525">
            <a:noFill/>
            <a:miter lim="800000"/>
            <a:headEnd/>
            <a:tailEnd/>
          </a:ln>
        </p:spPr>
        <p:txBody>
          <a:bodyPr vert="horz" wrap="square" lIns="91406" tIns="45703" rIns="91406" bIns="4570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pic>
        <p:nvPicPr>
          <p:cNvPr id="19" name="Picture 17" descr="AFIT(good)"/>
          <p:cNvPicPr>
            <a:picLocks noChangeAspect="1" noChangeArrowheads="1"/>
          </p:cNvPicPr>
          <p:nvPr userDrawn="1"/>
        </p:nvPicPr>
        <p:blipFill>
          <a:blip r:embed="rId19" cstate="print">
            <a:duotone>
              <a:prstClr val="black"/>
              <a:schemeClr val="accent2">
                <a:tint val="45000"/>
                <a:satMod val="400000"/>
              </a:schemeClr>
            </a:duotone>
          </a:blip>
          <a:srcRect/>
          <a:stretch>
            <a:fillRect/>
          </a:stretch>
        </p:blipFill>
        <p:spPr bwMode="auto">
          <a:xfrm>
            <a:off x="7682495" y="208539"/>
            <a:ext cx="1328342" cy="627528"/>
          </a:xfrm>
          <a:prstGeom prst="rect">
            <a:avLst/>
          </a:prstGeom>
          <a:noFill/>
          <a:ln w="9525">
            <a:noFill/>
            <a:miter lim="800000"/>
            <a:headEnd/>
            <a:tailEnd/>
          </a:ln>
        </p:spPr>
      </p:pic>
      <p:sp>
        <p:nvSpPr>
          <p:cNvPr id="2" name="Rectangle 1"/>
          <p:cNvSpPr/>
          <p:nvPr userDrawn="1"/>
        </p:nvSpPr>
        <p:spPr bwMode="auto">
          <a:xfrm>
            <a:off x="0" y="0"/>
            <a:ext cx="921974" cy="973667"/>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spcBef>
                <a:spcPct val="0"/>
              </a:spcBef>
              <a:buFontTx/>
              <a:buNone/>
            </a:pPr>
            <a:endParaRPr lang="en-US" sz="2200">
              <a:solidFill>
                <a:srgbClr val="000000"/>
              </a:solidFill>
              <a:cs typeface="Arial" charset="0"/>
            </a:endParaRPr>
          </a:p>
        </p:txBody>
      </p:sp>
      <p:pic>
        <p:nvPicPr>
          <p:cNvPr id="9" name="Picture 33" descr="chrmblue_std small"/>
          <p:cNvPicPr>
            <a:picLocks noChangeAspect="1" noChangeArrowheads="1"/>
          </p:cNvPicPr>
          <p:nvPr userDrawn="1"/>
        </p:nvPicPr>
        <p:blipFill>
          <a:blip r:embed="rId18" cstate="print"/>
          <a:srcRect/>
          <a:stretch>
            <a:fillRect/>
          </a:stretch>
        </p:blipFill>
        <p:spPr bwMode="auto">
          <a:xfrm>
            <a:off x="201514" y="160658"/>
            <a:ext cx="803996" cy="740165"/>
          </a:xfrm>
          <a:prstGeom prst="rect">
            <a:avLst/>
          </a:prstGeom>
          <a:noFill/>
          <a:ln w="9525">
            <a:noFill/>
            <a:miter lim="800000"/>
            <a:headEnd/>
            <a:tailEnd/>
          </a:ln>
        </p:spPr>
      </p:pic>
    </p:spTree>
    <p:extLst>
      <p:ext uri="{BB962C8B-B14F-4D97-AF65-F5344CB8AC3E}">
        <p14:creationId xmlns:p14="http://schemas.microsoft.com/office/powerpoint/2010/main" val="94753461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ransition advClick="0">
    <p:wipe dir="r"/>
  </p:transition>
  <p:hf hdr="0" ftr="0"/>
  <p:txStyles>
    <p:titleStyle>
      <a:lvl1pPr algn="ctr" defTabSz="914314" rtl="0" eaLnBrk="0" fontAlgn="base" hangingPunct="0">
        <a:spcBef>
          <a:spcPct val="0"/>
        </a:spcBef>
        <a:spcAft>
          <a:spcPct val="0"/>
        </a:spcAft>
        <a:defRPr sz="3600" b="1">
          <a:solidFill>
            <a:schemeClr val="folHlink"/>
          </a:solidFill>
          <a:latin typeface="+mj-lt"/>
          <a:ea typeface="+mj-ea"/>
          <a:cs typeface="+mj-cs"/>
        </a:defRPr>
      </a:lvl1pPr>
      <a:lvl2pPr algn="ctr" defTabSz="914314" rtl="0" eaLnBrk="0" fontAlgn="base" hangingPunct="0">
        <a:spcBef>
          <a:spcPct val="0"/>
        </a:spcBef>
        <a:spcAft>
          <a:spcPct val="0"/>
        </a:spcAft>
        <a:defRPr sz="3600" b="1">
          <a:solidFill>
            <a:schemeClr val="folHlink"/>
          </a:solidFill>
          <a:latin typeface="Arial" charset="0"/>
        </a:defRPr>
      </a:lvl2pPr>
      <a:lvl3pPr algn="ctr" defTabSz="914314" rtl="0" eaLnBrk="0" fontAlgn="base" hangingPunct="0">
        <a:spcBef>
          <a:spcPct val="0"/>
        </a:spcBef>
        <a:spcAft>
          <a:spcPct val="0"/>
        </a:spcAft>
        <a:defRPr sz="3600" b="1">
          <a:solidFill>
            <a:schemeClr val="folHlink"/>
          </a:solidFill>
          <a:latin typeface="Arial" charset="0"/>
        </a:defRPr>
      </a:lvl3pPr>
      <a:lvl4pPr algn="ctr" defTabSz="914314" rtl="0" eaLnBrk="0" fontAlgn="base" hangingPunct="0">
        <a:spcBef>
          <a:spcPct val="0"/>
        </a:spcBef>
        <a:spcAft>
          <a:spcPct val="0"/>
        </a:spcAft>
        <a:defRPr sz="3600" b="1">
          <a:solidFill>
            <a:schemeClr val="folHlink"/>
          </a:solidFill>
          <a:latin typeface="Arial" charset="0"/>
        </a:defRPr>
      </a:lvl4pPr>
      <a:lvl5pPr algn="ctr" defTabSz="914314" rtl="0" eaLnBrk="0" fontAlgn="base" hangingPunct="0">
        <a:spcBef>
          <a:spcPct val="0"/>
        </a:spcBef>
        <a:spcAft>
          <a:spcPct val="0"/>
        </a:spcAft>
        <a:defRPr sz="3600" b="1">
          <a:solidFill>
            <a:schemeClr val="folHlink"/>
          </a:solidFill>
          <a:latin typeface="Arial" charset="0"/>
        </a:defRPr>
      </a:lvl5pPr>
      <a:lvl6pPr marL="416649" algn="ctr" defTabSz="914314" rtl="0" eaLnBrk="0" fontAlgn="base" hangingPunct="0">
        <a:spcBef>
          <a:spcPct val="0"/>
        </a:spcBef>
        <a:spcAft>
          <a:spcPct val="0"/>
        </a:spcAft>
        <a:defRPr sz="3600" b="1">
          <a:solidFill>
            <a:schemeClr val="folHlink"/>
          </a:solidFill>
          <a:latin typeface="Arial" charset="0"/>
        </a:defRPr>
      </a:lvl6pPr>
      <a:lvl7pPr marL="833298" algn="ctr" defTabSz="914314" rtl="0" eaLnBrk="0" fontAlgn="base" hangingPunct="0">
        <a:spcBef>
          <a:spcPct val="0"/>
        </a:spcBef>
        <a:spcAft>
          <a:spcPct val="0"/>
        </a:spcAft>
        <a:defRPr sz="3600" b="1">
          <a:solidFill>
            <a:schemeClr val="folHlink"/>
          </a:solidFill>
          <a:latin typeface="Arial" charset="0"/>
        </a:defRPr>
      </a:lvl7pPr>
      <a:lvl8pPr marL="1249947" algn="ctr" defTabSz="914314" rtl="0" eaLnBrk="0" fontAlgn="base" hangingPunct="0">
        <a:spcBef>
          <a:spcPct val="0"/>
        </a:spcBef>
        <a:spcAft>
          <a:spcPct val="0"/>
        </a:spcAft>
        <a:defRPr sz="3600" b="1">
          <a:solidFill>
            <a:schemeClr val="folHlink"/>
          </a:solidFill>
          <a:latin typeface="Arial" charset="0"/>
        </a:defRPr>
      </a:lvl8pPr>
      <a:lvl9pPr marL="1666596" algn="ctr" defTabSz="914314" rtl="0" eaLnBrk="0" fontAlgn="base" hangingPunct="0">
        <a:spcBef>
          <a:spcPct val="0"/>
        </a:spcBef>
        <a:spcAft>
          <a:spcPct val="0"/>
        </a:spcAft>
        <a:defRPr sz="3600" b="1">
          <a:solidFill>
            <a:schemeClr val="folHlink"/>
          </a:solidFill>
          <a:latin typeface="Arial" charset="0"/>
        </a:defRPr>
      </a:lvl9pPr>
    </p:titleStyle>
    <p:bodyStyle>
      <a:lvl1pPr marL="342868" indent="-342868" algn="l" defTabSz="914314" rtl="0" eaLnBrk="0" fontAlgn="base" hangingPunct="0">
        <a:spcBef>
          <a:spcPct val="20000"/>
        </a:spcBef>
        <a:spcAft>
          <a:spcPct val="0"/>
        </a:spcAft>
        <a:buChar char="•"/>
        <a:defRPr sz="2600">
          <a:solidFill>
            <a:schemeClr val="tx1"/>
          </a:solidFill>
          <a:latin typeface="+mn-lt"/>
          <a:ea typeface="+mn-ea"/>
          <a:cs typeface="+mn-cs"/>
        </a:defRPr>
      </a:lvl1pPr>
      <a:lvl2pPr marL="742157" indent="-284999" algn="l" defTabSz="914314" rtl="0" eaLnBrk="0" fontAlgn="base" hangingPunct="0">
        <a:spcBef>
          <a:spcPct val="20000"/>
        </a:spcBef>
        <a:spcAft>
          <a:spcPct val="0"/>
        </a:spcAft>
        <a:buChar char="•"/>
        <a:defRPr sz="2200">
          <a:solidFill>
            <a:schemeClr val="tx1"/>
          </a:solidFill>
          <a:latin typeface="+mn-lt"/>
        </a:defRPr>
      </a:lvl2pPr>
      <a:lvl3pPr marL="1142892" indent="-228578" algn="l" defTabSz="914314" rtl="0" eaLnBrk="0" fontAlgn="base" hangingPunct="0">
        <a:spcBef>
          <a:spcPct val="20000"/>
        </a:spcBef>
        <a:spcAft>
          <a:spcPct val="0"/>
        </a:spcAft>
        <a:buChar char="•"/>
        <a:defRPr sz="1800">
          <a:solidFill>
            <a:schemeClr val="tx1"/>
          </a:solidFill>
          <a:latin typeface="+mn-lt"/>
        </a:defRPr>
      </a:lvl3pPr>
      <a:lvl4pPr marL="1600048" indent="-228578" algn="l" defTabSz="914314" rtl="0" eaLnBrk="0" fontAlgn="base" hangingPunct="0">
        <a:spcBef>
          <a:spcPct val="20000"/>
        </a:spcBef>
        <a:spcAft>
          <a:spcPct val="0"/>
        </a:spcAft>
        <a:defRPr sz="1800">
          <a:solidFill>
            <a:schemeClr val="tx1"/>
          </a:solidFill>
          <a:latin typeface="+mn-lt"/>
        </a:defRPr>
      </a:lvl4pPr>
      <a:lvl5pPr marL="2057205" indent="-228578" algn="l" defTabSz="914314" rtl="0" eaLnBrk="0" fontAlgn="base" hangingPunct="0">
        <a:spcBef>
          <a:spcPct val="20000"/>
        </a:spcBef>
        <a:spcAft>
          <a:spcPct val="0"/>
        </a:spcAft>
        <a:buChar char="»"/>
        <a:defRPr sz="1800">
          <a:solidFill>
            <a:schemeClr val="tx1"/>
          </a:solidFill>
          <a:latin typeface="+mn-lt"/>
        </a:defRPr>
      </a:lvl5pPr>
      <a:lvl6pPr marL="2473854" indent="-228578" algn="l" defTabSz="914314" rtl="0" eaLnBrk="0" fontAlgn="base" hangingPunct="0">
        <a:spcBef>
          <a:spcPct val="20000"/>
        </a:spcBef>
        <a:spcAft>
          <a:spcPct val="0"/>
        </a:spcAft>
        <a:buChar char="»"/>
        <a:defRPr sz="1800">
          <a:solidFill>
            <a:schemeClr val="tx1"/>
          </a:solidFill>
          <a:latin typeface="+mn-lt"/>
        </a:defRPr>
      </a:lvl6pPr>
      <a:lvl7pPr marL="2890503" indent="-228578" algn="l" defTabSz="914314" rtl="0" eaLnBrk="0" fontAlgn="base" hangingPunct="0">
        <a:spcBef>
          <a:spcPct val="20000"/>
        </a:spcBef>
        <a:spcAft>
          <a:spcPct val="0"/>
        </a:spcAft>
        <a:buChar char="»"/>
        <a:defRPr sz="1800">
          <a:solidFill>
            <a:schemeClr val="tx1"/>
          </a:solidFill>
          <a:latin typeface="+mn-lt"/>
        </a:defRPr>
      </a:lvl7pPr>
      <a:lvl8pPr marL="3307153" indent="-228578" algn="l" defTabSz="914314" rtl="0" eaLnBrk="0" fontAlgn="base" hangingPunct="0">
        <a:spcBef>
          <a:spcPct val="20000"/>
        </a:spcBef>
        <a:spcAft>
          <a:spcPct val="0"/>
        </a:spcAft>
        <a:buChar char="»"/>
        <a:defRPr sz="1800">
          <a:solidFill>
            <a:schemeClr val="tx1"/>
          </a:solidFill>
          <a:latin typeface="+mn-lt"/>
        </a:defRPr>
      </a:lvl8pPr>
      <a:lvl9pPr marL="3723801" indent="-228578" algn="l" defTabSz="914314" rtl="0" eaLnBrk="0" fontAlgn="base" hangingPunct="0">
        <a:spcBef>
          <a:spcPct val="20000"/>
        </a:spcBef>
        <a:spcAft>
          <a:spcPct val="0"/>
        </a:spcAft>
        <a:buChar char="»"/>
        <a:defRPr sz="1800">
          <a:solidFill>
            <a:schemeClr val="tx1"/>
          </a:solidFill>
          <a:latin typeface="+mn-lt"/>
        </a:defRPr>
      </a:lvl9pPr>
    </p:bodyStyle>
    <p:otherStyle>
      <a:defPPr>
        <a:defRPr lang="en-US"/>
      </a:defPPr>
      <a:lvl1pPr marL="0" algn="l" defTabSz="833298" rtl="0" eaLnBrk="1" latinLnBrk="0" hangingPunct="1">
        <a:defRPr sz="1600" kern="1200">
          <a:solidFill>
            <a:schemeClr val="tx1"/>
          </a:solidFill>
          <a:latin typeface="+mn-lt"/>
          <a:ea typeface="+mn-ea"/>
          <a:cs typeface="+mn-cs"/>
        </a:defRPr>
      </a:lvl1pPr>
      <a:lvl2pPr marL="416649" algn="l" defTabSz="833298" rtl="0" eaLnBrk="1" latinLnBrk="0" hangingPunct="1">
        <a:defRPr sz="1600" kern="1200">
          <a:solidFill>
            <a:schemeClr val="tx1"/>
          </a:solidFill>
          <a:latin typeface="+mn-lt"/>
          <a:ea typeface="+mn-ea"/>
          <a:cs typeface="+mn-cs"/>
        </a:defRPr>
      </a:lvl2pPr>
      <a:lvl3pPr marL="833298" algn="l" defTabSz="833298" rtl="0" eaLnBrk="1" latinLnBrk="0" hangingPunct="1">
        <a:defRPr sz="1600" kern="1200">
          <a:solidFill>
            <a:schemeClr val="tx1"/>
          </a:solidFill>
          <a:latin typeface="+mn-lt"/>
          <a:ea typeface="+mn-ea"/>
          <a:cs typeface="+mn-cs"/>
        </a:defRPr>
      </a:lvl3pPr>
      <a:lvl4pPr marL="1249947" algn="l" defTabSz="833298" rtl="0" eaLnBrk="1" latinLnBrk="0" hangingPunct="1">
        <a:defRPr sz="1600" kern="1200">
          <a:solidFill>
            <a:schemeClr val="tx1"/>
          </a:solidFill>
          <a:latin typeface="+mn-lt"/>
          <a:ea typeface="+mn-ea"/>
          <a:cs typeface="+mn-cs"/>
        </a:defRPr>
      </a:lvl4pPr>
      <a:lvl5pPr marL="1666596" algn="l" defTabSz="833298" rtl="0" eaLnBrk="1" latinLnBrk="0" hangingPunct="1">
        <a:defRPr sz="1600" kern="1200">
          <a:solidFill>
            <a:schemeClr val="tx1"/>
          </a:solidFill>
          <a:latin typeface="+mn-lt"/>
          <a:ea typeface="+mn-ea"/>
          <a:cs typeface="+mn-cs"/>
        </a:defRPr>
      </a:lvl5pPr>
      <a:lvl6pPr marL="2083245" algn="l" defTabSz="833298" rtl="0" eaLnBrk="1" latinLnBrk="0" hangingPunct="1">
        <a:defRPr sz="1600" kern="1200">
          <a:solidFill>
            <a:schemeClr val="tx1"/>
          </a:solidFill>
          <a:latin typeface="+mn-lt"/>
          <a:ea typeface="+mn-ea"/>
          <a:cs typeface="+mn-cs"/>
        </a:defRPr>
      </a:lvl6pPr>
      <a:lvl7pPr marL="2499895" algn="l" defTabSz="833298" rtl="0" eaLnBrk="1" latinLnBrk="0" hangingPunct="1">
        <a:defRPr sz="1600" kern="1200">
          <a:solidFill>
            <a:schemeClr val="tx1"/>
          </a:solidFill>
          <a:latin typeface="+mn-lt"/>
          <a:ea typeface="+mn-ea"/>
          <a:cs typeface="+mn-cs"/>
        </a:defRPr>
      </a:lvl7pPr>
      <a:lvl8pPr marL="2916545" algn="l" defTabSz="833298" rtl="0" eaLnBrk="1" latinLnBrk="0" hangingPunct="1">
        <a:defRPr sz="1600" kern="1200">
          <a:solidFill>
            <a:schemeClr val="tx1"/>
          </a:solidFill>
          <a:latin typeface="+mn-lt"/>
          <a:ea typeface="+mn-ea"/>
          <a:cs typeface="+mn-cs"/>
        </a:defRPr>
      </a:lvl8pPr>
      <a:lvl9pPr marL="3333193" algn="l" defTabSz="83329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Bayesian Neural Networks &amp;</a:t>
            </a:r>
            <a:br>
              <a:rPr lang="en-US" dirty="0"/>
            </a:br>
            <a:r>
              <a:rPr lang="en-US" dirty="0"/>
              <a:t>Graph Neural Networks</a:t>
            </a:r>
          </a:p>
        </p:txBody>
      </p:sp>
      <p:sp>
        <p:nvSpPr>
          <p:cNvPr id="7" name="Subtitle 6"/>
          <p:cNvSpPr>
            <a:spLocks noGrp="1"/>
          </p:cNvSpPr>
          <p:nvPr>
            <p:ph type="subTitle" idx="1"/>
          </p:nvPr>
        </p:nvSpPr>
        <p:spPr/>
        <p:txBody>
          <a:bodyPr/>
          <a:lstStyle/>
          <a:p>
            <a:r>
              <a:rPr lang="en-US" dirty="0"/>
              <a:t>OPER 785: Machine Learning II: Deep Learning</a:t>
            </a:r>
          </a:p>
          <a:p>
            <a:r>
              <a:rPr lang="en-US" dirty="0"/>
              <a:t>Lecture 14</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prstGeom prst="rect">
            <a:avLst/>
          </a:prstGeom>
          <a:noFill/>
          <a:ln>
            <a:noFill/>
          </a:ln>
        </p:spPr>
        <p:txBody>
          <a:bodyPr spcFirstLastPara="1" vert="horz" wrap="square" lIns="91425" tIns="45700" rIns="91425" bIns="45700" numCol="1" anchor="ctr" anchorCtr="0" compatLnSpc="1">
            <a:prstTxWarp prst="textNoShape">
              <a:avLst/>
            </a:prstTxWarp>
            <a:noAutofit/>
          </a:bodyPr>
          <a:lstStyle/>
          <a:p>
            <a:pPr>
              <a:spcBef>
                <a:spcPts val="0"/>
              </a:spcBef>
              <a:spcAft>
                <a:spcPts val="0"/>
              </a:spcAft>
              <a:buSzPts val="1400"/>
            </a:pPr>
            <a:r>
              <a:rPr lang="en" dirty="0"/>
              <a:t>Bayesian Neural Networks</a:t>
            </a:r>
            <a:endParaRPr dirty="0"/>
          </a:p>
        </p:txBody>
      </p:sp>
      <p:sp>
        <p:nvSpPr>
          <p:cNvPr id="2" name="Content Placeholder 1">
            <a:extLst>
              <a:ext uri="{FF2B5EF4-FFF2-40B4-BE49-F238E27FC236}">
                <a16:creationId xmlns:a16="http://schemas.microsoft.com/office/drawing/2014/main" id="{2E257695-93A2-EAD1-E501-2F37AC2DF44F}"/>
              </a:ext>
            </a:extLst>
          </p:cNvPr>
          <p:cNvSpPr>
            <a:spLocks noGrp="1"/>
          </p:cNvSpPr>
          <p:nvPr>
            <p:ph idx="1"/>
          </p:nvPr>
        </p:nvSpPr>
        <p:spPr/>
        <p:txBody>
          <a:bodyPr/>
          <a:lstStyle/>
          <a:p>
            <a:r>
              <a:rPr lang="en-US" dirty="0"/>
              <a:t>Prior: What distribution should your weights initially be drawn from? </a:t>
            </a:r>
          </a:p>
          <a:p>
            <a:pPr lvl="1"/>
            <a:r>
              <a:rPr lang="en-US" dirty="0"/>
              <a:t>Gaussian Priors are most common</a:t>
            </a:r>
          </a:p>
          <a:p>
            <a:endParaRPr lang="en-US" dirty="0"/>
          </a:p>
          <a:p>
            <a:r>
              <a:rPr lang="en-US" dirty="0"/>
              <a:t>Posterior: What is the true joint distribution that the weights should be drawn from?</a:t>
            </a:r>
          </a:p>
          <a:p>
            <a:endParaRPr lang="en-US" dirty="0"/>
          </a:p>
        </p:txBody>
      </p:sp>
      <p:pic>
        <p:nvPicPr>
          <p:cNvPr id="179" name="Google Shape;179;p28"/>
          <p:cNvPicPr preferRelativeResize="0"/>
          <p:nvPr/>
        </p:nvPicPr>
        <p:blipFill rotWithShape="1">
          <a:blip r:embed="rId3">
            <a:alphaModFix/>
          </a:blip>
          <a:srcRect/>
          <a:stretch/>
        </p:blipFill>
        <p:spPr>
          <a:xfrm>
            <a:off x="2346444" y="3946123"/>
            <a:ext cx="4451111" cy="1028701"/>
          </a:xfrm>
          <a:prstGeom prst="rect">
            <a:avLst/>
          </a:prstGeom>
          <a:noFill/>
          <a:ln>
            <a:noFill/>
          </a:ln>
        </p:spPr>
      </p:pic>
      <p:pic>
        <p:nvPicPr>
          <p:cNvPr id="180" name="Google Shape;180;p28"/>
          <p:cNvPicPr preferRelativeResize="0"/>
          <p:nvPr/>
        </p:nvPicPr>
        <p:blipFill rotWithShape="1">
          <a:blip r:embed="rId4">
            <a:alphaModFix/>
          </a:blip>
          <a:srcRect r="45687"/>
          <a:stretch/>
        </p:blipFill>
        <p:spPr>
          <a:xfrm>
            <a:off x="1750766" y="5145500"/>
            <a:ext cx="5642468" cy="1116806"/>
          </a:xfrm>
          <a:prstGeom prst="rect">
            <a:avLst/>
          </a:prstGeom>
          <a:noFill/>
          <a:ln>
            <a:noFill/>
          </a:ln>
        </p:spPr>
      </p:pic>
    </p:spTree>
  </p:cSld>
  <p:clrMapOvr>
    <a:masterClrMapping/>
  </p:clrMapOvr>
  <p:transition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animEffect transition="in" filter="fade">
                                      <p:cBhvr>
                                        <p:cTn id="7"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340A-5603-07EB-655B-239C751D9611}"/>
              </a:ext>
            </a:extLst>
          </p:cNvPr>
          <p:cNvSpPr>
            <a:spLocks noGrp="1"/>
          </p:cNvSpPr>
          <p:nvPr>
            <p:ph type="title"/>
          </p:nvPr>
        </p:nvSpPr>
        <p:spPr/>
        <p:txBody>
          <a:bodyPr/>
          <a:lstStyle/>
          <a:p>
            <a:r>
              <a:rPr lang="en-US" dirty="0"/>
              <a:t>So Far So Good, But…</a:t>
            </a:r>
          </a:p>
        </p:txBody>
      </p:sp>
      <p:sp>
        <p:nvSpPr>
          <p:cNvPr id="3" name="Content Placeholder 2">
            <a:extLst>
              <a:ext uri="{FF2B5EF4-FFF2-40B4-BE49-F238E27FC236}">
                <a16:creationId xmlns:a16="http://schemas.microsoft.com/office/drawing/2014/main" id="{C0ACC0DB-BD6E-CB0A-2A9C-1BA9830FB4E4}"/>
              </a:ext>
            </a:extLst>
          </p:cNvPr>
          <p:cNvSpPr>
            <a:spLocks noGrp="1"/>
          </p:cNvSpPr>
          <p:nvPr>
            <p:ph idx="1"/>
          </p:nvPr>
        </p:nvSpPr>
        <p:spPr/>
        <p:txBody>
          <a:bodyPr/>
          <a:lstStyle/>
          <a:p>
            <a:r>
              <a:rPr lang="en-US" dirty="0"/>
              <a:t>I need to determine the marginal probabilities</a:t>
            </a:r>
          </a:p>
          <a:p>
            <a:endParaRPr lang="en-US" dirty="0"/>
          </a:p>
          <a:p>
            <a:endParaRPr lang="en-US" dirty="0"/>
          </a:p>
          <a:p>
            <a:endParaRPr lang="en-US" dirty="0"/>
          </a:p>
          <a:p>
            <a:endParaRPr lang="en-US" dirty="0"/>
          </a:p>
          <a:p>
            <a:pPr lvl="1"/>
            <a:r>
              <a:rPr lang="en-US" dirty="0"/>
              <a:t>Closed-form of integral is nearly impossible</a:t>
            </a:r>
          </a:p>
          <a:p>
            <a:pPr lvl="1"/>
            <a:r>
              <a:rPr lang="en-US" dirty="0"/>
              <a:t>Makes calculating the posterior impossible</a:t>
            </a:r>
          </a:p>
          <a:p>
            <a:r>
              <a:rPr lang="en-US" dirty="0"/>
              <a:t>Due to computational complexity, we must adjust weights and approximate the posterior</a:t>
            </a:r>
          </a:p>
          <a:p>
            <a:pPr lvl="1"/>
            <a:r>
              <a:rPr lang="en-US" dirty="0"/>
              <a:t>Iterative process to help us find ideal distributions</a:t>
            </a:r>
          </a:p>
          <a:p>
            <a:pPr lvl="1"/>
            <a:r>
              <a:rPr lang="en-US" dirty="0"/>
              <a:t>Multiple methods to do so</a:t>
            </a:r>
          </a:p>
          <a:p>
            <a:endParaRPr lang="en-US" dirty="0"/>
          </a:p>
        </p:txBody>
      </p:sp>
      <p:pic>
        <p:nvPicPr>
          <p:cNvPr id="4" name="Picture 3">
            <a:extLst>
              <a:ext uri="{FF2B5EF4-FFF2-40B4-BE49-F238E27FC236}">
                <a16:creationId xmlns:a16="http://schemas.microsoft.com/office/drawing/2014/main" id="{47AFC130-7C02-4B70-3D4B-CDC54FF32637}"/>
              </a:ext>
            </a:extLst>
          </p:cNvPr>
          <p:cNvPicPr>
            <a:picLocks noChangeAspect="1"/>
          </p:cNvPicPr>
          <p:nvPr/>
        </p:nvPicPr>
        <p:blipFill>
          <a:blip r:embed="rId2"/>
          <a:stretch>
            <a:fillRect/>
          </a:stretch>
        </p:blipFill>
        <p:spPr>
          <a:xfrm>
            <a:off x="2466376" y="1764740"/>
            <a:ext cx="3359187" cy="1194920"/>
          </a:xfrm>
          <a:prstGeom prst="rect">
            <a:avLst/>
          </a:prstGeom>
        </p:spPr>
      </p:pic>
      <p:pic>
        <p:nvPicPr>
          <p:cNvPr id="5" name="Picture 4">
            <a:extLst>
              <a:ext uri="{FF2B5EF4-FFF2-40B4-BE49-F238E27FC236}">
                <a16:creationId xmlns:a16="http://schemas.microsoft.com/office/drawing/2014/main" id="{D6293CAD-089C-7DD5-3CD0-72E5D16074BE}"/>
              </a:ext>
            </a:extLst>
          </p:cNvPr>
          <p:cNvPicPr>
            <a:picLocks noChangeAspect="1"/>
          </p:cNvPicPr>
          <p:nvPr/>
        </p:nvPicPr>
        <p:blipFill>
          <a:blip r:embed="rId3"/>
          <a:stretch>
            <a:fillRect/>
          </a:stretch>
        </p:blipFill>
        <p:spPr>
          <a:xfrm>
            <a:off x="1214538" y="2332464"/>
            <a:ext cx="2066723" cy="1170533"/>
          </a:xfrm>
          <a:prstGeom prst="rect">
            <a:avLst/>
          </a:prstGeom>
        </p:spPr>
      </p:pic>
    </p:spTree>
    <p:extLst>
      <p:ext uri="{BB962C8B-B14F-4D97-AF65-F5344CB8AC3E}">
        <p14:creationId xmlns:p14="http://schemas.microsoft.com/office/powerpoint/2010/main" val="3646316490"/>
      </p:ext>
    </p:extLst>
  </p:cSld>
  <p:clrMapOvr>
    <a:masterClrMapping/>
  </p:clrMapOvr>
  <p:transition advClick="0">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prstGeom prst="rect">
            <a:avLst/>
          </a:prstGeom>
          <a:noFill/>
          <a:ln>
            <a:noFill/>
          </a:ln>
        </p:spPr>
        <p:txBody>
          <a:bodyPr spcFirstLastPara="1" vert="horz" wrap="square" lIns="91425" tIns="45700" rIns="91425" bIns="45700" numCol="1" anchor="ctr" anchorCtr="0" compatLnSpc="1">
            <a:prstTxWarp prst="textNoShape">
              <a:avLst/>
            </a:prstTxWarp>
            <a:noAutofit/>
          </a:bodyPr>
          <a:lstStyle/>
          <a:p>
            <a:pPr>
              <a:spcBef>
                <a:spcPts val="0"/>
              </a:spcBef>
              <a:spcAft>
                <a:spcPts val="0"/>
              </a:spcAft>
              <a:buSzPts val="1400"/>
            </a:pPr>
            <a:r>
              <a:rPr lang="en" dirty="0"/>
              <a:t>New Loss Function</a:t>
            </a:r>
            <a:endParaRPr dirty="0"/>
          </a:p>
        </p:txBody>
      </p:sp>
      <p:sp>
        <p:nvSpPr>
          <p:cNvPr id="2" name="Content Placeholder 1">
            <a:extLst>
              <a:ext uri="{FF2B5EF4-FFF2-40B4-BE49-F238E27FC236}">
                <a16:creationId xmlns:a16="http://schemas.microsoft.com/office/drawing/2014/main" id="{EE7214B4-5A20-EFFC-B511-1764E463D875}"/>
              </a:ext>
            </a:extLst>
          </p:cNvPr>
          <p:cNvSpPr>
            <a:spLocks noGrp="1"/>
          </p:cNvSpPr>
          <p:nvPr>
            <p:ph idx="1"/>
          </p:nvPr>
        </p:nvSpPr>
        <p:spPr/>
        <p:txBody>
          <a:bodyPr/>
          <a:lstStyle/>
          <a:p>
            <a:r>
              <a:rPr lang="en-US" dirty="0"/>
              <a:t>We need to understand the likelihood of our weights and our data</a:t>
            </a:r>
          </a:p>
          <a:p>
            <a:endParaRPr lang="en-US" dirty="0"/>
          </a:p>
        </p:txBody>
      </p:sp>
      <p:pic>
        <p:nvPicPr>
          <p:cNvPr id="210" name="Google Shape;210;p32"/>
          <p:cNvPicPr preferRelativeResize="0"/>
          <p:nvPr/>
        </p:nvPicPr>
        <p:blipFill rotWithShape="1">
          <a:blip r:embed="rId3">
            <a:alphaModFix/>
          </a:blip>
          <a:srcRect t="68564"/>
          <a:stretch/>
        </p:blipFill>
        <p:spPr>
          <a:xfrm>
            <a:off x="762000" y="4245826"/>
            <a:ext cx="7620000" cy="1209675"/>
          </a:xfrm>
          <a:prstGeom prst="rect">
            <a:avLst/>
          </a:prstGeom>
          <a:noFill/>
          <a:ln>
            <a:noFill/>
          </a:ln>
        </p:spPr>
      </p:pic>
      <p:pic>
        <p:nvPicPr>
          <p:cNvPr id="211" name="Google Shape;211;p32"/>
          <p:cNvPicPr preferRelativeResize="0"/>
          <p:nvPr/>
        </p:nvPicPr>
        <p:blipFill rotWithShape="1">
          <a:blip r:embed="rId3">
            <a:alphaModFix/>
          </a:blip>
          <a:srcRect b="68564"/>
          <a:stretch/>
        </p:blipFill>
        <p:spPr>
          <a:xfrm>
            <a:off x="762000" y="2368508"/>
            <a:ext cx="7620000" cy="1209675"/>
          </a:xfrm>
          <a:prstGeom prst="rect">
            <a:avLst/>
          </a:prstGeom>
          <a:noFill/>
          <a:ln>
            <a:noFill/>
          </a:ln>
        </p:spPr>
      </p:pic>
    </p:spTree>
  </p:cSld>
  <p:clrMapOvr>
    <a:masterClrMapping/>
  </p:clrMapOvr>
  <p:transition advClick="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fade">
                                      <p:cBhvr>
                                        <p:cTn id="7" dur="500"/>
                                        <p:tgtEl>
                                          <p:spTgt spid="2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0"/>
                                        </p:tgtEl>
                                        <p:attrNameLst>
                                          <p:attrName>style.visibility</p:attrName>
                                        </p:attrNameLst>
                                      </p:cBhvr>
                                      <p:to>
                                        <p:strVal val="visible"/>
                                      </p:to>
                                    </p:set>
                                    <p:animEffect transition="in" filter="fade">
                                      <p:cBhvr>
                                        <p:cTn id="12" dur="500"/>
                                        <p:tgtEl>
                                          <p:spTgt spid="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prstGeom prst="rect">
            <a:avLst/>
          </a:prstGeom>
          <a:noFill/>
          <a:ln>
            <a:noFill/>
          </a:ln>
        </p:spPr>
        <p:txBody>
          <a:bodyPr spcFirstLastPara="1" vert="horz" wrap="square" lIns="91425" tIns="45700" rIns="91425" bIns="45700" numCol="1" anchor="ctr" anchorCtr="0" compatLnSpc="1">
            <a:prstTxWarp prst="textNoShape">
              <a:avLst/>
            </a:prstTxWarp>
            <a:noAutofit/>
          </a:bodyPr>
          <a:lstStyle/>
          <a:p>
            <a:pPr>
              <a:spcBef>
                <a:spcPts val="0"/>
              </a:spcBef>
              <a:spcAft>
                <a:spcPts val="0"/>
              </a:spcAft>
              <a:buSzPts val="1400"/>
            </a:pPr>
            <a:r>
              <a:rPr lang="en" dirty="0"/>
              <a:t>How Does This Work?</a:t>
            </a:r>
            <a:endParaRPr dirty="0"/>
          </a:p>
        </p:txBody>
      </p:sp>
      <p:sp>
        <p:nvSpPr>
          <p:cNvPr id="2" name="Content Placeholder 1">
            <a:extLst>
              <a:ext uri="{FF2B5EF4-FFF2-40B4-BE49-F238E27FC236}">
                <a16:creationId xmlns:a16="http://schemas.microsoft.com/office/drawing/2014/main" id="{A30D525D-1AF7-8B35-B51C-F5EC32535B03}"/>
              </a:ext>
            </a:extLst>
          </p:cNvPr>
          <p:cNvSpPr>
            <a:spLocks noGrp="1"/>
          </p:cNvSpPr>
          <p:nvPr>
            <p:ph idx="1"/>
          </p:nvPr>
        </p:nvSpPr>
        <p:spPr/>
        <p:txBody>
          <a:bodyPr/>
          <a:lstStyle/>
          <a:p>
            <a:r>
              <a:rPr lang="en-US" dirty="0"/>
              <a:t>Utilize </a:t>
            </a:r>
            <a:r>
              <a:rPr lang="en-US" dirty="0" err="1"/>
              <a:t>Kullback-Leibler</a:t>
            </a:r>
            <a:r>
              <a:rPr lang="en-US" dirty="0"/>
              <a:t> Divergence</a:t>
            </a:r>
          </a:p>
          <a:p>
            <a:pPr lvl="1"/>
            <a:r>
              <a:rPr lang="en-US" dirty="0"/>
              <a:t>Score difference between approximated distribution and posterior distribution</a:t>
            </a:r>
          </a:p>
          <a:p>
            <a:r>
              <a:rPr lang="en-US" dirty="0"/>
              <a:t>But wait- we don’t have the posterior!</a:t>
            </a:r>
          </a:p>
          <a:p>
            <a:pPr lvl="1"/>
            <a:r>
              <a:rPr lang="en-US" dirty="0"/>
              <a:t>Utilize our log evidence to work around it</a:t>
            </a:r>
          </a:p>
          <a:p>
            <a:endParaRPr lang="en-US" dirty="0"/>
          </a:p>
        </p:txBody>
      </p:sp>
    </p:spTree>
  </p:cSld>
  <p:clrMapOvr>
    <a:masterClrMapping/>
  </p:clrMapOvr>
  <p:transition advClick="0">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prstGeom prst="rect">
            <a:avLst/>
          </a:prstGeom>
          <a:noFill/>
          <a:ln>
            <a:noFill/>
          </a:ln>
        </p:spPr>
        <p:txBody>
          <a:bodyPr spcFirstLastPara="1" vert="horz" wrap="square" lIns="91425" tIns="45700" rIns="91425" bIns="45700" numCol="1" anchor="ctr" anchorCtr="0" compatLnSpc="1">
            <a:prstTxWarp prst="textNoShape">
              <a:avLst/>
            </a:prstTxWarp>
            <a:noAutofit/>
          </a:bodyPr>
          <a:lstStyle/>
          <a:p>
            <a:pPr>
              <a:spcBef>
                <a:spcPts val="0"/>
              </a:spcBef>
              <a:spcAft>
                <a:spcPts val="0"/>
              </a:spcAft>
              <a:buSzPts val="1400"/>
            </a:pPr>
            <a:r>
              <a:rPr lang="en" dirty="0"/>
              <a:t>Approximation Techniques</a:t>
            </a:r>
            <a:endParaRPr dirty="0"/>
          </a:p>
        </p:txBody>
      </p:sp>
      <p:sp>
        <p:nvSpPr>
          <p:cNvPr id="2" name="Content Placeholder 1">
            <a:extLst>
              <a:ext uri="{FF2B5EF4-FFF2-40B4-BE49-F238E27FC236}">
                <a16:creationId xmlns:a16="http://schemas.microsoft.com/office/drawing/2014/main" id="{53BBFA0D-F3FB-D08C-D114-E8B373B7E3ED}"/>
              </a:ext>
            </a:extLst>
          </p:cNvPr>
          <p:cNvSpPr>
            <a:spLocks noGrp="1"/>
          </p:cNvSpPr>
          <p:nvPr>
            <p:ph idx="1"/>
          </p:nvPr>
        </p:nvSpPr>
        <p:spPr/>
        <p:txBody>
          <a:bodyPr/>
          <a:lstStyle/>
          <a:p>
            <a:r>
              <a:rPr lang="en-US" dirty="0"/>
              <a:t>Variational Inference (VI)</a:t>
            </a:r>
          </a:p>
          <a:p>
            <a:pPr lvl="1"/>
            <a:r>
              <a:rPr lang="en-US" dirty="0"/>
              <a:t>Identify and tweak approximation of posterior</a:t>
            </a:r>
          </a:p>
          <a:p>
            <a:r>
              <a:rPr lang="en-US" dirty="0"/>
              <a:t>Markov Chain Monte Carlo (MCMC)</a:t>
            </a:r>
          </a:p>
          <a:p>
            <a:pPr lvl="1"/>
            <a:r>
              <a:rPr lang="en-US" dirty="0"/>
              <a:t>Use chain of states to represent posterior</a:t>
            </a:r>
          </a:p>
          <a:p>
            <a:pPr lvl="1"/>
            <a:r>
              <a:rPr lang="en-US" dirty="0"/>
              <a:t>Difficult to scale for size of BNN</a:t>
            </a:r>
          </a:p>
          <a:p>
            <a:r>
              <a:rPr lang="en-US" dirty="0"/>
              <a:t>Bayes by Backprop</a:t>
            </a:r>
          </a:p>
          <a:p>
            <a:pPr lvl="1"/>
            <a:r>
              <a:rPr lang="en-US" dirty="0"/>
              <a:t>Like VI, creates a parametric distribution which allows gradient analysis</a:t>
            </a:r>
          </a:p>
          <a:p>
            <a:endParaRPr lang="en-US" dirty="0"/>
          </a:p>
        </p:txBody>
      </p:sp>
    </p:spTree>
  </p:cSld>
  <p:clrMapOvr>
    <a:masterClrMapping/>
  </p:clrMapOvr>
  <p:transition advClick="0">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title"/>
          </p:nvPr>
        </p:nvSpPr>
        <p:spPr>
          <a:prstGeom prst="rect">
            <a:avLst/>
          </a:prstGeom>
          <a:noFill/>
          <a:ln>
            <a:noFill/>
          </a:ln>
        </p:spPr>
        <p:txBody>
          <a:bodyPr spcFirstLastPara="1" vert="horz" wrap="square" lIns="91425" tIns="45700" rIns="91425" bIns="45700" numCol="1" anchor="ctr" anchorCtr="0" compatLnSpc="1">
            <a:prstTxWarp prst="textNoShape">
              <a:avLst/>
            </a:prstTxWarp>
            <a:noAutofit/>
          </a:bodyPr>
          <a:lstStyle/>
          <a:p>
            <a:pPr>
              <a:spcBef>
                <a:spcPts val="0"/>
              </a:spcBef>
              <a:spcAft>
                <a:spcPts val="0"/>
              </a:spcAft>
              <a:buSzPts val="1400"/>
            </a:pPr>
            <a:r>
              <a:rPr lang="en" dirty="0"/>
              <a:t>Pros and Cons</a:t>
            </a:r>
            <a:endParaRPr dirty="0"/>
          </a:p>
        </p:txBody>
      </p:sp>
      <p:sp>
        <p:nvSpPr>
          <p:cNvPr id="2" name="Content Placeholder 1">
            <a:extLst>
              <a:ext uri="{FF2B5EF4-FFF2-40B4-BE49-F238E27FC236}">
                <a16:creationId xmlns:a16="http://schemas.microsoft.com/office/drawing/2014/main" id="{FD9286FB-D414-4CDF-63F4-356CF9A1194F}"/>
              </a:ext>
            </a:extLst>
          </p:cNvPr>
          <p:cNvSpPr>
            <a:spLocks noGrp="1"/>
          </p:cNvSpPr>
          <p:nvPr>
            <p:ph sz="half" idx="1"/>
          </p:nvPr>
        </p:nvSpPr>
        <p:spPr/>
        <p:txBody>
          <a:bodyPr/>
          <a:lstStyle/>
          <a:p>
            <a:r>
              <a:rPr lang="en-US" dirty="0"/>
              <a:t>Pros</a:t>
            </a:r>
          </a:p>
          <a:p>
            <a:pPr lvl="1"/>
            <a:r>
              <a:rPr lang="en-US" dirty="0"/>
              <a:t>Uncertainty Quantification</a:t>
            </a:r>
          </a:p>
          <a:p>
            <a:pPr lvl="1"/>
            <a:r>
              <a:rPr lang="en-US" dirty="0"/>
              <a:t>Robust Models</a:t>
            </a:r>
          </a:p>
          <a:p>
            <a:pPr lvl="1"/>
            <a:r>
              <a:rPr lang="en-US" dirty="0"/>
              <a:t>More “applicable”</a:t>
            </a:r>
          </a:p>
          <a:p>
            <a:pPr lvl="1"/>
            <a:r>
              <a:rPr lang="en-US" dirty="0"/>
              <a:t>Fights Overfitting</a:t>
            </a:r>
          </a:p>
          <a:p>
            <a:endParaRPr lang="en-US" dirty="0"/>
          </a:p>
        </p:txBody>
      </p:sp>
      <p:sp>
        <p:nvSpPr>
          <p:cNvPr id="3" name="Content Placeholder 2">
            <a:extLst>
              <a:ext uri="{FF2B5EF4-FFF2-40B4-BE49-F238E27FC236}">
                <a16:creationId xmlns:a16="http://schemas.microsoft.com/office/drawing/2014/main" id="{96FF6B22-27D6-C576-54B3-54645E9E5B0F}"/>
              </a:ext>
            </a:extLst>
          </p:cNvPr>
          <p:cNvSpPr>
            <a:spLocks noGrp="1"/>
          </p:cNvSpPr>
          <p:nvPr>
            <p:ph sz="half" idx="2"/>
          </p:nvPr>
        </p:nvSpPr>
        <p:spPr/>
        <p:txBody>
          <a:bodyPr/>
          <a:lstStyle/>
          <a:p>
            <a:r>
              <a:rPr lang="en-US" dirty="0"/>
              <a:t>Cons</a:t>
            </a:r>
          </a:p>
          <a:p>
            <a:pPr lvl="1"/>
            <a:r>
              <a:rPr lang="en-US" dirty="0"/>
              <a:t>My brain hurts</a:t>
            </a:r>
          </a:p>
          <a:p>
            <a:pPr lvl="1"/>
            <a:r>
              <a:rPr lang="en-US" dirty="0"/>
              <a:t>“Requires advanced knowledge”</a:t>
            </a:r>
          </a:p>
          <a:p>
            <a:pPr lvl="1"/>
            <a:r>
              <a:rPr lang="en-US" dirty="0"/>
              <a:t>Needs more data</a:t>
            </a:r>
          </a:p>
          <a:p>
            <a:pPr lvl="1"/>
            <a:r>
              <a:rPr lang="en-US" dirty="0"/>
              <a:t>Tough to find convergence</a:t>
            </a:r>
          </a:p>
          <a:p>
            <a:pPr lvl="1"/>
            <a:r>
              <a:rPr lang="en-US" dirty="0"/>
              <a:t>Takes more time!</a:t>
            </a:r>
          </a:p>
          <a:p>
            <a:endParaRPr lang="en-US" dirty="0"/>
          </a:p>
        </p:txBody>
      </p:sp>
    </p:spTree>
  </p:cSld>
  <p:clrMapOvr>
    <a:masterClrMapping/>
  </p:clrMapOvr>
  <p:transition advClick="0">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title"/>
          </p:nvPr>
        </p:nvSpPr>
        <p:spPr>
          <a:prstGeom prst="rect">
            <a:avLst/>
          </a:prstGeom>
          <a:noFill/>
          <a:ln>
            <a:noFill/>
          </a:ln>
        </p:spPr>
        <p:txBody>
          <a:bodyPr spcFirstLastPara="1" vert="horz" wrap="square" lIns="91425" tIns="45700" rIns="91425" bIns="45700" numCol="1" anchor="ctr" anchorCtr="0" compatLnSpc="1">
            <a:prstTxWarp prst="textNoShape">
              <a:avLst/>
            </a:prstTxWarp>
            <a:noAutofit/>
          </a:bodyPr>
          <a:lstStyle/>
          <a:p>
            <a:pPr>
              <a:spcBef>
                <a:spcPts val="0"/>
              </a:spcBef>
              <a:spcAft>
                <a:spcPts val="0"/>
              </a:spcAft>
              <a:buSzPts val="1400"/>
            </a:pPr>
            <a:r>
              <a:rPr lang="en" dirty="0"/>
              <a:t>BNN Advancements</a:t>
            </a:r>
            <a:endParaRPr dirty="0"/>
          </a:p>
        </p:txBody>
      </p:sp>
      <p:sp>
        <p:nvSpPr>
          <p:cNvPr id="2" name="Content Placeholder 1">
            <a:extLst>
              <a:ext uri="{FF2B5EF4-FFF2-40B4-BE49-F238E27FC236}">
                <a16:creationId xmlns:a16="http://schemas.microsoft.com/office/drawing/2014/main" id="{B983F2DA-4659-C199-E389-A489F05FC321}"/>
              </a:ext>
            </a:extLst>
          </p:cNvPr>
          <p:cNvSpPr>
            <a:spLocks noGrp="1"/>
          </p:cNvSpPr>
          <p:nvPr>
            <p:ph idx="1"/>
          </p:nvPr>
        </p:nvSpPr>
        <p:spPr/>
        <p:txBody>
          <a:bodyPr/>
          <a:lstStyle/>
          <a:p>
            <a:r>
              <a:rPr lang="en-US" dirty="0"/>
              <a:t>Probabilistic BNN</a:t>
            </a:r>
          </a:p>
          <a:p>
            <a:pPr lvl="1"/>
            <a:r>
              <a:rPr lang="en-US" dirty="0"/>
              <a:t>Predict gaussian parameters for individual response</a:t>
            </a:r>
          </a:p>
          <a:p>
            <a:r>
              <a:rPr lang="en-US" dirty="0"/>
              <a:t>Bayesian CNN</a:t>
            </a:r>
          </a:p>
          <a:p>
            <a:pPr lvl="1"/>
            <a:r>
              <a:rPr lang="en-US" dirty="0"/>
              <a:t>Focuses on reducing risk of overfitting</a:t>
            </a:r>
          </a:p>
          <a:p>
            <a:r>
              <a:rPr lang="en-US" dirty="0"/>
              <a:t>Bayesian GAN</a:t>
            </a:r>
          </a:p>
          <a:p>
            <a:pPr lvl="1"/>
            <a:r>
              <a:rPr lang="en-US" dirty="0"/>
              <a:t>Reduces risk of mode-collapse</a:t>
            </a:r>
          </a:p>
          <a:p>
            <a:endParaRPr lang="en-US" dirty="0"/>
          </a:p>
        </p:txBody>
      </p:sp>
    </p:spTree>
  </p:cSld>
  <p:clrMapOvr>
    <a:masterClrMapping/>
  </p:clrMapOvr>
  <p:transition advClick="0">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7A12-7630-5BED-7678-451A3E063D5D}"/>
              </a:ext>
            </a:extLst>
          </p:cNvPr>
          <p:cNvSpPr>
            <a:spLocks noGrp="1"/>
          </p:cNvSpPr>
          <p:nvPr>
            <p:ph type="title"/>
          </p:nvPr>
        </p:nvSpPr>
        <p:spPr/>
        <p:txBody>
          <a:bodyPr/>
          <a:lstStyle/>
          <a:p>
            <a:r>
              <a:rPr lang="en-US" dirty="0"/>
              <a:t>BNN in Practice</a:t>
            </a:r>
          </a:p>
        </p:txBody>
      </p:sp>
      <p:sp>
        <p:nvSpPr>
          <p:cNvPr id="3" name="Content Placeholder 2">
            <a:extLst>
              <a:ext uri="{FF2B5EF4-FFF2-40B4-BE49-F238E27FC236}">
                <a16:creationId xmlns:a16="http://schemas.microsoft.com/office/drawing/2014/main" id="{B319D470-E0C7-0A22-FBA3-5122766192FB}"/>
              </a:ext>
            </a:extLst>
          </p:cNvPr>
          <p:cNvSpPr>
            <a:spLocks noGrp="1"/>
          </p:cNvSpPr>
          <p:nvPr>
            <p:ph idx="1"/>
          </p:nvPr>
        </p:nvSpPr>
        <p:spPr/>
        <p:txBody>
          <a:bodyPr/>
          <a:lstStyle/>
          <a:p>
            <a:r>
              <a:rPr lang="en-US" dirty="0"/>
              <a:t>Create Priors</a:t>
            </a:r>
          </a:p>
          <a:p>
            <a:endParaRPr lang="en-US" dirty="0"/>
          </a:p>
          <a:p>
            <a:endParaRPr lang="en-US" dirty="0"/>
          </a:p>
          <a:p>
            <a:endParaRPr lang="en-US" dirty="0"/>
          </a:p>
          <a:p>
            <a:endParaRPr lang="en-US" dirty="0"/>
          </a:p>
          <a:p>
            <a:r>
              <a:rPr lang="en-US" dirty="0"/>
              <a:t>Create Posteriors</a:t>
            </a:r>
          </a:p>
        </p:txBody>
      </p:sp>
      <p:pic>
        <p:nvPicPr>
          <p:cNvPr id="5" name="Picture 4">
            <a:extLst>
              <a:ext uri="{FF2B5EF4-FFF2-40B4-BE49-F238E27FC236}">
                <a16:creationId xmlns:a16="http://schemas.microsoft.com/office/drawing/2014/main" id="{FCFB61C6-58AB-A631-B842-F6B34E604F69}"/>
              </a:ext>
            </a:extLst>
          </p:cNvPr>
          <p:cNvPicPr>
            <a:picLocks noChangeAspect="1"/>
          </p:cNvPicPr>
          <p:nvPr/>
        </p:nvPicPr>
        <p:blipFill>
          <a:blip r:embed="rId2"/>
          <a:stretch>
            <a:fillRect/>
          </a:stretch>
        </p:blipFill>
        <p:spPr>
          <a:xfrm>
            <a:off x="3995521" y="1268397"/>
            <a:ext cx="4589679" cy="2323072"/>
          </a:xfrm>
          <a:prstGeom prst="rect">
            <a:avLst/>
          </a:prstGeom>
        </p:spPr>
      </p:pic>
      <p:pic>
        <p:nvPicPr>
          <p:cNvPr id="7" name="Picture 6">
            <a:extLst>
              <a:ext uri="{FF2B5EF4-FFF2-40B4-BE49-F238E27FC236}">
                <a16:creationId xmlns:a16="http://schemas.microsoft.com/office/drawing/2014/main" id="{DD2A06E3-29C6-F8F0-271A-72D15766EC2E}"/>
              </a:ext>
            </a:extLst>
          </p:cNvPr>
          <p:cNvPicPr>
            <a:picLocks noChangeAspect="1"/>
          </p:cNvPicPr>
          <p:nvPr/>
        </p:nvPicPr>
        <p:blipFill>
          <a:blip r:embed="rId3"/>
          <a:stretch>
            <a:fillRect/>
          </a:stretch>
        </p:blipFill>
        <p:spPr>
          <a:xfrm>
            <a:off x="3190830" y="3946123"/>
            <a:ext cx="5427491" cy="2429277"/>
          </a:xfrm>
          <a:prstGeom prst="rect">
            <a:avLst/>
          </a:prstGeom>
        </p:spPr>
      </p:pic>
    </p:spTree>
    <p:extLst>
      <p:ext uri="{BB962C8B-B14F-4D97-AF65-F5344CB8AC3E}">
        <p14:creationId xmlns:p14="http://schemas.microsoft.com/office/powerpoint/2010/main" val="813515903"/>
      </p:ext>
    </p:extLst>
  </p:cSld>
  <p:clrMapOvr>
    <a:masterClrMapping/>
  </p:clrMapOvr>
  <p:transition advClick="0">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4419-B12B-25B5-9D61-5FDE0966615A}"/>
              </a:ext>
            </a:extLst>
          </p:cNvPr>
          <p:cNvSpPr>
            <a:spLocks noGrp="1"/>
          </p:cNvSpPr>
          <p:nvPr>
            <p:ph type="title"/>
          </p:nvPr>
        </p:nvSpPr>
        <p:spPr>
          <a:xfrm>
            <a:off x="782150" y="0"/>
            <a:ext cx="6727641" cy="1028486"/>
          </a:xfrm>
        </p:spPr>
        <p:txBody>
          <a:bodyPr wrap="square" anchor="ctr">
            <a:normAutofit/>
          </a:bodyPr>
          <a:lstStyle/>
          <a:p>
            <a:r>
              <a:rPr lang="en-US" dirty="0"/>
              <a:t>Create the BNN</a:t>
            </a:r>
          </a:p>
        </p:txBody>
      </p:sp>
      <p:sp>
        <p:nvSpPr>
          <p:cNvPr id="12" name="Content Placeholder 2">
            <a:extLst>
              <a:ext uri="{FF2B5EF4-FFF2-40B4-BE49-F238E27FC236}">
                <a16:creationId xmlns:a16="http://schemas.microsoft.com/office/drawing/2014/main" id="{5D157EFC-1657-5E75-323A-44977177365F}"/>
              </a:ext>
            </a:extLst>
          </p:cNvPr>
          <p:cNvSpPr>
            <a:spLocks noGrp="1"/>
          </p:cNvSpPr>
          <p:nvPr>
            <p:ph sz="half" idx="1"/>
          </p:nvPr>
        </p:nvSpPr>
        <p:spPr>
          <a:xfrm>
            <a:off x="124287" y="1189609"/>
            <a:ext cx="4306431" cy="5477520"/>
          </a:xfrm>
        </p:spPr>
        <p:txBody>
          <a:bodyPr/>
          <a:lstStyle/>
          <a:p>
            <a:r>
              <a:rPr lang="en-US" sz="2000" dirty="0"/>
              <a:t>Use a </a:t>
            </a:r>
            <a:r>
              <a:rPr lang="en-US" sz="2000" dirty="0" err="1"/>
              <a:t>tfp.layers.DenseVariational</a:t>
            </a:r>
            <a:r>
              <a:rPr lang="en-US" sz="2000" dirty="0"/>
              <a:t> layer instead of </a:t>
            </a:r>
            <a:r>
              <a:rPr lang="en-US" sz="2000" dirty="0" err="1"/>
              <a:t>keras.layers.Dense</a:t>
            </a:r>
            <a:endParaRPr lang="en-US" sz="2000" dirty="0"/>
          </a:p>
          <a:p>
            <a:r>
              <a:rPr lang="en-US" sz="2000" dirty="0"/>
              <a:t>The epistemic uncertainty can be reduced as we increase the size of the training data. That is, the more data the BNN model sees, the more it is certain about its estimates for the weights (distribution parameters)</a:t>
            </a:r>
          </a:p>
          <a:p>
            <a:r>
              <a:rPr lang="en-US" sz="2000" dirty="0"/>
              <a:t>The result is a point estimate. We want to do more and get a distribution as the output</a:t>
            </a:r>
          </a:p>
        </p:txBody>
      </p:sp>
      <p:pic>
        <p:nvPicPr>
          <p:cNvPr id="5" name="Content Placeholder 4">
            <a:extLst>
              <a:ext uri="{FF2B5EF4-FFF2-40B4-BE49-F238E27FC236}">
                <a16:creationId xmlns:a16="http://schemas.microsoft.com/office/drawing/2014/main" id="{C887237B-B17B-529C-08A3-8F0E71A7E96C}"/>
              </a:ext>
            </a:extLst>
          </p:cNvPr>
          <p:cNvPicPr>
            <a:picLocks noGrp="1" noChangeAspect="1"/>
          </p:cNvPicPr>
          <p:nvPr>
            <p:ph sz="half" idx="2"/>
          </p:nvPr>
        </p:nvPicPr>
        <p:blipFill>
          <a:blip r:embed="rId2"/>
          <a:stretch>
            <a:fillRect/>
          </a:stretch>
        </p:blipFill>
        <p:spPr>
          <a:xfrm>
            <a:off x="4309216" y="2451100"/>
            <a:ext cx="4710497" cy="2641600"/>
          </a:xfrm>
          <a:noFill/>
        </p:spPr>
      </p:pic>
    </p:spTree>
    <p:extLst>
      <p:ext uri="{BB962C8B-B14F-4D97-AF65-F5344CB8AC3E}">
        <p14:creationId xmlns:p14="http://schemas.microsoft.com/office/powerpoint/2010/main" val="741603319"/>
      </p:ext>
    </p:extLst>
  </p:cSld>
  <p:clrMapOvr>
    <a:masterClrMapping/>
  </p:clrMapOvr>
  <p:transition advClick="0">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7A39-3376-744C-01A2-0FD2D64040E3}"/>
              </a:ext>
            </a:extLst>
          </p:cNvPr>
          <p:cNvSpPr>
            <a:spLocks noGrp="1"/>
          </p:cNvSpPr>
          <p:nvPr>
            <p:ph type="title"/>
          </p:nvPr>
        </p:nvSpPr>
        <p:spPr/>
        <p:txBody>
          <a:bodyPr/>
          <a:lstStyle/>
          <a:p>
            <a:r>
              <a:rPr lang="en-US" dirty="0"/>
              <a:t>Probabilistic Bayesian Neural Network</a:t>
            </a:r>
          </a:p>
        </p:txBody>
      </p:sp>
      <p:sp>
        <p:nvSpPr>
          <p:cNvPr id="9" name="Content Placeholder 8">
            <a:extLst>
              <a:ext uri="{FF2B5EF4-FFF2-40B4-BE49-F238E27FC236}">
                <a16:creationId xmlns:a16="http://schemas.microsoft.com/office/drawing/2014/main" id="{D7E03860-EB84-F0AF-0966-1E7BB5D90A67}"/>
              </a:ext>
            </a:extLst>
          </p:cNvPr>
          <p:cNvSpPr>
            <a:spLocks noGrp="1"/>
          </p:cNvSpPr>
          <p:nvPr>
            <p:ph idx="1"/>
          </p:nvPr>
        </p:nvSpPr>
        <p:spPr/>
        <p:txBody>
          <a:bodyPr/>
          <a:lstStyle/>
          <a:p>
            <a:r>
              <a:rPr lang="en-US" sz="2000" dirty="0"/>
              <a:t>In this example, we model the output as an `</a:t>
            </a:r>
            <a:r>
              <a:rPr lang="en-US" sz="2000" dirty="0" err="1"/>
              <a:t>IndependentNormal</a:t>
            </a:r>
            <a:r>
              <a:rPr lang="en-US" sz="2000" dirty="0"/>
              <a:t>` distribution with learnable mean and variance parameters</a:t>
            </a:r>
          </a:p>
          <a:p>
            <a:r>
              <a:rPr lang="en-US" sz="2000" dirty="0"/>
              <a:t>If the task were classification, we would have used `</a:t>
            </a:r>
            <a:r>
              <a:rPr lang="en-US" sz="2000" dirty="0" err="1"/>
              <a:t>IndependentBernoulli</a:t>
            </a:r>
            <a:r>
              <a:rPr lang="en-US" sz="2000" dirty="0"/>
              <a:t>` with binary classes, and `</a:t>
            </a:r>
            <a:r>
              <a:rPr lang="en-US" sz="2000" dirty="0" err="1"/>
              <a:t>OneHotCategorical</a:t>
            </a:r>
            <a:r>
              <a:rPr lang="en-US" sz="2000" dirty="0"/>
              <a:t>` with multiple classes, to model distribution of the model output</a:t>
            </a:r>
          </a:p>
        </p:txBody>
      </p:sp>
      <p:pic>
        <p:nvPicPr>
          <p:cNvPr id="11" name="Picture 10">
            <a:extLst>
              <a:ext uri="{FF2B5EF4-FFF2-40B4-BE49-F238E27FC236}">
                <a16:creationId xmlns:a16="http://schemas.microsoft.com/office/drawing/2014/main" id="{5CDCF624-05BA-948B-4478-5C7ACF005D0B}"/>
              </a:ext>
            </a:extLst>
          </p:cNvPr>
          <p:cNvPicPr>
            <a:picLocks noChangeAspect="1"/>
          </p:cNvPicPr>
          <p:nvPr/>
        </p:nvPicPr>
        <p:blipFill>
          <a:blip r:embed="rId2"/>
          <a:stretch>
            <a:fillRect/>
          </a:stretch>
        </p:blipFill>
        <p:spPr>
          <a:xfrm>
            <a:off x="1814564" y="2933700"/>
            <a:ext cx="5514872" cy="3550450"/>
          </a:xfrm>
          <a:prstGeom prst="rect">
            <a:avLst/>
          </a:prstGeom>
        </p:spPr>
      </p:pic>
    </p:spTree>
    <p:extLst>
      <p:ext uri="{BB962C8B-B14F-4D97-AF65-F5344CB8AC3E}">
        <p14:creationId xmlns:p14="http://schemas.microsoft.com/office/powerpoint/2010/main" val="2434451841"/>
      </p:ext>
    </p:extLst>
  </p:cSld>
  <p:clrMapOvr>
    <a:masterClrMapping/>
  </p:clrMapOvr>
  <p:transition advClick="0">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0A0C3-9B4E-29C0-2F9E-A459DD508D35}"/>
              </a:ext>
            </a:extLst>
          </p:cNvPr>
          <p:cNvSpPr>
            <a:spLocks noGrp="1"/>
          </p:cNvSpPr>
          <p:nvPr>
            <p:ph type="title"/>
          </p:nvPr>
        </p:nvSpPr>
        <p:spPr/>
        <p:txBody>
          <a:bodyPr/>
          <a:lstStyle/>
          <a:p>
            <a:r>
              <a:rPr lang="en-US" dirty="0"/>
              <a:t>Building the Foundation</a:t>
            </a:r>
          </a:p>
        </p:txBody>
      </p:sp>
      <p:sp>
        <p:nvSpPr>
          <p:cNvPr id="3" name="Content Placeholder 2">
            <a:extLst>
              <a:ext uri="{FF2B5EF4-FFF2-40B4-BE49-F238E27FC236}">
                <a16:creationId xmlns:a16="http://schemas.microsoft.com/office/drawing/2014/main" id="{5A63017D-F908-6FF9-67D9-A49DD18AAEF0}"/>
              </a:ext>
            </a:extLst>
          </p:cNvPr>
          <p:cNvSpPr>
            <a:spLocks noGrp="1"/>
          </p:cNvSpPr>
          <p:nvPr>
            <p:ph idx="1"/>
          </p:nvPr>
        </p:nvSpPr>
        <p:spPr/>
        <p:txBody>
          <a:bodyPr/>
          <a:lstStyle/>
          <a:p>
            <a:r>
              <a:rPr lang="en-US" dirty="0"/>
              <a:t>With variational autoencoders, we introduced the concept of weights as distributions rather than constants</a:t>
            </a:r>
          </a:p>
          <a:p>
            <a:pPr lvl="1"/>
            <a:r>
              <a:rPr lang="en-US" dirty="0"/>
              <a:t>We sample from the distribution during training to get a broader range of possible predictions for the decoder to </a:t>
            </a:r>
            <a:r>
              <a:rPr lang="en-US" dirty="0" err="1"/>
              <a:t>upsample</a:t>
            </a:r>
            <a:r>
              <a:rPr lang="en-US" dirty="0"/>
              <a:t> </a:t>
            </a:r>
          </a:p>
          <a:p>
            <a:r>
              <a:rPr lang="en-US" dirty="0"/>
              <a:t>With Bayesian Neural Networks, we are going to extend this concept to introduce a measure of certainty (or uncertainty) into our prediction output</a:t>
            </a:r>
          </a:p>
        </p:txBody>
      </p:sp>
    </p:spTree>
    <p:extLst>
      <p:ext uri="{BB962C8B-B14F-4D97-AF65-F5344CB8AC3E}">
        <p14:creationId xmlns:p14="http://schemas.microsoft.com/office/powerpoint/2010/main" val="3903922130"/>
      </p:ext>
    </p:extLst>
  </p:cSld>
  <p:clrMapOvr>
    <a:masterClrMapping/>
  </p:clrMapOvr>
  <p:transition advClick="0">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29192-24D3-4258-7425-1FB3E560FE48}"/>
              </a:ext>
            </a:extLst>
          </p:cNvPr>
          <p:cNvSpPr>
            <a:spLocks noGrp="1"/>
          </p:cNvSpPr>
          <p:nvPr>
            <p:ph type="title"/>
          </p:nvPr>
        </p:nvSpPr>
        <p:spPr/>
        <p:txBody>
          <a:bodyPr/>
          <a:lstStyle/>
          <a:p>
            <a:r>
              <a:rPr lang="en-US" dirty="0"/>
              <a:t>Loss Function</a:t>
            </a:r>
          </a:p>
        </p:txBody>
      </p:sp>
      <p:sp>
        <p:nvSpPr>
          <p:cNvPr id="3" name="Content Placeholder 2">
            <a:extLst>
              <a:ext uri="{FF2B5EF4-FFF2-40B4-BE49-F238E27FC236}">
                <a16:creationId xmlns:a16="http://schemas.microsoft.com/office/drawing/2014/main" id="{09723582-DE53-35B1-B760-D03620CF5E0B}"/>
              </a:ext>
            </a:extLst>
          </p:cNvPr>
          <p:cNvSpPr>
            <a:spLocks noGrp="1"/>
          </p:cNvSpPr>
          <p:nvPr>
            <p:ph idx="1"/>
          </p:nvPr>
        </p:nvSpPr>
        <p:spPr/>
        <p:txBody>
          <a:bodyPr/>
          <a:lstStyle/>
          <a:p>
            <a:r>
              <a:rPr lang="en-US" dirty="0"/>
              <a:t>Since the output of the model is a distribution, rather than a point estimate, we use the negative loglikelihood as our loss function to compute how likely to see the true data (targets) from the estimated distribution produced by the model</a:t>
            </a:r>
          </a:p>
        </p:txBody>
      </p:sp>
      <p:pic>
        <p:nvPicPr>
          <p:cNvPr id="5" name="Picture 4">
            <a:extLst>
              <a:ext uri="{FF2B5EF4-FFF2-40B4-BE49-F238E27FC236}">
                <a16:creationId xmlns:a16="http://schemas.microsoft.com/office/drawing/2014/main" id="{B2890BD7-A1ED-D40E-D851-51EA14D050A7}"/>
              </a:ext>
            </a:extLst>
          </p:cNvPr>
          <p:cNvPicPr>
            <a:picLocks noChangeAspect="1"/>
          </p:cNvPicPr>
          <p:nvPr/>
        </p:nvPicPr>
        <p:blipFill>
          <a:blip r:embed="rId2"/>
          <a:stretch>
            <a:fillRect/>
          </a:stretch>
        </p:blipFill>
        <p:spPr>
          <a:xfrm>
            <a:off x="1485469" y="3429000"/>
            <a:ext cx="6173061" cy="1352739"/>
          </a:xfrm>
          <a:prstGeom prst="rect">
            <a:avLst/>
          </a:prstGeom>
        </p:spPr>
      </p:pic>
    </p:spTree>
    <p:extLst>
      <p:ext uri="{BB962C8B-B14F-4D97-AF65-F5344CB8AC3E}">
        <p14:creationId xmlns:p14="http://schemas.microsoft.com/office/powerpoint/2010/main" val="945680282"/>
      </p:ext>
    </p:extLst>
  </p:cSld>
  <p:clrMapOvr>
    <a:masterClrMapping/>
  </p:clrMapOvr>
  <p:transition advClick="0">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5746-4FE0-8B05-DBC9-7E9DA4DC87C5}"/>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98A80683-8139-8EC1-11C6-8B27DF588167}"/>
              </a:ext>
            </a:extLst>
          </p:cNvPr>
          <p:cNvSpPr>
            <a:spLocks noGrp="1"/>
          </p:cNvSpPr>
          <p:nvPr>
            <p:ph idx="1"/>
          </p:nvPr>
        </p:nvSpPr>
        <p:spPr/>
        <p:txBody>
          <a:bodyPr/>
          <a:lstStyle/>
          <a:p>
            <a:r>
              <a:rPr lang="en-US" dirty="0"/>
              <a:t>Now let's produce an output from the model given the test examples. The output is now a distribution, and we can use its mean and variance to compute the confidence intervals (CI) of the prediction.</a:t>
            </a:r>
          </a:p>
        </p:txBody>
      </p:sp>
      <p:pic>
        <p:nvPicPr>
          <p:cNvPr id="5" name="Picture 4">
            <a:extLst>
              <a:ext uri="{FF2B5EF4-FFF2-40B4-BE49-F238E27FC236}">
                <a16:creationId xmlns:a16="http://schemas.microsoft.com/office/drawing/2014/main" id="{1B536D2A-FF57-0621-D1F3-97C3E3673438}"/>
              </a:ext>
            </a:extLst>
          </p:cNvPr>
          <p:cNvPicPr>
            <a:picLocks noChangeAspect="1"/>
          </p:cNvPicPr>
          <p:nvPr/>
        </p:nvPicPr>
        <p:blipFill>
          <a:blip r:embed="rId2"/>
          <a:stretch>
            <a:fillRect/>
          </a:stretch>
        </p:blipFill>
        <p:spPr>
          <a:xfrm>
            <a:off x="1818891" y="3106535"/>
            <a:ext cx="5506218" cy="2905530"/>
          </a:xfrm>
          <a:prstGeom prst="rect">
            <a:avLst/>
          </a:prstGeom>
        </p:spPr>
      </p:pic>
    </p:spTree>
    <p:extLst>
      <p:ext uri="{BB962C8B-B14F-4D97-AF65-F5344CB8AC3E}">
        <p14:creationId xmlns:p14="http://schemas.microsoft.com/office/powerpoint/2010/main" val="1023791040"/>
      </p:ext>
    </p:extLst>
  </p:cSld>
  <p:clrMapOvr>
    <a:masterClrMapping/>
  </p:clrMapOvr>
  <p:transition advClick="0">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457200" y="1065610"/>
            <a:ext cx="8229600" cy="855000"/>
          </a:xfrm>
          <a:prstGeom prst="rect">
            <a:avLst/>
          </a:prstGeom>
          <a:noFill/>
          <a:ln>
            <a:noFill/>
          </a:ln>
        </p:spPr>
        <p:txBody>
          <a:bodyPr spcFirstLastPara="1" vert="horz" wrap="square" lIns="91425" tIns="45700" rIns="91425" bIns="45700" numCol="1" anchor="t" anchorCtr="0" compatLnSpc="1">
            <a:prstTxWarp prst="textNoShape">
              <a:avLst/>
            </a:prstTxWarp>
            <a:noAutofit/>
          </a:bodyPr>
          <a:lstStyle/>
          <a:p>
            <a:pPr algn="l">
              <a:spcBef>
                <a:spcPts val="0"/>
              </a:spcBef>
              <a:spcAft>
                <a:spcPts val="0"/>
              </a:spcAft>
              <a:buSzPts val="1400"/>
            </a:pPr>
            <a:r>
              <a:rPr lang="en"/>
              <a:t>Questions?</a:t>
            </a:r>
            <a:endParaRPr/>
          </a:p>
        </p:txBody>
      </p:sp>
      <p:sp>
        <p:nvSpPr>
          <p:cNvPr id="269" name="Google Shape;269;p39"/>
          <p:cNvSpPr txBox="1">
            <a:spLocks noGrp="1"/>
          </p:cNvSpPr>
          <p:nvPr>
            <p:ph type="body" idx="1"/>
          </p:nvPr>
        </p:nvSpPr>
        <p:spPr>
          <a:xfrm>
            <a:off x="457200" y="2057400"/>
            <a:ext cx="8229600" cy="3398100"/>
          </a:xfrm>
          <a:prstGeom prst="rect">
            <a:avLst/>
          </a:prstGeom>
          <a:noFill/>
          <a:ln>
            <a:noFill/>
          </a:ln>
        </p:spPr>
        <p:txBody>
          <a:bodyPr spcFirstLastPara="1" vert="horz" wrap="square" lIns="91425" tIns="45700" rIns="91425" bIns="45700" numCol="1" anchor="t" anchorCtr="0" compatLnSpc="1">
            <a:prstTxWarp prst="textNoShape">
              <a:avLst/>
            </a:prstTxWarp>
            <a:noAutofit/>
          </a:bodyPr>
          <a:lstStyle/>
          <a:p>
            <a:pPr marL="457200" indent="-228600">
              <a:spcBef>
                <a:spcPts val="360"/>
              </a:spcBef>
              <a:spcAft>
                <a:spcPts val="0"/>
              </a:spcAft>
              <a:buSzPts val="1170"/>
              <a:buNone/>
            </a:pPr>
            <a:endParaRPr/>
          </a:p>
        </p:txBody>
      </p:sp>
      <p:pic>
        <p:nvPicPr>
          <p:cNvPr id="270" name="Google Shape;270;p39"/>
          <p:cNvPicPr preferRelativeResize="0"/>
          <p:nvPr/>
        </p:nvPicPr>
        <p:blipFill rotWithShape="1">
          <a:blip r:embed="rId3">
            <a:alphaModFix/>
          </a:blip>
          <a:srcRect/>
          <a:stretch/>
        </p:blipFill>
        <p:spPr>
          <a:xfrm>
            <a:off x="2316224" y="1920610"/>
            <a:ext cx="4511552" cy="3910012"/>
          </a:xfrm>
          <a:prstGeom prst="rect">
            <a:avLst/>
          </a:prstGeom>
          <a:noFill/>
          <a:ln>
            <a:noFill/>
          </a:ln>
        </p:spPr>
      </p:pic>
    </p:spTree>
  </p:cSld>
  <p:clrMapOvr>
    <a:masterClrMapping/>
  </p:clrMapOvr>
  <p:transition advClick="0">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Questions</a:t>
            </a:r>
          </a:p>
        </p:txBody>
      </p:sp>
      <p:sp>
        <p:nvSpPr>
          <p:cNvPr id="6" name="Subtitle 5"/>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prstGeom prst="rect">
            <a:avLst/>
          </a:prstGeom>
          <a:noFill/>
          <a:ln>
            <a:noFill/>
          </a:ln>
        </p:spPr>
        <p:txBody>
          <a:bodyPr spcFirstLastPara="1" vert="horz" wrap="square" lIns="91425" tIns="45700" rIns="91425" bIns="45700" numCol="1" anchor="ctr" anchorCtr="0" compatLnSpc="1">
            <a:prstTxWarp prst="textNoShape">
              <a:avLst/>
            </a:prstTxWarp>
            <a:noAutofit/>
          </a:bodyPr>
          <a:lstStyle/>
          <a:p>
            <a:pPr>
              <a:spcBef>
                <a:spcPts val="0"/>
              </a:spcBef>
              <a:spcAft>
                <a:spcPts val="0"/>
              </a:spcAft>
              <a:buSzPts val="1400"/>
            </a:pPr>
            <a:r>
              <a:rPr lang="en" dirty="0"/>
              <a:t>Uncertainty Quantification</a:t>
            </a:r>
            <a:endParaRPr dirty="0"/>
          </a:p>
        </p:txBody>
      </p:sp>
      <p:sp>
        <p:nvSpPr>
          <p:cNvPr id="2" name="Content Placeholder 1">
            <a:extLst>
              <a:ext uri="{FF2B5EF4-FFF2-40B4-BE49-F238E27FC236}">
                <a16:creationId xmlns:a16="http://schemas.microsoft.com/office/drawing/2014/main" id="{9DDB49DE-C4BE-19A1-0AB7-7BC0A2904D35}"/>
              </a:ext>
            </a:extLst>
          </p:cNvPr>
          <p:cNvSpPr>
            <a:spLocks noGrp="1"/>
          </p:cNvSpPr>
          <p:nvPr>
            <p:ph idx="1"/>
          </p:nvPr>
        </p:nvSpPr>
        <p:spPr/>
        <p:txBody>
          <a:bodyPr/>
          <a:lstStyle/>
          <a:p>
            <a:r>
              <a:rPr lang="en-US" dirty="0"/>
              <a:t>What is a good or bad prediction?</a:t>
            </a:r>
          </a:p>
          <a:p>
            <a:r>
              <a:rPr lang="en-US" dirty="0"/>
              <a:t>How do you know?</a:t>
            </a:r>
          </a:p>
          <a:p>
            <a:r>
              <a:rPr lang="en-US" dirty="0"/>
              <a:t>What can you report with your prediction?</a:t>
            </a:r>
          </a:p>
          <a:p>
            <a:endParaRPr lang="en-US" dirty="0"/>
          </a:p>
          <a:p>
            <a:r>
              <a:rPr lang="en-US" dirty="0"/>
              <a:t>Point estimate or a class label may not be good enough</a:t>
            </a:r>
          </a:p>
          <a:p>
            <a:r>
              <a:rPr lang="en-US" dirty="0"/>
              <a:t>We want to quantify the level of certainty with which we make our prediction</a:t>
            </a:r>
          </a:p>
          <a:p>
            <a:endParaRPr lang="en-US" dirty="0"/>
          </a:p>
        </p:txBody>
      </p:sp>
    </p:spTree>
  </p:cSld>
  <p:clrMapOvr>
    <a:masterClrMapping/>
  </p:clrMapOvr>
  <p:transition advClick="0">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prstGeom prst="rect">
            <a:avLst/>
          </a:prstGeom>
          <a:noFill/>
          <a:ln>
            <a:noFill/>
          </a:ln>
        </p:spPr>
        <p:txBody>
          <a:bodyPr spcFirstLastPara="1" vert="horz" wrap="square" lIns="91425" tIns="45700" rIns="91425" bIns="45700" numCol="1" anchor="ctr" anchorCtr="0" compatLnSpc="1">
            <a:prstTxWarp prst="textNoShape">
              <a:avLst/>
            </a:prstTxWarp>
            <a:noAutofit/>
          </a:bodyPr>
          <a:lstStyle/>
          <a:p>
            <a:pPr>
              <a:spcBef>
                <a:spcPts val="0"/>
              </a:spcBef>
              <a:spcAft>
                <a:spcPts val="0"/>
              </a:spcAft>
              <a:buSzPts val="1400"/>
            </a:pPr>
            <a:r>
              <a:rPr lang="en" dirty="0"/>
              <a:t>Conformal Prediction (Data Modification)</a:t>
            </a:r>
            <a:endParaRPr dirty="0"/>
          </a:p>
        </p:txBody>
      </p:sp>
      <p:sp>
        <p:nvSpPr>
          <p:cNvPr id="2" name="Content Placeholder 1">
            <a:extLst>
              <a:ext uri="{FF2B5EF4-FFF2-40B4-BE49-F238E27FC236}">
                <a16:creationId xmlns:a16="http://schemas.microsoft.com/office/drawing/2014/main" id="{8CC6B5C2-5206-D749-0925-A77B2F96342E}"/>
              </a:ext>
            </a:extLst>
          </p:cNvPr>
          <p:cNvSpPr>
            <a:spLocks noGrp="1"/>
          </p:cNvSpPr>
          <p:nvPr>
            <p:ph idx="1"/>
          </p:nvPr>
        </p:nvSpPr>
        <p:spPr/>
        <p:txBody>
          <a:bodyPr/>
          <a:lstStyle/>
          <a:p>
            <a:r>
              <a:rPr lang="en-US" dirty="0"/>
              <a:t>Full Conformal</a:t>
            </a:r>
          </a:p>
          <a:p>
            <a:pPr lvl="1"/>
            <a:r>
              <a:rPr lang="en-US" dirty="0"/>
              <a:t>Augment dataset repeatedly with new points and “testable” responses, then train and re-predict with</a:t>
            </a:r>
          </a:p>
          <a:p>
            <a:pPr lvl="1"/>
            <a:r>
              <a:rPr lang="en-US" dirty="0"/>
              <a:t>p-Values recorded for “testable” responses score their extremeness</a:t>
            </a:r>
          </a:p>
          <a:p>
            <a:pPr lvl="1"/>
            <a:r>
              <a:rPr lang="en-US" dirty="0"/>
              <a:t>High in computational cost</a:t>
            </a:r>
          </a:p>
          <a:p>
            <a:r>
              <a:rPr lang="en-US" dirty="0"/>
              <a:t>Split Conformal</a:t>
            </a:r>
          </a:p>
          <a:p>
            <a:pPr lvl="1"/>
            <a:r>
              <a:rPr lang="en-US" dirty="0"/>
              <a:t>Train model</a:t>
            </a:r>
          </a:p>
          <a:p>
            <a:pPr lvl="1"/>
            <a:r>
              <a:rPr lang="en-US" dirty="0"/>
              <a:t>Use test set to record residuals</a:t>
            </a:r>
          </a:p>
          <a:p>
            <a:pPr lvl="1"/>
            <a:r>
              <a:rPr lang="en-US" dirty="0"/>
              <a:t>Use quantiles from residuals, append to new predictions</a:t>
            </a:r>
          </a:p>
          <a:p>
            <a:pPr lvl="1"/>
            <a:r>
              <a:rPr lang="en-US" dirty="0"/>
              <a:t>Very wide intervals</a:t>
            </a:r>
          </a:p>
          <a:p>
            <a:endParaRPr lang="en-US" dirty="0"/>
          </a:p>
        </p:txBody>
      </p:sp>
    </p:spTree>
  </p:cSld>
  <p:clrMapOvr>
    <a:masterClrMapping/>
  </p:clrMapOvr>
  <p:transition advClick="0">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411C-4655-95B7-9999-18E019E6D8B1}"/>
              </a:ext>
            </a:extLst>
          </p:cNvPr>
          <p:cNvSpPr>
            <a:spLocks noGrp="1"/>
          </p:cNvSpPr>
          <p:nvPr>
            <p:ph type="title"/>
          </p:nvPr>
        </p:nvSpPr>
        <p:spPr/>
        <p:txBody>
          <a:bodyPr/>
          <a:lstStyle/>
          <a:p>
            <a:r>
              <a:rPr lang="en-US" dirty="0"/>
              <a:t>Pseudo-Bayesian</a:t>
            </a:r>
          </a:p>
        </p:txBody>
      </p:sp>
      <p:sp>
        <p:nvSpPr>
          <p:cNvPr id="3" name="Content Placeholder 2">
            <a:extLst>
              <a:ext uri="{FF2B5EF4-FFF2-40B4-BE49-F238E27FC236}">
                <a16:creationId xmlns:a16="http://schemas.microsoft.com/office/drawing/2014/main" id="{945CF02F-2BAD-5386-EC56-D2AE5CDFCDD7}"/>
              </a:ext>
            </a:extLst>
          </p:cNvPr>
          <p:cNvSpPr>
            <a:spLocks noGrp="1"/>
          </p:cNvSpPr>
          <p:nvPr>
            <p:ph idx="1"/>
          </p:nvPr>
        </p:nvSpPr>
        <p:spPr/>
        <p:txBody>
          <a:bodyPr/>
          <a:lstStyle/>
          <a:p>
            <a:r>
              <a:rPr lang="en-US" dirty="0"/>
              <a:t>Train the data as normal</a:t>
            </a:r>
          </a:p>
          <a:p>
            <a:r>
              <a:rPr lang="en-US" dirty="0"/>
              <a:t>With the trained model, apply drop out to random nodes and make predictions</a:t>
            </a:r>
          </a:p>
          <a:p>
            <a:r>
              <a:rPr lang="en-US" dirty="0"/>
              <a:t>Repeatedly sample output with your validation data to develop a distribution of possible outputs </a:t>
            </a:r>
          </a:p>
          <a:p>
            <a:pPr lvl="1"/>
            <a:r>
              <a:rPr lang="en-US" dirty="0"/>
              <a:t>Generally, assume predictions are distributed Gaussian with mean </a:t>
            </a:r>
            <a:r>
              <a:rPr lang="en-US" dirty="0">
                <a:latin typeface="Symbol" panose="05050102010706020507" pitchFamily="18" charset="2"/>
              </a:rPr>
              <a:t>m</a:t>
            </a:r>
            <a:r>
              <a:rPr lang="en-US" dirty="0"/>
              <a:t> and variance </a:t>
            </a:r>
            <a:r>
              <a:rPr lang="en-US" dirty="0">
                <a:latin typeface="Symbol" panose="05050102010706020507" pitchFamily="18" charset="2"/>
              </a:rPr>
              <a:t>s</a:t>
            </a:r>
            <a:r>
              <a:rPr lang="en-US" dirty="0"/>
              <a:t>  </a:t>
            </a:r>
          </a:p>
          <a:p>
            <a:endParaRPr lang="en-US" dirty="0"/>
          </a:p>
          <a:p>
            <a:r>
              <a:rPr lang="en-US" dirty="0"/>
              <a:t>This is also computationally expensive</a:t>
            </a:r>
          </a:p>
        </p:txBody>
      </p:sp>
    </p:spTree>
    <p:extLst>
      <p:ext uri="{BB962C8B-B14F-4D97-AF65-F5344CB8AC3E}">
        <p14:creationId xmlns:p14="http://schemas.microsoft.com/office/powerpoint/2010/main" val="417423085"/>
      </p:ext>
    </p:extLst>
  </p:cSld>
  <p:clrMapOvr>
    <a:masterClrMapping/>
  </p:clrMapOvr>
  <p:transition advClick="0">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title"/>
          </p:nvPr>
        </p:nvSpPr>
        <p:spPr>
          <a:prstGeom prst="rect">
            <a:avLst/>
          </a:prstGeom>
          <a:noFill/>
          <a:ln>
            <a:noFill/>
          </a:ln>
        </p:spPr>
        <p:txBody>
          <a:bodyPr spcFirstLastPara="1" vert="horz" wrap="square" lIns="91425" tIns="45700" rIns="91425" bIns="45700" numCol="1" anchor="ctr" anchorCtr="0" compatLnSpc="1">
            <a:prstTxWarp prst="textNoShape">
              <a:avLst/>
            </a:prstTxWarp>
            <a:noAutofit/>
          </a:bodyPr>
          <a:lstStyle/>
          <a:p>
            <a:pPr>
              <a:spcBef>
                <a:spcPts val="0"/>
              </a:spcBef>
              <a:spcAft>
                <a:spcPts val="0"/>
              </a:spcAft>
              <a:buSzPts val="1400"/>
            </a:pPr>
            <a:r>
              <a:rPr lang="en" dirty="0"/>
              <a:t>What if Instead…</a:t>
            </a:r>
            <a:endParaRPr dirty="0"/>
          </a:p>
        </p:txBody>
      </p:sp>
      <p:sp>
        <p:nvSpPr>
          <p:cNvPr id="2" name="Content Placeholder 1">
            <a:extLst>
              <a:ext uri="{FF2B5EF4-FFF2-40B4-BE49-F238E27FC236}">
                <a16:creationId xmlns:a16="http://schemas.microsoft.com/office/drawing/2014/main" id="{F378FE70-1A9E-C446-0B28-4C1A7534FC56}"/>
              </a:ext>
            </a:extLst>
          </p:cNvPr>
          <p:cNvSpPr>
            <a:spLocks noGrp="1"/>
          </p:cNvSpPr>
          <p:nvPr>
            <p:ph idx="1"/>
          </p:nvPr>
        </p:nvSpPr>
        <p:spPr/>
        <p:txBody>
          <a:bodyPr/>
          <a:lstStyle/>
          <a:p>
            <a:r>
              <a:rPr lang="en-US" dirty="0"/>
              <a:t>We allow the weights to be random variables?</a:t>
            </a:r>
          </a:p>
          <a:p>
            <a:endParaRPr lang="en-US" dirty="0"/>
          </a:p>
          <a:p>
            <a:r>
              <a:rPr lang="en-US" dirty="0"/>
              <a:t>Most NN architectures discussed up to this point  are deterministic </a:t>
            </a:r>
          </a:p>
          <a:p>
            <a:pPr lvl="1"/>
            <a:r>
              <a:rPr lang="en-US" dirty="0"/>
              <a:t>Weights assumed to have some “true” value which we seek via optimizers and loss functions</a:t>
            </a:r>
          </a:p>
          <a:p>
            <a:pPr lvl="1"/>
            <a:r>
              <a:rPr lang="en-US" dirty="0"/>
              <a:t>Data treated as random variables</a:t>
            </a:r>
          </a:p>
          <a:p>
            <a:r>
              <a:rPr lang="en-US" dirty="0"/>
              <a:t>NNs having weights as distributions (BNNs) allow automatic generation of prediction intervals</a:t>
            </a:r>
          </a:p>
          <a:p>
            <a:pPr lvl="1"/>
            <a:r>
              <a:rPr lang="en-US" dirty="0"/>
              <a:t>Weights being used on every forward propagation are being sampled</a:t>
            </a:r>
          </a:p>
          <a:p>
            <a:pPr lvl="1"/>
            <a:r>
              <a:rPr lang="en-US" dirty="0"/>
              <a:t>Will never have “statistically identical” outputs</a:t>
            </a:r>
          </a:p>
          <a:p>
            <a:pPr lvl="1"/>
            <a:r>
              <a:rPr lang="en-US" dirty="0"/>
              <a:t>We can quantify our uncertainty!</a:t>
            </a:r>
          </a:p>
          <a:p>
            <a:endParaRPr lang="en-US" dirty="0"/>
          </a:p>
          <a:p>
            <a:endParaRPr lang="en-US" dirty="0"/>
          </a:p>
          <a:p>
            <a:endParaRPr lang="en-US" dirty="0"/>
          </a:p>
        </p:txBody>
      </p:sp>
    </p:spTree>
  </p:cSld>
  <p:clrMapOvr>
    <a:masterClrMapping/>
  </p:clrMapOvr>
  <p:transition advClick="0">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8FD3-6AFF-F219-8554-179C29BC7B35}"/>
              </a:ext>
            </a:extLst>
          </p:cNvPr>
          <p:cNvSpPr>
            <a:spLocks noGrp="1"/>
          </p:cNvSpPr>
          <p:nvPr>
            <p:ph type="title"/>
          </p:nvPr>
        </p:nvSpPr>
        <p:spPr/>
        <p:txBody>
          <a:bodyPr/>
          <a:lstStyle/>
          <a:p>
            <a:r>
              <a:rPr lang="en-US" dirty="0"/>
              <a:t>The Difference</a:t>
            </a:r>
          </a:p>
        </p:txBody>
      </p:sp>
      <p:pic>
        <p:nvPicPr>
          <p:cNvPr id="4" name="Content Placeholder 3">
            <a:extLst>
              <a:ext uri="{FF2B5EF4-FFF2-40B4-BE49-F238E27FC236}">
                <a16:creationId xmlns:a16="http://schemas.microsoft.com/office/drawing/2014/main" id="{20DCCE92-7429-0E7C-5A5C-0E293F2D4BB9}"/>
              </a:ext>
            </a:extLst>
          </p:cNvPr>
          <p:cNvPicPr>
            <a:picLocks noGrp="1" noChangeAspect="1"/>
          </p:cNvPicPr>
          <p:nvPr>
            <p:ph idx="1"/>
          </p:nvPr>
        </p:nvPicPr>
        <p:blipFill>
          <a:blip r:embed="rId2"/>
          <a:stretch>
            <a:fillRect/>
          </a:stretch>
        </p:blipFill>
        <p:spPr>
          <a:xfrm>
            <a:off x="882267" y="2212063"/>
            <a:ext cx="7388992" cy="3468925"/>
          </a:xfrm>
          <a:prstGeom prst="rect">
            <a:avLst/>
          </a:prstGeom>
        </p:spPr>
      </p:pic>
    </p:spTree>
    <p:extLst>
      <p:ext uri="{BB962C8B-B14F-4D97-AF65-F5344CB8AC3E}">
        <p14:creationId xmlns:p14="http://schemas.microsoft.com/office/powerpoint/2010/main" val="2404734001"/>
      </p:ext>
    </p:extLst>
  </p:cSld>
  <p:clrMapOvr>
    <a:masterClrMapping/>
  </p:clrMapOvr>
  <p:transition advClick="0">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0415-B5E9-3F00-AF5C-1D7B3D0BB7F6}"/>
              </a:ext>
            </a:extLst>
          </p:cNvPr>
          <p:cNvSpPr>
            <a:spLocks noGrp="1"/>
          </p:cNvSpPr>
          <p:nvPr>
            <p:ph type="title"/>
          </p:nvPr>
        </p:nvSpPr>
        <p:spPr/>
        <p:txBody>
          <a:bodyPr/>
          <a:lstStyle/>
          <a:p>
            <a:r>
              <a:rPr lang="en-US" dirty="0"/>
              <a:t>Starting with Bayes’ Theorem</a:t>
            </a:r>
          </a:p>
        </p:txBody>
      </p:sp>
      <p:sp>
        <p:nvSpPr>
          <p:cNvPr id="3" name="Content Placeholder 2">
            <a:extLst>
              <a:ext uri="{FF2B5EF4-FFF2-40B4-BE49-F238E27FC236}">
                <a16:creationId xmlns:a16="http://schemas.microsoft.com/office/drawing/2014/main" id="{5CFC67A7-86F1-54A1-C5C5-883F62271BFD}"/>
              </a:ext>
            </a:extLst>
          </p:cNvPr>
          <p:cNvSpPr>
            <a:spLocks noGrp="1"/>
          </p:cNvSpPr>
          <p:nvPr>
            <p:ph idx="1"/>
          </p:nvPr>
        </p:nvSpPr>
        <p:spPr/>
        <p:txBody>
          <a:bodyPr/>
          <a:lstStyle/>
          <a:p>
            <a:r>
              <a:rPr lang="en-US" dirty="0"/>
              <a:t>Prior Probability (Prior): Belief prior to additional evidence</a:t>
            </a:r>
          </a:p>
          <a:p>
            <a:r>
              <a:rPr lang="en-US" dirty="0"/>
              <a:t>Posterior Probability (Posterior): Belief after considering additional evidence</a:t>
            </a:r>
          </a:p>
        </p:txBody>
      </p:sp>
      <p:pic>
        <p:nvPicPr>
          <p:cNvPr id="4" name="Picture 3">
            <a:extLst>
              <a:ext uri="{FF2B5EF4-FFF2-40B4-BE49-F238E27FC236}">
                <a16:creationId xmlns:a16="http://schemas.microsoft.com/office/drawing/2014/main" id="{55E66493-245B-8201-94DA-F70C06141B54}"/>
              </a:ext>
            </a:extLst>
          </p:cNvPr>
          <p:cNvPicPr>
            <a:picLocks noChangeAspect="1"/>
          </p:cNvPicPr>
          <p:nvPr/>
        </p:nvPicPr>
        <p:blipFill>
          <a:blip r:embed="rId2"/>
          <a:stretch>
            <a:fillRect/>
          </a:stretch>
        </p:blipFill>
        <p:spPr>
          <a:xfrm>
            <a:off x="1749307" y="2534778"/>
            <a:ext cx="5645385" cy="3261643"/>
          </a:xfrm>
          <a:prstGeom prst="rect">
            <a:avLst/>
          </a:prstGeom>
        </p:spPr>
      </p:pic>
      <p:sp>
        <p:nvSpPr>
          <p:cNvPr id="5" name="Google Shape;164;p26">
            <a:extLst>
              <a:ext uri="{FF2B5EF4-FFF2-40B4-BE49-F238E27FC236}">
                <a16:creationId xmlns:a16="http://schemas.microsoft.com/office/drawing/2014/main" id="{08EA6AF6-1E84-0C6B-4142-9D82860B8EF9}"/>
              </a:ext>
            </a:extLst>
          </p:cNvPr>
          <p:cNvSpPr txBox="1"/>
          <p:nvPr/>
        </p:nvSpPr>
        <p:spPr>
          <a:xfrm>
            <a:off x="127000" y="6379691"/>
            <a:ext cx="6129338" cy="307777"/>
          </a:xfrm>
          <a:prstGeom prst="rect">
            <a:avLst/>
          </a:prstGeom>
          <a:noFill/>
          <a:ln>
            <a:noFill/>
          </a:ln>
        </p:spPr>
        <p:txBody>
          <a:bodyPr spcFirstLastPara="1" wrap="square" lIns="91425" tIns="45700" rIns="91425" bIns="45700" anchor="t" anchorCtr="0">
            <a:spAutoFit/>
          </a:bodyPr>
          <a:lstStyle/>
          <a:p>
            <a:pPr>
              <a:spcBef>
                <a:spcPts val="0"/>
              </a:spcBef>
              <a:spcAft>
                <a:spcPts val="0"/>
              </a:spcAft>
              <a:buNone/>
            </a:pPr>
            <a:r>
              <a:rPr lang="en" sz="140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https://blog.cyda.hk/2021/10/8-terms-you-should-know-about-bayesian.html</a:t>
            </a:r>
            <a:endParaRPr sz="140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527403896"/>
      </p:ext>
    </p:extLst>
  </p:cSld>
  <p:clrMapOvr>
    <a:masterClrMapping/>
  </p:clrMapOvr>
  <p:transition advClick="0">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prstGeom prst="rect">
            <a:avLst/>
          </a:prstGeom>
          <a:noFill/>
          <a:ln>
            <a:noFill/>
          </a:ln>
        </p:spPr>
        <p:txBody>
          <a:bodyPr spcFirstLastPara="1" vert="horz" wrap="square" lIns="91425" tIns="45700" rIns="91425" bIns="45700" numCol="1" anchor="ctr" anchorCtr="0" compatLnSpc="1">
            <a:prstTxWarp prst="textNoShape">
              <a:avLst/>
            </a:prstTxWarp>
            <a:noAutofit/>
          </a:bodyPr>
          <a:lstStyle/>
          <a:p>
            <a:pPr>
              <a:spcBef>
                <a:spcPts val="0"/>
              </a:spcBef>
              <a:spcAft>
                <a:spcPts val="0"/>
              </a:spcAft>
              <a:buSzPts val="1400"/>
            </a:pPr>
            <a:r>
              <a:rPr lang="en" dirty="0"/>
              <a:t>Bayes’ Theorem Example</a:t>
            </a:r>
            <a:endParaRPr dirty="0"/>
          </a:p>
        </p:txBody>
      </p:sp>
      <p:sp>
        <p:nvSpPr>
          <p:cNvPr id="2" name="Content Placeholder 1">
            <a:extLst>
              <a:ext uri="{FF2B5EF4-FFF2-40B4-BE49-F238E27FC236}">
                <a16:creationId xmlns:a16="http://schemas.microsoft.com/office/drawing/2014/main" id="{BA68202E-C01F-CE92-A853-D592452092F6}"/>
              </a:ext>
            </a:extLst>
          </p:cNvPr>
          <p:cNvSpPr>
            <a:spLocks noGrp="1"/>
          </p:cNvSpPr>
          <p:nvPr>
            <p:ph idx="1"/>
          </p:nvPr>
        </p:nvSpPr>
        <p:spPr/>
        <p:txBody>
          <a:bodyPr/>
          <a:lstStyle/>
          <a:p>
            <a:endParaRPr lang="en-US"/>
          </a:p>
        </p:txBody>
      </p:sp>
      <p:pic>
        <p:nvPicPr>
          <p:cNvPr id="171" name="Google Shape;171;p27"/>
          <p:cNvPicPr preferRelativeResize="0"/>
          <p:nvPr/>
        </p:nvPicPr>
        <p:blipFill rotWithShape="1">
          <a:blip r:embed="rId3">
            <a:alphaModFix/>
          </a:blip>
          <a:srcRect/>
          <a:stretch/>
        </p:blipFill>
        <p:spPr>
          <a:xfrm>
            <a:off x="457201" y="1920611"/>
            <a:ext cx="3621881" cy="3621881"/>
          </a:xfrm>
          <a:prstGeom prst="rect">
            <a:avLst/>
          </a:prstGeom>
          <a:noFill/>
          <a:ln>
            <a:noFill/>
          </a:ln>
        </p:spPr>
      </p:pic>
      <p:pic>
        <p:nvPicPr>
          <p:cNvPr id="172" name="Google Shape;172;p27"/>
          <p:cNvPicPr preferRelativeResize="0"/>
          <p:nvPr/>
        </p:nvPicPr>
        <p:blipFill rotWithShape="1">
          <a:blip r:embed="rId4">
            <a:alphaModFix/>
          </a:blip>
          <a:srcRect/>
          <a:stretch/>
        </p:blipFill>
        <p:spPr>
          <a:xfrm>
            <a:off x="4187566" y="2527828"/>
            <a:ext cx="4390748" cy="2407444"/>
          </a:xfrm>
          <a:prstGeom prst="rect">
            <a:avLst/>
          </a:prstGeom>
          <a:noFill/>
          <a:ln>
            <a:noFill/>
          </a:ln>
        </p:spPr>
      </p:pic>
    </p:spTree>
  </p:cSld>
  <p:clrMapOvr>
    <a:masterClrMapping/>
  </p:clrMapOvr>
  <p:transition advClick="0">
    <p:wipe dir="r"/>
  </p:transition>
</p:sld>
</file>

<file path=ppt/theme/theme1.xml><?xml version="1.0" encoding="utf-8"?>
<a:theme xmlns:a="http://schemas.openxmlformats.org/drawingml/2006/main" name="1_Standard PowerPoint Brief - Templat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AFIT-AU PowerPoint Brief -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AFIT-AU PowerPoint Brief -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FIT-AU PowerPoint Brief -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FIT-AU PowerPoint Brief -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FIT-AU PowerPoint Brief -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FIT-AU PowerPoint Brief -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FIT-AU PowerPoint Brief -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FIT-AU PowerPoint Brief -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21259</TotalTime>
  <Words>842</Words>
  <Application>Microsoft Office PowerPoint</Application>
  <PresentationFormat>On-screen Show (4:3)</PresentationFormat>
  <Paragraphs>118</Paragraphs>
  <Slides>23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Symbol</vt:lpstr>
      <vt:lpstr>1_Standard PowerPoint Brief - Template</vt:lpstr>
      <vt:lpstr>Bayesian Neural Networks &amp; Graph Neural Networks</vt:lpstr>
      <vt:lpstr>Building the Foundation</vt:lpstr>
      <vt:lpstr>Uncertainty Quantification</vt:lpstr>
      <vt:lpstr>Conformal Prediction (Data Modification)</vt:lpstr>
      <vt:lpstr>Pseudo-Bayesian</vt:lpstr>
      <vt:lpstr>What if Instead…</vt:lpstr>
      <vt:lpstr>The Difference</vt:lpstr>
      <vt:lpstr>Starting with Bayes’ Theorem</vt:lpstr>
      <vt:lpstr>Bayes’ Theorem Example</vt:lpstr>
      <vt:lpstr>Bayesian Neural Networks</vt:lpstr>
      <vt:lpstr>So Far So Good, But…</vt:lpstr>
      <vt:lpstr>New Loss Function</vt:lpstr>
      <vt:lpstr>How Does This Work?</vt:lpstr>
      <vt:lpstr>Approximation Techniques</vt:lpstr>
      <vt:lpstr>Pros and Cons</vt:lpstr>
      <vt:lpstr>BNN Advancements</vt:lpstr>
      <vt:lpstr>BNN in Practice</vt:lpstr>
      <vt:lpstr>Create the BNN</vt:lpstr>
      <vt:lpstr>Probabilistic Bayesian Neural Network</vt:lpstr>
      <vt:lpstr>Loss Function</vt:lpstr>
      <vt:lpstr>Output</vt:lpstr>
      <vt:lpstr>Questions?</vt:lpstr>
      <vt:lpstr>Questions</vt:lpstr>
    </vt:vector>
  </TitlesOfParts>
  <Company>IETD USMA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MA381 Nonlinear Programming</dc:title>
  <dc:creator>CTSB</dc:creator>
  <cp:lastModifiedBy>Lance Champagne</cp:lastModifiedBy>
  <cp:revision>770</cp:revision>
  <cp:lastPrinted>2018-03-06T17:28:49Z</cp:lastPrinted>
  <dcterms:created xsi:type="dcterms:W3CDTF">2004-05-05T12:20:29Z</dcterms:created>
  <dcterms:modified xsi:type="dcterms:W3CDTF">2023-08-17T21:50:33Z</dcterms:modified>
</cp:coreProperties>
</file>