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handoutMasterIdLst>
    <p:handoutMasterId r:id="rId25"/>
  </p:handoutMasterIdLst>
  <p:sldIdLst>
    <p:sldId id="4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490" r:id="rId23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lin Su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6600"/>
    <a:srgbClr val="009900"/>
    <a:srgbClr val="0000FF"/>
    <a:srgbClr val="FFFF00"/>
    <a:srgbClr val="5399FF"/>
    <a:srgbClr val="FFFFFF"/>
    <a:srgbClr val="FF6565"/>
    <a:srgbClr val="00CC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9F858-E96B-4B72-ABD0-84A1B127D951}" v="1" dt="2023-07-30T23:00:46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3199" autoAdjust="0"/>
  </p:normalViewPr>
  <p:slideViewPr>
    <p:cSldViewPr snapToGrid="0">
      <p:cViewPr varScale="1">
        <p:scale>
          <a:sx n="88" d="100"/>
          <a:sy n="88" d="100"/>
        </p:scale>
        <p:origin x="19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ce Champagne" userId="784b97b5c38d2804" providerId="LiveId" clId="{3C6F9E8A-1982-44BF-AE41-D92F8F18A75F}"/>
    <pc:docChg chg="undo custSel addSld delSld modSld">
      <pc:chgData name="Lance Champagne" userId="784b97b5c38d2804" providerId="LiveId" clId="{3C6F9E8A-1982-44BF-AE41-D92F8F18A75F}" dt="2023-07-28T13:44:02.363" v="177" actId="20577"/>
      <pc:docMkLst>
        <pc:docMk/>
      </pc:docMkLst>
      <pc:sldChg chg="modSp mod">
        <pc:chgData name="Lance Champagne" userId="784b97b5c38d2804" providerId="LiveId" clId="{3C6F9E8A-1982-44BF-AE41-D92F8F18A75F}" dt="2023-07-27T01:31:12.477" v="86" actId="12"/>
        <pc:sldMkLst>
          <pc:docMk/>
          <pc:sldMk cId="0" sldId="258"/>
        </pc:sldMkLst>
        <pc:spChg chg="mod">
          <ac:chgData name="Lance Champagne" userId="784b97b5c38d2804" providerId="LiveId" clId="{3C6F9E8A-1982-44BF-AE41-D92F8F18A75F}" dt="2023-07-27T01:31:12.477" v="86" actId="12"/>
          <ac:spMkLst>
            <pc:docMk/>
            <pc:sldMk cId="0" sldId="258"/>
            <ac:spMk id="3" creationId="{37D5E596-8038-4F65-A1EC-C3221728E8FC}"/>
          </ac:spMkLst>
        </pc:spChg>
        <pc:spChg chg="mod">
          <ac:chgData name="Lance Champagne" userId="784b97b5c38d2804" providerId="LiveId" clId="{3C6F9E8A-1982-44BF-AE41-D92F8F18A75F}" dt="2023-07-27T01:31:12.477" v="86" actId="12"/>
          <ac:spMkLst>
            <pc:docMk/>
            <pc:sldMk cId="0" sldId="258"/>
            <ac:spMk id="4" creationId="{BFCEC47C-F9D7-43ED-A1AF-2E9FF8071F34}"/>
          </ac:spMkLst>
        </pc:spChg>
      </pc:sldChg>
      <pc:sldChg chg="modSp mod">
        <pc:chgData name="Lance Champagne" userId="784b97b5c38d2804" providerId="LiveId" clId="{3C6F9E8A-1982-44BF-AE41-D92F8F18A75F}" dt="2023-07-27T01:31:25.075" v="87" actId="12"/>
        <pc:sldMkLst>
          <pc:docMk/>
          <pc:sldMk cId="0" sldId="259"/>
        </pc:sldMkLst>
        <pc:spChg chg="mod">
          <ac:chgData name="Lance Champagne" userId="784b97b5c38d2804" providerId="LiveId" clId="{3C6F9E8A-1982-44BF-AE41-D92F8F18A75F}" dt="2023-07-27T01:31:25.075" v="87" actId="12"/>
          <ac:spMkLst>
            <pc:docMk/>
            <pc:sldMk cId="0" sldId="259"/>
            <ac:spMk id="7" creationId="{8E5CE0DE-0420-49A9-A2B8-7638982CE24F}"/>
          </ac:spMkLst>
        </pc:spChg>
        <pc:spChg chg="mod">
          <ac:chgData name="Lance Champagne" userId="784b97b5c38d2804" providerId="LiveId" clId="{3C6F9E8A-1982-44BF-AE41-D92F8F18A75F}" dt="2023-07-27T01:31:25.075" v="87" actId="12"/>
          <ac:spMkLst>
            <pc:docMk/>
            <pc:sldMk cId="0" sldId="259"/>
            <ac:spMk id="9" creationId="{8894723C-0FCB-4C70-9577-919ECA1C3E5A}"/>
          </ac:spMkLst>
        </pc:spChg>
      </pc:sldChg>
      <pc:sldChg chg="modSp mod">
        <pc:chgData name="Lance Champagne" userId="784b97b5c38d2804" providerId="LiveId" clId="{3C6F9E8A-1982-44BF-AE41-D92F8F18A75F}" dt="2023-07-27T01:45:20.082" v="114" actId="12"/>
        <pc:sldMkLst>
          <pc:docMk/>
          <pc:sldMk cId="0" sldId="260"/>
        </pc:sldMkLst>
        <pc:spChg chg="mod">
          <ac:chgData name="Lance Champagne" userId="784b97b5c38d2804" providerId="LiveId" clId="{3C6F9E8A-1982-44BF-AE41-D92F8F18A75F}" dt="2023-07-27T01:45:20.082" v="114" actId="12"/>
          <ac:spMkLst>
            <pc:docMk/>
            <pc:sldMk cId="0" sldId="260"/>
            <ac:spMk id="7" creationId="{039269C3-C2D0-42DE-9628-D89280AA9584}"/>
          </ac:spMkLst>
        </pc:spChg>
        <pc:spChg chg="mod">
          <ac:chgData name="Lance Champagne" userId="784b97b5c38d2804" providerId="LiveId" clId="{3C6F9E8A-1982-44BF-AE41-D92F8F18A75F}" dt="2023-07-27T01:45:20.082" v="114" actId="12"/>
          <ac:spMkLst>
            <pc:docMk/>
            <pc:sldMk cId="0" sldId="260"/>
            <ac:spMk id="9" creationId="{31137596-1022-4607-B4B4-FC59FE295BE9}"/>
          </ac:spMkLst>
        </pc:spChg>
      </pc:sldChg>
      <pc:sldChg chg="modSp mod">
        <pc:chgData name="Lance Champagne" userId="784b97b5c38d2804" providerId="LiveId" clId="{3C6F9E8A-1982-44BF-AE41-D92F8F18A75F}" dt="2023-07-27T01:31:35.523" v="88" actId="12"/>
        <pc:sldMkLst>
          <pc:docMk/>
          <pc:sldMk cId="0" sldId="262"/>
        </pc:sldMkLst>
        <pc:spChg chg="mod">
          <ac:chgData name="Lance Champagne" userId="784b97b5c38d2804" providerId="LiveId" clId="{3C6F9E8A-1982-44BF-AE41-D92F8F18A75F}" dt="2023-07-27T01:31:35.523" v="88" actId="12"/>
          <ac:spMkLst>
            <pc:docMk/>
            <pc:sldMk cId="0" sldId="262"/>
            <ac:spMk id="7" creationId="{749DFEBF-8E11-4B80-BA24-5A3172FEA09F}"/>
          </ac:spMkLst>
        </pc:spChg>
        <pc:spChg chg="mod">
          <ac:chgData name="Lance Champagne" userId="784b97b5c38d2804" providerId="LiveId" clId="{3C6F9E8A-1982-44BF-AE41-D92F8F18A75F}" dt="2023-07-27T01:31:35.523" v="88" actId="12"/>
          <ac:spMkLst>
            <pc:docMk/>
            <pc:sldMk cId="0" sldId="262"/>
            <ac:spMk id="9" creationId="{FB921C09-44FD-415F-86B5-416A9C9C5ED8}"/>
          </ac:spMkLst>
        </pc:spChg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266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267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268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269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270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272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485926185" sldId="275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310500667" sldId="276"/>
        </pc:sldMkLst>
      </pc:sldChg>
      <pc:sldChg chg="delSp modSp mod">
        <pc:chgData name="Lance Champagne" userId="784b97b5c38d2804" providerId="LiveId" clId="{3C6F9E8A-1982-44BF-AE41-D92F8F18A75F}" dt="2023-07-27T01:34:41.281" v="101" actId="478"/>
        <pc:sldMkLst>
          <pc:docMk/>
          <pc:sldMk cId="0" sldId="278"/>
        </pc:sldMkLst>
        <pc:spChg chg="mod">
          <ac:chgData name="Lance Champagne" userId="784b97b5c38d2804" providerId="LiveId" clId="{3C6F9E8A-1982-44BF-AE41-D92F8F18A75F}" dt="2023-07-27T01:34:35.403" v="100" actId="1076"/>
          <ac:spMkLst>
            <pc:docMk/>
            <pc:sldMk cId="0" sldId="278"/>
            <ac:spMk id="12" creationId="{286B8A5A-F241-4334-9796-9F25553CE371}"/>
          </ac:spMkLst>
        </pc:spChg>
        <pc:picChg chg="mod modCrop">
          <ac:chgData name="Lance Champagne" userId="784b97b5c38d2804" providerId="LiveId" clId="{3C6F9E8A-1982-44BF-AE41-D92F8F18A75F}" dt="2023-07-27T01:33:51.103" v="90" actId="732"/>
          <ac:picMkLst>
            <pc:docMk/>
            <pc:sldMk cId="0" sldId="278"/>
            <ac:picMk id="43011" creationId="{75B2CF08-1A9C-4E36-8394-763AEE62354E}"/>
          </ac:picMkLst>
        </pc:picChg>
        <pc:inkChg chg="del">
          <ac:chgData name="Lance Champagne" userId="784b97b5c38d2804" providerId="LiveId" clId="{3C6F9E8A-1982-44BF-AE41-D92F8F18A75F}" dt="2023-07-27T01:34:41.281" v="101" actId="478"/>
          <ac:inkMkLst>
            <pc:docMk/>
            <pc:sldMk cId="0" sldId="278"/>
            <ac:inkMk id="4" creationId="{1EEF59B8-55FB-4DCF-9303-72C913530611}"/>
          </ac:inkMkLst>
        </pc:inkChg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403641048" sldId="278"/>
        </pc:sldMkLst>
      </pc:sldChg>
      <pc:sldChg chg="modSp mod">
        <pc:chgData name="Lance Champagne" userId="784b97b5c38d2804" providerId="LiveId" clId="{3C6F9E8A-1982-44BF-AE41-D92F8F18A75F}" dt="2023-07-27T19:43:34.230" v="145" actId="20577"/>
        <pc:sldMkLst>
          <pc:docMk/>
          <pc:sldMk cId="0" sldId="279"/>
        </pc:sldMkLst>
        <pc:spChg chg="mod">
          <ac:chgData name="Lance Champagne" userId="784b97b5c38d2804" providerId="LiveId" clId="{3C6F9E8A-1982-44BF-AE41-D92F8F18A75F}" dt="2023-07-27T19:43:34.230" v="145" actId="20577"/>
          <ac:spMkLst>
            <pc:docMk/>
            <pc:sldMk cId="0" sldId="279"/>
            <ac:spMk id="44034" creationId="{4FE484B8-B04B-40BC-816C-D3B3055BF649}"/>
          </ac:spMkLst>
        </pc:spChg>
      </pc:sldChg>
      <pc:sldChg chg="delSp mod">
        <pc:chgData name="Lance Champagne" userId="784b97b5c38d2804" providerId="LiveId" clId="{3C6F9E8A-1982-44BF-AE41-D92F8F18A75F}" dt="2023-07-27T19:49:02.687" v="170" actId="478"/>
        <pc:sldMkLst>
          <pc:docMk/>
          <pc:sldMk cId="0" sldId="281"/>
        </pc:sldMkLst>
        <pc:inkChg chg="del">
          <ac:chgData name="Lance Champagne" userId="784b97b5c38d2804" providerId="LiveId" clId="{3C6F9E8A-1982-44BF-AE41-D92F8F18A75F}" dt="2023-07-27T19:49:02.687" v="170" actId="478"/>
          <ac:inkMkLst>
            <pc:docMk/>
            <pc:sldMk cId="0" sldId="281"/>
            <ac:inkMk id="2" creationId="{F879479A-649B-4730-AB34-E4604C449F01}"/>
          </ac:inkMkLst>
        </pc:inkChg>
      </pc:sldChg>
      <pc:sldChg chg="addSp delSp mod">
        <pc:chgData name="Lance Champagne" userId="784b97b5c38d2804" providerId="LiveId" clId="{3C6F9E8A-1982-44BF-AE41-D92F8F18A75F}" dt="2023-07-27T19:49:37.470" v="174" actId="478"/>
        <pc:sldMkLst>
          <pc:docMk/>
          <pc:sldMk cId="0" sldId="282"/>
        </pc:sldMkLst>
        <pc:picChg chg="add del">
          <ac:chgData name="Lance Champagne" userId="784b97b5c38d2804" providerId="LiveId" clId="{3C6F9E8A-1982-44BF-AE41-D92F8F18A75F}" dt="2023-07-27T19:49:30.804" v="173" actId="478"/>
          <ac:picMkLst>
            <pc:docMk/>
            <pc:sldMk cId="0" sldId="282"/>
            <ac:picMk id="49156" creationId="{9F0B885D-6929-4539-BA88-E6CEE5A11D3A}"/>
          </ac:picMkLst>
        </pc:picChg>
        <pc:inkChg chg="add del">
          <ac:chgData name="Lance Champagne" userId="784b97b5c38d2804" providerId="LiveId" clId="{3C6F9E8A-1982-44BF-AE41-D92F8F18A75F}" dt="2023-07-27T19:49:37.470" v="174" actId="478"/>
          <ac:inkMkLst>
            <pc:docMk/>
            <pc:sldMk cId="0" sldId="282"/>
            <ac:inkMk id="2" creationId="{1A72BA66-5E48-4A6D-8CDE-9B0AD1707B67}"/>
          </ac:inkMkLst>
        </pc:inkChg>
      </pc:sldChg>
      <pc:sldChg chg="delSp mod">
        <pc:chgData name="Lance Champagne" userId="784b97b5c38d2804" providerId="LiveId" clId="{3C6F9E8A-1982-44BF-AE41-D92F8F18A75F}" dt="2023-07-27T19:49:12.749" v="171" actId="478"/>
        <pc:sldMkLst>
          <pc:docMk/>
          <pc:sldMk cId="0" sldId="283"/>
        </pc:sldMkLst>
        <pc:inkChg chg="del">
          <ac:chgData name="Lance Champagne" userId="784b97b5c38d2804" providerId="LiveId" clId="{3C6F9E8A-1982-44BF-AE41-D92F8F18A75F}" dt="2023-07-27T19:49:12.749" v="171" actId="478"/>
          <ac:inkMkLst>
            <pc:docMk/>
            <pc:sldMk cId="0" sldId="283"/>
            <ac:inkMk id="3" creationId="{6E4FF2FF-4691-4292-BF74-A02B23FCB6FA}"/>
          </ac:inkMkLst>
        </pc:inkChg>
      </pc:sldChg>
      <pc:sldChg chg="delSp modSp mod">
        <pc:chgData name="Lance Champagne" userId="784b97b5c38d2804" providerId="LiveId" clId="{3C6F9E8A-1982-44BF-AE41-D92F8F18A75F}" dt="2023-07-27T19:49:45.946" v="175" actId="478"/>
        <pc:sldMkLst>
          <pc:docMk/>
          <pc:sldMk cId="0" sldId="284"/>
        </pc:sldMkLst>
        <pc:spChg chg="mod">
          <ac:chgData name="Lance Champagne" userId="784b97b5c38d2804" providerId="LiveId" clId="{3C6F9E8A-1982-44BF-AE41-D92F8F18A75F}" dt="2023-07-27T19:44:44.971" v="168" actId="20577"/>
          <ac:spMkLst>
            <pc:docMk/>
            <pc:sldMk cId="0" sldId="284"/>
            <ac:spMk id="51202" creationId="{37B6BD32-EBCB-4C53-B2E8-C3DF98157B8E}"/>
          </ac:spMkLst>
        </pc:spChg>
        <pc:inkChg chg="del">
          <ac:chgData name="Lance Champagne" userId="784b97b5c38d2804" providerId="LiveId" clId="{3C6F9E8A-1982-44BF-AE41-D92F8F18A75F}" dt="2023-07-27T19:49:45.946" v="175" actId="478"/>
          <ac:inkMkLst>
            <pc:docMk/>
            <pc:sldMk cId="0" sldId="284"/>
            <ac:inkMk id="2" creationId="{E580FF10-3583-4C1C-9DDD-E790336D9071}"/>
          </ac:inkMkLst>
        </pc:inkChg>
      </pc:sldChg>
      <pc:sldChg chg="modSp mod">
        <pc:chgData name="Lance Champagne" userId="784b97b5c38d2804" providerId="LiveId" clId="{3C6F9E8A-1982-44BF-AE41-D92F8F18A75F}" dt="2023-07-27T01:30:57.784" v="85" actId="12"/>
        <pc:sldMkLst>
          <pc:docMk/>
          <pc:sldMk cId="0" sldId="287"/>
        </pc:sldMkLst>
        <pc:spChg chg="mod">
          <ac:chgData name="Lance Champagne" userId="784b97b5c38d2804" providerId="LiveId" clId="{3C6F9E8A-1982-44BF-AE41-D92F8F18A75F}" dt="2023-07-27T01:30:57.784" v="85" actId="12"/>
          <ac:spMkLst>
            <pc:docMk/>
            <pc:sldMk cId="0" sldId="287"/>
            <ac:spMk id="14340" creationId="{300B9124-1500-40FC-97B7-CCD8E3D9C65F}"/>
          </ac:spMkLst>
        </pc:spChg>
      </pc:sldChg>
      <pc:sldChg chg="modSp mod">
        <pc:chgData name="Lance Champagne" userId="784b97b5c38d2804" providerId="LiveId" clId="{3C6F9E8A-1982-44BF-AE41-D92F8F18A75F}" dt="2023-07-27T01:40:31.644" v="111" actId="20577"/>
        <pc:sldMkLst>
          <pc:docMk/>
          <pc:sldMk cId="0" sldId="290"/>
        </pc:sldMkLst>
        <pc:spChg chg="mod">
          <ac:chgData name="Lance Champagne" userId="784b97b5c38d2804" providerId="LiveId" clId="{3C6F9E8A-1982-44BF-AE41-D92F8F18A75F}" dt="2023-07-27T01:40:31.644" v="111" actId="20577"/>
          <ac:spMkLst>
            <pc:docMk/>
            <pc:sldMk cId="0" sldId="290"/>
            <ac:spMk id="53251" creationId="{B266DC2C-FB27-4474-A940-2F11A79D1A5C}"/>
          </ac:spMkLst>
        </pc:spChg>
      </pc:sldChg>
      <pc:sldChg chg="modSp mod">
        <pc:chgData name="Lance Champagne" userId="784b97b5c38d2804" providerId="LiveId" clId="{3C6F9E8A-1982-44BF-AE41-D92F8F18A75F}" dt="2023-07-27T01:30:46.231" v="84" actId="12"/>
        <pc:sldMkLst>
          <pc:docMk/>
          <pc:sldMk cId="0" sldId="291"/>
        </pc:sldMkLst>
        <pc:spChg chg="mod">
          <ac:chgData name="Lance Champagne" userId="784b97b5c38d2804" providerId="LiveId" clId="{3C6F9E8A-1982-44BF-AE41-D92F8F18A75F}" dt="2023-07-27T01:30:37.069" v="82" actId="12"/>
          <ac:spMkLst>
            <pc:docMk/>
            <pc:sldMk cId="0" sldId="291"/>
            <ac:spMk id="12291" creationId="{20ADB102-0D86-4696-8725-45F750FFB0EB}"/>
          </ac:spMkLst>
        </pc:spChg>
        <pc:spChg chg="mod">
          <ac:chgData name="Lance Champagne" userId="784b97b5c38d2804" providerId="LiveId" clId="{3C6F9E8A-1982-44BF-AE41-D92F8F18A75F}" dt="2023-07-27T01:30:39.951" v="83" actId="12"/>
          <ac:spMkLst>
            <pc:docMk/>
            <pc:sldMk cId="0" sldId="291"/>
            <ac:spMk id="12292" creationId="{73CA23AB-1050-4D36-9A06-C417368F8211}"/>
          </ac:spMkLst>
        </pc:spChg>
        <pc:spChg chg="mod">
          <ac:chgData name="Lance Champagne" userId="784b97b5c38d2804" providerId="LiveId" clId="{3C6F9E8A-1982-44BF-AE41-D92F8F18A75F}" dt="2023-07-27T01:30:46.231" v="84" actId="12"/>
          <ac:spMkLst>
            <pc:docMk/>
            <pc:sldMk cId="0" sldId="291"/>
            <ac:spMk id="12294" creationId="{2331CBD1-B5B6-4FFF-8757-3BCFEE346EE9}"/>
          </ac:spMkLst>
        </pc:spChg>
      </pc:sldChg>
      <pc:sldChg chg="modSp mod">
        <pc:chgData name="Lance Champagne" userId="784b97b5c38d2804" providerId="LiveId" clId="{3C6F9E8A-1982-44BF-AE41-D92F8F18A75F}" dt="2023-07-27T01:30:11.575" v="80" actId="27636"/>
        <pc:sldMkLst>
          <pc:docMk/>
          <pc:sldMk cId="0" sldId="300"/>
        </pc:sldMkLst>
        <pc:spChg chg="mod">
          <ac:chgData name="Lance Champagne" userId="784b97b5c38d2804" providerId="LiveId" clId="{3C6F9E8A-1982-44BF-AE41-D92F8F18A75F}" dt="2023-07-27T01:30:11.575" v="80" actId="27636"/>
          <ac:spMkLst>
            <pc:docMk/>
            <pc:sldMk cId="0" sldId="300"/>
            <ac:spMk id="3" creationId="{3BF0AD80-ED49-4E0D-A62C-206E3402F406}"/>
          </ac:spMkLst>
        </pc:spChg>
      </pc:sldChg>
      <pc:sldChg chg="modSp mod">
        <pc:chgData name="Lance Champagne" userId="784b97b5c38d2804" providerId="LiveId" clId="{3C6F9E8A-1982-44BF-AE41-D92F8F18A75F}" dt="2023-07-27T01:46:33.980" v="118" actId="33524"/>
        <pc:sldMkLst>
          <pc:docMk/>
          <pc:sldMk cId="3271434773" sldId="302"/>
        </pc:sldMkLst>
        <pc:spChg chg="mod">
          <ac:chgData name="Lance Champagne" userId="784b97b5c38d2804" providerId="LiveId" clId="{3C6F9E8A-1982-44BF-AE41-D92F8F18A75F}" dt="2023-07-27T01:46:33.980" v="118" actId="33524"/>
          <ac:spMkLst>
            <pc:docMk/>
            <pc:sldMk cId="3271434773" sldId="302"/>
            <ac:spMk id="6" creationId="{43747035-EC2A-4C4A-86B6-0EF528979F73}"/>
          </ac:spMkLst>
        </pc:spChg>
        <pc:picChg chg="mod">
          <ac:chgData name="Lance Champagne" userId="784b97b5c38d2804" providerId="LiveId" clId="{3C6F9E8A-1982-44BF-AE41-D92F8F18A75F}" dt="2023-07-27T01:46:17.146" v="115" actId="14100"/>
          <ac:picMkLst>
            <pc:docMk/>
            <pc:sldMk cId="3271434773" sldId="302"/>
            <ac:picMk id="7" creationId="{FF334B81-3F12-409A-B34A-91D8D1C53DB9}"/>
          </ac:picMkLst>
        </pc:picChg>
      </pc:sldChg>
      <pc:sldChg chg="modSp mod">
        <pc:chgData name="Lance Champagne" userId="784b97b5c38d2804" providerId="LiveId" clId="{3C6F9E8A-1982-44BF-AE41-D92F8F18A75F}" dt="2023-07-27T01:30:11.591" v="81" actId="27636"/>
        <pc:sldMkLst>
          <pc:docMk/>
          <pc:sldMk cId="1232367363" sldId="303"/>
        </pc:sldMkLst>
        <pc:spChg chg="mod">
          <ac:chgData name="Lance Champagne" userId="784b97b5c38d2804" providerId="LiveId" clId="{3C6F9E8A-1982-44BF-AE41-D92F8F18A75F}" dt="2023-07-27T01:30:11.591" v="81" actId="27636"/>
          <ac:spMkLst>
            <pc:docMk/>
            <pc:sldMk cId="1232367363" sldId="303"/>
            <ac:spMk id="3" creationId="{29A035AD-8F2A-403F-BC5A-B42FAEC3E791}"/>
          </ac:spMkLst>
        </pc:spChg>
      </pc:sldChg>
      <pc:sldChg chg="del">
        <pc:chgData name="Lance Champagne" userId="784b97b5c38d2804" providerId="LiveId" clId="{3C6F9E8A-1982-44BF-AE41-D92F8F18A75F}" dt="2023-07-27T19:46:23.437" v="169" actId="47"/>
        <pc:sldMkLst>
          <pc:docMk/>
          <pc:sldMk cId="3708635016" sldId="304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312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313"/>
        </pc:sldMkLst>
      </pc:sldChg>
      <pc:sldChg chg="modSp mod">
        <pc:chgData name="Lance Champagne" userId="784b97b5c38d2804" providerId="LiveId" clId="{3C6F9E8A-1982-44BF-AE41-D92F8F18A75F}" dt="2023-07-27T01:44:58.624" v="113" actId="1076"/>
        <pc:sldMkLst>
          <pc:docMk/>
          <pc:sldMk cId="3035905794" sldId="314"/>
        </pc:sldMkLst>
        <pc:picChg chg="mod">
          <ac:chgData name="Lance Champagne" userId="784b97b5c38d2804" providerId="LiveId" clId="{3C6F9E8A-1982-44BF-AE41-D92F8F18A75F}" dt="2023-07-27T01:44:58.624" v="113" actId="1076"/>
          <ac:picMkLst>
            <pc:docMk/>
            <pc:sldMk cId="3035905794" sldId="314"/>
            <ac:picMk id="4" creationId="{51105F48-C192-795E-8F3E-B7B4F10B149D}"/>
          </ac:picMkLst>
        </pc:picChg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106009565" sldId="315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316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317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519534177" sldId="318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289669436" sldId="319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068369597" sldId="321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20599802" sldId="322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298614961" sldId="323"/>
        </pc:sldMkLst>
      </pc:sldChg>
      <pc:sldChg chg="modSp add del mod">
        <pc:chgData name="Lance Champagne" userId="784b97b5c38d2804" providerId="LiveId" clId="{3C6F9E8A-1982-44BF-AE41-D92F8F18A75F}" dt="2023-07-28T13:44:02.363" v="177" actId="20577"/>
        <pc:sldMkLst>
          <pc:docMk/>
          <pc:sldMk cId="0" sldId="481"/>
        </pc:sldMkLst>
        <pc:spChg chg="mod">
          <ac:chgData name="Lance Champagne" userId="784b97b5c38d2804" providerId="LiveId" clId="{3C6F9E8A-1982-44BF-AE41-D92F8F18A75F}" dt="2023-07-27T01:25:46.607" v="31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3C6F9E8A-1982-44BF-AE41-D92F8F18A75F}" dt="2023-07-28T13:44:02.363" v="177" actId="20577"/>
          <ac:spMkLst>
            <pc:docMk/>
            <pc:sldMk cId="0" sldId="481"/>
            <ac:spMk id="7" creationId="{00000000-0000-0000-0000-000000000000}"/>
          </ac:spMkLst>
        </pc:spChg>
      </pc:sldChg>
      <pc:sldChg chg="del">
        <pc:chgData name="Lance Champagne" userId="784b97b5c38d2804" providerId="LiveId" clId="{3C6F9E8A-1982-44BF-AE41-D92F8F18A75F}" dt="2023-07-27T19:37:51.726" v="119" actId="47"/>
        <pc:sldMkLst>
          <pc:docMk/>
          <pc:sldMk cId="0" sldId="491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511050782" sldId="491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316039088" sldId="492"/>
        </pc:sldMkLst>
      </pc:sldChg>
      <pc:sldChg chg="del">
        <pc:chgData name="Lance Champagne" userId="784b97b5c38d2804" providerId="LiveId" clId="{3C6F9E8A-1982-44BF-AE41-D92F8F18A75F}" dt="2023-07-27T19:38:37.168" v="120" actId="47"/>
        <pc:sldMkLst>
          <pc:docMk/>
          <pc:sldMk cId="0" sldId="493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499643092" sldId="493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604206732" sldId="494"/>
        </pc:sldMkLst>
      </pc:sldChg>
      <pc:sldChg chg="modSp">
        <pc:chgData name="Lance Champagne" userId="784b97b5c38d2804" providerId="LiveId" clId="{3C6F9E8A-1982-44BF-AE41-D92F8F18A75F}" dt="2023-07-27T01:44:48.197" v="112" actId="12"/>
        <pc:sldMkLst>
          <pc:docMk/>
          <pc:sldMk cId="0" sldId="495"/>
        </pc:sldMkLst>
        <pc:spChg chg="mod">
          <ac:chgData name="Lance Champagne" userId="784b97b5c38d2804" providerId="LiveId" clId="{3C6F9E8A-1982-44BF-AE41-D92F8F18A75F}" dt="2023-07-27T01:44:48.197" v="112" actId="12"/>
          <ac:spMkLst>
            <pc:docMk/>
            <pc:sldMk cId="0" sldId="495"/>
            <ac:spMk id="14340" creationId="{300B9124-1500-40FC-97B7-CCD8E3D9C65F}"/>
          </ac:spMkLst>
        </pc:spChg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847117144" sldId="495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4148179129" sldId="496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394226990" sldId="497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091772975" sldId="498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298076742" sldId="499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360411767" sldId="500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511652570" sldId="501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08197826" sldId="502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538233950" sldId="503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087631896" sldId="504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752557129" sldId="505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696047318" sldId="506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798684987" sldId="507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941428758" sldId="508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401355235" sldId="509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79543729" sldId="510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881339060" sldId="511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672395384" sldId="512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381835465" sldId="514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553661036" sldId="515"/>
        </pc:sldMkLst>
      </pc:sldChg>
    </pc:docChg>
  </pc:docChgLst>
  <pc:docChgLst>
    <pc:chgData name="Lance Champagne" userId="784b97b5c38d2804" providerId="LiveId" clId="{AF435649-9ACD-418B-B651-D3D6A548B107}"/>
    <pc:docChg chg="undo custSel addSld delSld modSld sldOrd modMainMaster">
      <pc:chgData name="Lance Champagne" userId="784b97b5c38d2804" providerId="LiveId" clId="{AF435649-9ACD-418B-B651-D3D6A548B107}" dt="2023-07-17T22:37:35.474" v="2384" actId="403"/>
      <pc:docMkLst>
        <pc:docMk/>
      </pc:docMkLst>
      <pc:sldChg chg="modSp add mod">
        <pc:chgData name="Lance Champagne" userId="784b97b5c38d2804" providerId="LiveId" clId="{AF435649-9ACD-418B-B651-D3D6A548B107}" dt="2023-07-17T22:24:07.432" v="2235" actId="1076"/>
        <pc:sldMkLst>
          <pc:docMk/>
          <pc:sldMk cId="0" sldId="266"/>
        </pc:sldMkLst>
        <pc:spChg chg="mod">
          <ac:chgData name="Lance Champagne" userId="784b97b5c38d2804" providerId="LiveId" clId="{AF435649-9ACD-418B-B651-D3D6A548B107}" dt="2023-07-17T22:24:07.432" v="2235" actId="1076"/>
          <ac:spMkLst>
            <pc:docMk/>
            <pc:sldMk cId="0" sldId="266"/>
            <ac:spMk id="4" creationId="{3B6EB396-C0E2-CCD0-0EF4-8FCE6AD22432}"/>
          </ac:spMkLst>
        </pc:spChg>
        <pc:spChg chg="mod">
          <ac:chgData name="Lance Champagne" userId="784b97b5c38d2804" providerId="LiveId" clId="{AF435649-9ACD-418B-B651-D3D6A548B107}" dt="2023-07-17T22:23:22.764" v="2231" actId="403"/>
          <ac:spMkLst>
            <pc:docMk/>
            <pc:sldMk cId="0" sldId="266"/>
            <ac:spMk id="265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24:30.247" v="2239" actId="403"/>
        <pc:sldMkLst>
          <pc:docMk/>
          <pc:sldMk cId="0" sldId="267"/>
        </pc:sldMkLst>
        <pc:spChg chg="mod">
          <ac:chgData name="Lance Champagne" userId="784b97b5c38d2804" providerId="LiveId" clId="{AF435649-9ACD-418B-B651-D3D6A548B107}" dt="2023-07-17T22:24:30.247" v="2239" actId="403"/>
          <ac:spMkLst>
            <pc:docMk/>
            <pc:sldMk cId="0" sldId="267"/>
            <ac:spMk id="271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25:12.805" v="2243" actId="1076"/>
        <pc:sldMkLst>
          <pc:docMk/>
          <pc:sldMk cId="0" sldId="268"/>
        </pc:sldMkLst>
        <pc:spChg chg="mod">
          <ac:chgData name="Lance Champagne" userId="784b97b5c38d2804" providerId="LiveId" clId="{AF435649-9ACD-418B-B651-D3D6A548B107}" dt="2023-07-17T22:25:12.805" v="2243" actId="1076"/>
          <ac:spMkLst>
            <pc:docMk/>
            <pc:sldMk cId="0" sldId="268"/>
            <ac:spMk id="4" creationId="{DA11979B-7F0F-36B9-6134-4176AD91AF99}"/>
          </ac:spMkLst>
        </pc:spChg>
        <pc:spChg chg="mod">
          <ac:chgData name="Lance Champagne" userId="784b97b5c38d2804" providerId="LiveId" clId="{AF435649-9ACD-418B-B651-D3D6A548B107}" dt="2023-07-17T22:25:07.343" v="2242" actId="403"/>
          <ac:spMkLst>
            <pc:docMk/>
            <pc:sldMk cId="0" sldId="268"/>
            <ac:spMk id="277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29:30.473" v="2261" actId="179"/>
        <pc:sldMkLst>
          <pc:docMk/>
          <pc:sldMk cId="0" sldId="269"/>
        </pc:sldMkLst>
        <pc:spChg chg="mod">
          <ac:chgData name="Lance Champagne" userId="784b97b5c38d2804" providerId="LiveId" clId="{AF435649-9ACD-418B-B651-D3D6A548B107}" dt="2023-07-17T22:29:30.473" v="2261" actId="179"/>
          <ac:spMkLst>
            <pc:docMk/>
            <pc:sldMk cId="0" sldId="269"/>
            <ac:spMk id="4" creationId="{AFFF5E10-2AB5-58BE-3FD2-5E2A8F62B601}"/>
          </ac:spMkLst>
        </pc:spChg>
        <pc:spChg chg="mod">
          <ac:chgData name="Lance Champagne" userId="784b97b5c38d2804" providerId="LiveId" clId="{AF435649-9ACD-418B-B651-D3D6A548B107}" dt="2023-07-17T22:25:31.542" v="2245" actId="403"/>
          <ac:spMkLst>
            <pc:docMk/>
            <pc:sldMk cId="0" sldId="269"/>
            <ac:spMk id="283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26:49.539" v="2252" actId="404"/>
        <pc:sldMkLst>
          <pc:docMk/>
          <pc:sldMk cId="0" sldId="270"/>
        </pc:sldMkLst>
        <pc:spChg chg="mod">
          <ac:chgData name="Lance Champagne" userId="784b97b5c38d2804" providerId="LiveId" clId="{AF435649-9ACD-418B-B651-D3D6A548B107}" dt="2023-07-17T22:26:35.955" v="2249" actId="1076"/>
          <ac:spMkLst>
            <pc:docMk/>
            <pc:sldMk cId="0" sldId="270"/>
            <ac:spMk id="7" creationId="{99721C19-A3AA-39CA-F496-AE0628BC615D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9" creationId="{D52856B8-582C-4DA6-774E-CDD2F3CAEDBD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11" creationId="{28BFF349-9DCC-023F-D112-246762361E74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12" creationId="{F42AD4E0-F02D-80C2-9A84-9738CAD03141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1" creationId="{C2AE638B-37FC-3D33-56F7-39A98DCD0764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2" creationId="{66F8271C-EC4F-DBB8-5A01-F18577E3B6A7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3" creationId="{C84FE026-4B4A-0F9F-692F-CD77D460AFAD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4" creationId="{345D3B69-38A8-D74D-48C8-90156BCA23DD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5" creationId="{9D8E3FBE-A0C1-EAF8-2EB3-076377958BB5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6" creationId="{EFA181FD-D998-20A7-2D6F-D820D906CC75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8" creationId="{063A9755-11D7-9A7A-7855-B76D40AF82D3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9" creationId="{77BE620A-2088-A361-43C0-5CC821F37B84}"/>
          </ac:spMkLst>
        </pc:spChg>
        <pc:spChg chg="mod">
          <ac:chgData name="Lance Champagne" userId="784b97b5c38d2804" providerId="LiveId" clId="{AF435649-9ACD-418B-B651-D3D6A548B107}" dt="2023-07-17T22:26:24.776" v="2248" actId="403"/>
          <ac:spMkLst>
            <pc:docMk/>
            <pc:sldMk cId="0" sldId="270"/>
            <ac:spMk id="289" creationId="{00000000-0000-0000-0000-000000000000}"/>
          </ac:spMkLst>
        </pc:sp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8" creationId="{46A89DA1-D811-BEC0-AAD8-3134D3467EF8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26" creationId="{61D7461F-A6F9-40B7-09B9-B5BB1DE5115B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28" creationId="{61CA4D2D-44BF-6AB2-4E2D-C58A1B128529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30" creationId="{2C31D9C7-B75C-922B-555E-CDC515859F58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32" creationId="{21EB1ADC-46EF-7240-5F55-B3482B34583B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34" creationId="{7E7318EC-0BE2-4E47-DD09-ABF4F8448547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36" creationId="{C1375B44-8B81-F48F-8348-66B1C0B12C94}"/>
          </ac:picMkLst>
        </pc:picChg>
        <pc:cxnChg chg="mod">
          <ac:chgData name="Lance Champagne" userId="784b97b5c38d2804" providerId="LiveId" clId="{AF435649-9ACD-418B-B651-D3D6A548B107}" dt="2023-07-17T22:26:49.539" v="2252" actId="404"/>
          <ac:cxnSpMkLst>
            <pc:docMk/>
            <pc:sldMk cId="0" sldId="270"/>
            <ac:cxnSpMk id="6" creationId="{2CB7F025-2105-9CDD-CBBA-EE3CEDBE0F48}"/>
          </ac:cxnSpMkLst>
        </pc:cxnChg>
        <pc:cxnChg chg="mod">
          <ac:chgData name="Lance Champagne" userId="784b97b5c38d2804" providerId="LiveId" clId="{AF435649-9ACD-418B-B651-D3D6A548B107}" dt="2023-07-17T22:26:49.539" v="2252" actId="404"/>
          <ac:cxnSpMkLst>
            <pc:docMk/>
            <pc:sldMk cId="0" sldId="270"/>
            <ac:cxnSpMk id="14" creationId="{CEACCABB-BD13-3BAA-D752-7FE28C785BA2}"/>
          </ac:cxnSpMkLst>
        </pc:cxnChg>
        <pc:cxnChg chg="mod">
          <ac:chgData name="Lance Champagne" userId="784b97b5c38d2804" providerId="LiveId" clId="{AF435649-9ACD-418B-B651-D3D6A548B107}" dt="2023-07-17T22:26:49.539" v="2252" actId="404"/>
          <ac:cxnSpMkLst>
            <pc:docMk/>
            <pc:sldMk cId="0" sldId="270"/>
            <ac:cxnSpMk id="35" creationId="{FF3DFFB4-B9E8-5C36-8733-5E9D53689876}"/>
          </ac:cxnSpMkLst>
        </pc:cxnChg>
      </pc:sldChg>
      <pc:sldChg chg="add del">
        <pc:chgData name="Lance Champagne" userId="784b97b5c38d2804" providerId="LiveId" clId="{AF435649-9ACD-418B-B651-D3D6A548B107}" dt="2023-07-17T22:28:00.099" v="2253" actId="47"/>
        <pc:sldMkLst>
          <pc:docMk/>
          <pc:sldMk cId="0" sldId="271"/>
        </pc:sldMkLst>
      </pc:sldChg>
      <pc:sldChg chg="addSp modSp add mod">
        <pc:chgData name="Lance Champagne" userId="784b97b5c38d2804" providerId="LiveId" clId="{AF435649-9ACD-418B-B651-D3D6A548B107}" dt="2023-07-17T22:36:57.172" v="2381" actId="1076"/>
        <pc:sldMkLst>
          <pc:docMk/>
          <pc:sldMk cId="0" sldId="272"/>
        </pc:sldMkLst>
        <pc:spChg chg="mod">
          <ac:chgData name="Lance Champagne" userId="784b97b5c38d2804" providerId="LiveId" clId="{AF435649-9ACD-418B-B651-D3D6A548B107}" dt="2023-07-17T22:36:44.972" v="2378"/>
          <ac:spMkLst>
            <pc:docMk/>
            <pc:sldMk cId="0" sldId="272"/>
            <ac:spMk id="4" creationId="{4C53033D-5272-6478-E3E3-8A17F85E268B}"/>
          </ac:spMkLst>
        </pc:spChg>
        <pc:spChg chg="mod">
          <ac:chgData name="Lance Champagne" userId="784b97b5c38d2804" providerId="LiveId" clId="{AF435649-9ACD-418B-B651-D3D6A548B107}" dt="2023-07-17T22:36:14.764" v="2372" actId="1076"/>
          <ac:spMkLst>
            <pc:docMk/>
            <pc:sldMk cId="0" sldId="272"/>
            <ac:spMk id="301" creationId="{00000000-0000-0000-0000-000000000000}"/>
          </ac:spMkLst>
        </pc:spChg>
        <pc:picChg chg="add mod">
          <ac:chgData name="Lance Champagne" userId="784b97b5c38d2804" providerId="LiveId" clId="{AF435649-9ACD-418B-B651-D3D6A548B107}" dt="2023-07-17T22:36:57.172" v="2381" actId="1076"/>
          <ac:picMkLst>
            <pc:docMk/>
            <pc:sldMk cId="0" sldId="272"/>
            <ac:picMk id="2" creationId="{69F34331-6ACE-7E2B-D344-BA29411C17E5}"/>
          </ac:picMkLst>
        </pc:picChg>
      </pc:sldChg>
      <pc:sldChg chg="modSp add mod modTransition">
        <pc:chgData name="Lance Champagne" userId="784b97b5c38d2804" providerId="LiveId" clId="{AF435649-9ACD-418B-B651-D3D6A548B107}" dt="2023-07-17T22:19:00.897" v="2209" actId="1076"/>
        <pc:sldMkLst>
          <pc:docMk/>
          <pc:sldMk cId="2485926185" sldId="275"/>
        </pc:sldMkLst>
        <pc:spChg chg="mod">
          <ac:chgData name="Lance Champagne" userId="784b97b5c38d2804" providerId="LiveId" clId="{AF435649-9ACD-418B-B651-D3D6A548B107}" dt="2023-07-17T22:19:00.897" v="2209" actId="1076"/>
          <ac:spMkLst>
            <pc:docMk/>
            <pc:sldMk cId="2485926185" sldId="275"/>
            <ac:spMk id="5" creationId="{9F181156-5F79-00C5-DE7A-4838B089F0E6}"/>
          </ac:spMkLst>
        </pc:spChg>
        <pc:spChg chg="mod">
          <ac:chgData name="Lance Champagne" userId="784b97b5c38d2804" providerId="LiveId" clId="{AF435649-9ACD-418B-B651-D3D6A548B107}" dt="2023-07-17T22:18:31.616" v="2203" actId="12"/>
          <ac:spMkLst>
            <pc:docMk/>
            <pc:sldMk cId="2485926185" sldId="275"/>
            <ac:spMk id="9" creationId="{7787A78E-ED5C-A65E-49C2-F5406392BAE7}"/>
          </ac:spMkLst>
        </pc:spChg>
        <pc:spChg chg="mod">
          <ac:chgData name="Lance Champagne" userId="784b97b5c38d2804" providerId="LiveId" clId="{AF435649-9ACD-418B-B651-D3D6A548B107}" dt="2023-07-17T22:18:27.497" v="2202" actId="12"/>
          <ac:spMkLst>
            <pc:docMk/>
            <pc:sldMk cId="2485926185" sldId="275"/>
            <ac:spMk id="39" creationId="{120BAF8D-300C-8A22-5870-892727DF1766}"/>
          </ac:spMkLst>
        </pc:spChg>
        <pc:spChg chg="mod">
          <ac:chgData name="Lance Champagne" userId="784b97b5c38d2804" providerId="LiveId" clId="{AF435649-9ACD-418B-B651-D3D6A548B107}" dt="2023-07-17T22:18:17.189" v="2201" actId="403"/>
          <ac:spMkLst>
            <pc:docMk/>
            <pc:sldMk cId="2485926185" sldId="275"/>
            <ac:spMk id="40" creationId="{43128E27-424C-BD55-2C64-9D05FC884BCD}"/>
          </ac:spMkLst>
        </pc:spChg>
      </pc:sldChg>
      <pc:sldChg chg="add modTransition">
        <pc:chgData name="Lance Champagne" userId="784b97b5c38d2804" providerId="LiveId" clId="{AF435649-9ACD-418B-B651-D3D6A548B107}" dt="2023-07-17T22:11:52.627" v="2160"/>
        <pc:sldMkLst>
          <pc:docMk/>
          <pc:sldMk cId="2310500667" sldId="276"/>
        </pc:sldMkLst>
      </pc:sldChg>
      <pc:sldChg chg="modSp add mod modTransition">
        <pc:chgData name="Lance Champagne" userId="784b97b5c38d2804" providerId="LiveId" clId="{AF435649-9ACD-418B-B651-D3D6A548B107}" dt="2023-07-17T22:22:59.812" v="2228" actId="12"/>
        <pc:sldMkLst>
          <pc:docMk/>
          <pc:sldMk cId="3403641048" sldId="278"/>
        </pc:sldMkLst>
        <pc:spChg chg="mod">
          <ac:chgData name="Lance Champagne" userId="784b97b5c38d2804" providerId="LiveId" clId="{AF435649-9ACD-418B-B651-D3D6A548B107}" dt="2023-07-17T22:21:41.535" v="2220" actId="12"/>
          <ac:spMkLst>
            <pc:docMk/>
            <pc:sldMk cId="3403641048" sldId="278"/>
            <ac:spMk id="3" creationId="{708F377C-BC3A-BA1B-6CA3-EB3E6DC9CA5F}"/>
          </ac:spMkLst>
        </pc:spChg>
        <pc:spChg chg="mod">
          <ac:chgData name="Lance Champagne" userId="784b97b5c38d2804" providerId="LiveId" clId="{AF435649-9ACD-418B-B651-D3D6A548B107}" dt="2023-07-17T22:22:59.812" v="2228" actId="12"/>
          <ac:spMkLst>
            <pc:docMk/>
            <pc:sldMk cId="3403641048" sldId="278"/>
            <ac:spMk id="9" creationId="{7787A78E-ED5C-A65E-49C2-F5406392BAE7}"/>
          </ac:spMkLst>
        </pc:spChg>
        <pc:spChg chg="mod">
          <ac:chgData name="Lance Champagne" userId="784b97b5c38d2804" providerId="LiveId" clId="{AF435649-9ACD-418B-B651-D3D6A548B107}" dt="2023-07-17T22:21:58.357" v="2223" actId="12"/>
          <ac:spMkLst>
            <pc:docMk/>
            <pc:sldMk cId="3403641048" sldId="278"/>
            <ac:spMk id="36" creationId="{494D5B8C-FB46-8915-776F-02DEEE4F06A4}"/>
          </ac:spMkLst>
        </pc:spChg>
        <pc:spChg chg="mod">
          <ac:chgData name="Lance Champagne" userId="784b97b5c38d2804" providerId="LiveId" clId="{AF435649-9ACD-418B-B651-D3D6A548B107}" dt="2023-07-17T22:22:10.489" v="2227" actId="12"/>
          <ac:spMkLst>
            <pc:docMk/>
            <pc:sldMk cId="3403641048" sldId="278"/>
            <ac:spMk id="37" creationId="{C16A5D06-E12E-DD8E-B86A-6AE2FE82F4F8}"/>
          </ac:spMkLst>
        </pc:spChg>
        <pc:spChg chg="mod">
          <ac:chgData name="Lance Champagne" userId="784b97b5c38d2804" providerId="LiveId" clId="{AF435649-9ACD-418B-B651-D3D6A548B107}" dt="2023-07-17T22:21:51.425" v="2221" actId="12"/>
          <ac:spMkLst>
            <pc:docMk/>
            <pc:sldMk cId="3403641048" sldId="278"/>
            <ac:spMk id="39" creationId="{120BAF8D-300C-8A22-5870-892727DF1766}"/>
          </ac:spMkLst>
        </pc:spChg>
        <pc:spChg chg="mod">
          <ac:chgData name="Lance Champagne" userId="784b97b5c38d2804" providerId="LiveId" clId="{AF435649-9ACD-418B-B651-D3D6A548B107}" dt="2023-07-17T22:22:04.946" v="2226" actId="12"/>
          <ac:spMkLst>
            <pc:docMk/>
            <pc:sldMk cId="3403641048" sldId="278"/>
            <ac:spMk id="40" creationId="{43128E27-424C-BD55-2C64-9D05FC884BCD}"/>
          </ac:spMkLst>
        </pc:spChg>
        <pc:spChg chg="mod">
          <ac:chgData name="Lance Champagne" userId="784b97b5c38d2804" providerId="LiveId" clId="{AF435649-9ACD-418B-B651-D3D6A548B107}" dt="2023-07-17T22:21:38.042" v="2219" actId="12"/>
          <ac:spMkLst>
            <pc:docMk/>
            <pc:sldMk cId="3403641048" sldId="278"/>
            <ac:spMk id="41" creationId="{DAF28403-AA21-42F4-DE81-8B794AE951D6}"/>
          </ac:spMkLst>
        </pc:spChg>
      </pc:sldChg>
      <pc:sldChg chg="modSp add mod modTransition">
        <pc:chgData name="Lance Champagne" userId="784b97b5c38d2804" providerId="LiveId" clId="{AF435649-9ACD-418B-B651-D3D6A548B107}" dt="2023-07-17T22:13:22.980" v="2170" actId="404"/>
        <pc:sldMkLst>
          <pc:docMk/>
          <pc:sldMk cId="0" sldId="312"/>
        </pc:sldMkLst>
        <pc:spChg chg="mod">
          <ac:chgData name="Lance Champagne" userId="784b97b5c38d2804" providerId="LiveId" clId="{AF435649-9ACD-418B-B651-D3D6A548B107}" dt="2023-07-17T22:12:15.277" v="2162" actId="404"/>
          <ac:spMkLst>
            <pc:docMk/>
            <pc:sldMk cId="0" sldId="312"/>
            <ac:spMk id="2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3:15.004" v="2168" actId="404"/>
          <ac:spMkLst>
            <pc:docMk/>
            <pc:sldMk cId="0" sldId="312"/>
            <ac:spMk id="4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3:10.950" v="2167" actId="403"/>
          <ac:spMkLst>
            <pc:docMk/>
            <pc:sldMk cId="0" sldId="312"/>
            <ac:spMk id="10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2:10.345" v="2161" actId="404"/>
          <ac:spMkLst>
            <pc:docMk/>
            <pc:sldMk cId="0" sldId="312"/>
            <ac:spMk id="15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3:22.980" v="2170" actId="404"/>
          <ac:spMkLst>
            <pc:docMk/>
            <pc:sldMk cId="0" sldId="312"/>
            <ac:spMk id="18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3:18.007" v="2169" actId="404"/>
          <ac:spMkLst>
            <pc:docMk/>
            <pc:sldMk cId="0" sldId="312"/>
            <ac:spMk id="19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2:31.287" v="2164" actId="404"/>
          <ac:spMkLst>
            <pc:docMk/>
            <pc:sldMk cId="0" sldId="312"/>
            <ac:spMk id="30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2:31.287" v="2164" actId="404"/>
          <ac:spMkLst>
            <pc:docMk/>
            <pc:sldMk cId="0" sldId="312"/>
            <ac:spMk id="31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2:19.832" v="2163" actId="404"/>
          <ac:spMkLst>
            <pc:docMk/>
            <pc:sldMk cId="0" sldId="312"/>
            <ac:spMk id="32" creationId="{00000000-0000-0000-0000-000000000000}"/>
          </ac:spMkLst>
        </pc:spChg>
      </pc:sldChg>
      <pc:sldChg chg="addSp modSp add mod modTransition">
        <pc:chgData name="Lance Champagne" userId="784b97b5c38d2804" providerId="LiveId" clId="{AF435649-9ACD-418B-B651-D3D6A548B107}" dt="2023-07-17T22:15:06.499" v="2181" actId="12"/>
        <pc:sldMkLst>
          <pc:docMk/>
          <pc:sldMk cId="0" sldId="313"/>
        </pc:sldMkLst>
        <pc:spChg chg="mod">
          <ac:chgData name="Lance Champagne" userId="784b97b5c38d2804" providerId="LiveId" clId="{AF435649-9ACD-418B-B651-D3D6A548B107}" dt="2023-07-17T22:15:00.513" v="2180" actId="12"/>
          <ac:spMkLst>
            <pc:docMk/>
            <pc:sldMk cId="0" sldId="313"/>
            <ac:spMk id="5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5:06.499" v="2181" actId="12"/>
          <ac:spMkLst>
            <pc:docMk/>
            <pc:sldMk cId="0" sldId="313"/>
            <ac:spMk id="6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54.433" v="2179" actId="14100"/>
          <ac:spMkLst>
            <pc:docMk/>
            <pc:sldMk cId="0" sldId="313"/>
            <ac:spMk id="7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54.433" v="2179" actId="14100"/>
          <ac:spMkLst>
            <pc:docMk/>
            <pc:sldMk cId="0" sldId="313"/>
            <ac:spMk id="8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54.433" v="2179" actId="14100"/>
          <ac:spMkLst>
            <pc:docMk/>
            <pc:sldMk cId="0" sldId="313"/>
            <ac:spMk id="9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54.433" v="2179" actId="14100"/>
          <ac:spMkLst>
            <pc:docMk/>
            <pc:sldMk cId="0" sldId="313"/>
            <ac:spMk id="10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33.622" v="2177" actId="14100"/>
          <ac:spMkLst>
            <pc:docMk/>
            <pc:sldMk cId="0" sldId="313"/>
            <ac:spMk id="17" creationId="{7B4AC3F0-4CE2-53BB-DCB7-2BD90E591295}"/>
          </ac:spMkLst>
        </pc:spChg>
        <pc:grpChg chg="add mod">
          <ac:chgData name="Lance Champagne" userId="784b97b5c38d2804" providerId="LiveId" clId="{AF435649-9ACD-418B-B651-D3D6A548B107}" dt="2023-07-17T22:14:54.433" v="2179" actId="14100"/>
          <ac:grpSpMkLst>
            <pc:docMk/>
            <pc:sldMk cId="0" sldId="313"/>
            <ac:grpSpMk id="2" creationId="{90CB8DA9-FE8B-E750-166F-BF56965F2E98}"/>
          </ac:grpSpMkLst>
        </pc:grp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4" creationId="{00000000-0000-0000-0000-000000000000}"/>
          </ac:picMkLst>
        </pc:pic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11" creationId="{00000000-0000-0000-0000-000000000000}"/>
          </ac:picMkLst>
        </pc:pic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12" creationId="{00000000-0000-0000-0000-000000000000}"/>
          </ac:picMkLst>
        </pc:pic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13" creationId="{00000000-0000-0000-0000-000000000000}"/>
          </ac:picMkLst>
        </pc:pic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14" creationId="{00000000-0000-0000-0000-000000000000}"/>
          </ac:picMkLst>
        </pc:picChg>
      </pc:sldChg>
      <pc:sldChg chg="modSp add mod modTransition">
        <pc:chgData name="Lance Champagne" userId="784b97b5c38d2804" providerId="LiveId" clId="{AF435649-9ACD-418B-B651-D3D6A548B107}" dt="2023-07-17T22:15:39.839" v="2186" actId="20577"/>
        <pc:sldMkLst>
          <pc:docMk/>
          <pc:sldMk cId="3035905794" sldId="314"/>
        </pc:sldMkLst>
        <pc:spChg chg="mod">
          <ac:chgData name="Lance Champagne" userId="784b97b5c38d2804" providerId="LiveId" clId="{AF435649-9ACD-418B-B651-D3D6A548B107}" dt="2023-07-17T22:15:39.839" v="2186" actId="20577"/>
          <ac:spMkLst>
            <pc:docMk/>
            <pc:sldMk cId="3035905794" sldId="314"/>
            <ac:spMk id="7" creationId="{BAE93929-F49C-FAE2-48F4-ED3E34249C87}"/>
          </ac:spMkLst>
        </pc:spChg>
      </pc:sldChg>
      <pc:sldChg chg="modSp add mod modTransition">
        <pc:chgData name="Lance Champagne" userId="784b97b5c38d2804" providerId="LiveId" clId="{AF435649-9ACD-418B-B651-D3D6A548B107}" dt="2023-07-17T22:16:30.395" v="2187" actId="1076"/>
        <pc:sldMkLst>
          <pc:docMk/>
          <pc:sldMk cId="2106009565" sldId="315"/>
        </pc:sldMkLst>
        <pc:spChg chg="mod">
          <ac:chgData name="Lance Champagne" userId="784b97b5c38d2804" providerId="LiveId" clId="{AF435649-9ACD-418B-B651-D3D6A548B107}" dt="2023-07-17T22:16:30.395" v="2187" actId="1076"/>
          <ac:spMkLst>
            <pc:docMk/>
            <pc:sldMk cId="2106009565" sldId="315"/>
            <ac:spMk id="7" creationId="{128FEBE9-BDFA-B7C9-1587-2BEAB640D06D}"/>
          </ac:spMkLst>
        </pc:spChg>
      </pc:sldChg>
      <pc:sldChg chg="modSp add mod modTransition">
        <pc:chgData name="Lance Champagne" userId="784b97b5c38d2804" providerId="LiveId" clId="{AF435649-9ACD-418B-B651-D3D6A548B107}" dt="2023-07-17T22:16:54.997" v="2190" actId="20577"/>
        <pc:sldMkLst>
          <pc:docMk/>
          <pc:sldMk cId="0" sldId="316"/>
        </pc:sldMkLst>
        <pc:spChg chg="mod">
          <ac:chgData name="Lance Champagne" userId="784b97b5c38d2804" providerId="LiveId" clId="{AF435649-9ACD-418B-B651-D3D6A548B107}" dt="2023-07-17T22:16:54.997" v="2190" actId="20577"/>
          <ac:spMkLst>
            <pc:docMk/>
            <pc:sldMk cId="0" sldId="316"/>
            <ac:spMk id="6" creationId="{99AE0FF6-F24A-3750-58BD-3F9202962523}"/>
          </ac:spMkLst>
        </pc:spChg>
      </pc:sldChg>
      <pc:sldChg chg="modSp add mod modTransition">
        <pc:chgData name="Lance Champagne" userId="784b97b5c38d2804" providerId="LiveId" clId="{AF435649-9ACD-418B-B651-D3D6A548B107}" dt="2023-07-17T22:17:29.559" v="2196" actId="20577"/>
        <pc:sldMkLst>
          <pc:docMk/>
          <pc:sldMk cId="0" sldId="317"/>
        </pc:sldMkLst>
        <pc:spChg chg="mod">
          <ac:chgData name="Lance Champagne" userId="784b97b5c38d2804" providerId="LiveId" clId="{AF435649-9ACD-418B-B651-D3D6A548B107}" dt="2023-07-17T22:17:29.559" v="2196" actId="20577"/>
          <ac:spMkLst>
            <pc:docMk/>
            <pc:sldMk cId="0" sldId="317"/>
            <ac:spMk id="12" creationId="{8F22FEEA-F798-1047-432E-DAD6A45B1D1F}"/>
          </ac:spMkLst>
        </pc:spChg>
      </pc:sldChg>
      <pc:sldChg chg="modSp add mod modTransition">
        <pc:chgData name="Lance Champagne" userId="784b97b5c38d2804" providerId="LiveId" clId="{AF435649-9ACD-418B-B651-D3D6A548B107}" dt="2023-07-17T22:20:09.865" v="2214" actId="12"/>
        <pc:sldMkLst>
          <pc:docMk/>
          <pc:sldMk cId="3519534177" sldId="318"/>
        </pc:sldMkLst>
        <pc:spChg chg="mod">
          <ac:chgData name="Lance Champagne" userId="784b97b5c38d2804" providerId="LiveId" clId="{AF435649-9ACD-418B-B651-D3D6A548B107}" dt="2023-07-17T22:19:54.474" v="2213" actId="12"/>
          <ac:spMkLst>
            <pc:docMk/>
            <pc:sldMk cId="3519534177" sldId="318"/>
            <ac:spMk id="9" creationId="{7787A78E-ED5C-A65E-49C2-F5406392BAE7}"/>
          </ac:spMkLst>
        </pc:spChg>
        <pc:spChg chg="mod">
          <ac:chgData name="Lance Champagne" userId="784b97b5c38d2804" providerId="LiveId" clId="{AF435649-9ACD-418B-B651-D3D6A548B107}" dt="2023-07-17T22:20:09.865" v="2214" actId="12"/>
          <ac:spMkLst>
            <pc:docMk/>
            <pc:sldMk cId="3519534177" sldId="318"/>
            <ac:spMk id="39" creationId="{120BAF8D-300C-8A22-5870-892727DF1766}"/>
          </ac:spMkLst>
        </pc:spChg>
        <pc:spChg chg="mod">
          <ac:chgData name="Lance Champagne" userId="784b97b5c38d2804" providerId="LiveId" clId="{AF435649-9ACD-418B-B651-D3D6A548B107}" dt="2023-07-17T22:19:38.085" v="2210" actId="12"/>
          <ac:spMkLst>
            <pc:docMk/>
            <pc:sldMk cId="3519534177" sldId="318"/>
            <ac:spMk id="40" creationId="{43128E27-424C-BD55-2C64-9D05FC884BCD}"/>
          </ac:spMkLst>
        </pc:spChg>
        <pc:spChg chg="mod">
          <ac:chgData name="Lance Champagne" userId="784b97b5c38d2804" providerId="LiveId" clId="{AF435649-9ACD-418B-B651-D3D6A548B107}" dt="2023-07-17T22:19:45.996" v="2211" actId="12"/>
          <ac:spMkLst>
            <pc:docMk/>
            <pc:sldMk cId="3519534177" sldId="318"/>
            <ac:spMk id="41" creationId="{B926B960-1081-EAF2-18DE-21DC3E8D74E7}"/>
          </ac:spMkLst>
        </pc:spChg>
        <pc:spChg chg="mod">
          <ac:chgData name="Lance Champagne" userId="784b97b5c38d2804" providerId="LiveId" clId="{AF435649-9ACD-418B-B651-D3D6A548B107}" dt="2023-07-17T22:19:51.098" v="2212" actId="12"/>
          <ac:spMkLst>
            <pc:docMk/>
            <pc:sldMk cId="3519534177" sldId="318"/>
            <ac:spMk id="42" creationId="{4FF7BE44-03DC-65D4-EA5E-2F7D690C91F5}"/>
          </ac:spMkLst>
        </pc:spChg>
      </pc:sldChg>
      <pc:sldChg chg="modSp add mod modTransition">
        <pc:chgData name="Lance Champagne" userId="784b97b5c38d2804" providerId="LiveId" clId="{AF435649-9ACD-418B-B651-D3D6A548B107}" dt="2023-07-17T22:21:02.496" v="2218" actId="12"/>
        <pc:sldMkLst>
          <pc:docMk/>
          <pc:sldMk cId="3289669436" sldId="319"/>
        </pc:sldMkLst>
        <pc:spChg chg="mod">
          <ac:chgData name="Lance Champagne" userId="784b97b5c38d2804" providerId="LiveId" clId="{AF435649-9ACD-418B-B651-D3D6A548B107}" dt="2023-07-17T22:20:40.306" v="2215" actId="12"/>
          <ac:spMkLst>
            <pc:docMk/>
            <pc:sldMk cId="3289669436" sldId="319"/>
            <ac:spMk id="9" creationId="{7787A78E-ED5C-A65E-49C2-F5406392BAE7}"/>
          </ac:spMkLst>
        </pc:spChg>
        <pc:spChg chg="mod">
          <ac:chgData name="Lance Champagne" userId="784b97b5c38d2804" providerId="LiveId" clId="{AF435649-9ACD-418B-B651-D3D6A548B107}" dt="2023-07-17T22:21:02.496" v="2218" actId="12"/>
          <ac:spMkLst>
            <pc:docMk/>
            <pc:sldMk cId="3289669436" sldId="319"/>
            <ac:spMk id="36" creationId="{44076F37-C414-3114-D207-30EEABB49370}"/>
          </ac:spMkLst>
        </pc:spChg>
        <pc:spChg chg="mod">
          <ac:chgData name="Lance Champagne" userId="784b97b5c38d2804" providerId="LiveId" clId="{AF435649-9ACD-418B-B651-D3D6A548B107}" dt="2023-07-17T22:20:55.530" v="2217" actId="12"/>
          <ac:spMkLst>
            <pc:docMk/>
            <pc:sldMk cId="3289669436" sldId="319"/>
            <ac:spMk id="39" creationId="{120BAF8D-300C-8A22-5870-892727DF1766}"/>
          </ac:spMkLst>
        </pc:spChg>
        <pc:spChg chg="mod">
          <ac:chgData name="Lance Champagne" userId="784b97b5c38d2804" providerId="LiveId" clId="{AF435649-9ACD-418B-B651-D3D6A548B107}" dt="2023-07-17T22:20:50.696" v="2216" actId="12"/>
          <ac:spMkLst>
            <pc:docMk/>
            <pc:sldMk cId="3289669436" sldId="319"/>
            <ac:spMk id="40" creationId="{43128E27-424C-BD55-2C64-9D05FC884BCD}"/>
          </ac:spMkLst>
        </pc:spChg>
      </pc:sldChg>
      <pc:sldChg chg="delSp modSp add del mod">
        <pc:chgData name="Lance Champagne" userId="784b97b5c38d2804" providerId="LiveId" clId="{AF435649-9ACD-418B-B651-D3D6A548B107}" dt="2023-07-17T22:37:01.284" v="2382" actId="47"/>
        <pc:sldMkLst>
          <pc:docMk/>
          <pc:sldMk cId="3453767316" sldId="320"/>
        </pc:sldMkLst>
        <pc:spChg chg="mod">
          <ac:chgData name="Lance Champagne" userId="784b97b5c38d2804" providerId="LiveId" clId="{AF435649-9ACD-418B-B651-D3D6A548B107}" dt="2023-07-17T22:36:36.108" v="2375" actId="21"/>
          <ac:spMkLst>
            <pc:docMk/>
            <pc:sldMk cId="3453767316" sldId="320"/>
            <ac:spMk id="4" creationId="{4C53033D-5272-6478-E3E3-8A17F85E268B}"/>
          </ac:spMkLst>
        </pc:spChg>
        <pc:picChg chg="del">
          <ac:chgData name="Lance Champagne" userId="784b97b5c38d2804" providerId="LiveId" clId="{AF435649-9ACD-418B-B651-D3D6A548B107}" dt="2023-07-17T22:36:51.044" v="2379" actId="21"/>
          <ac:picMkLst>
            <pc:docMk/>
            <pc:sldMk cId="3453767316" sldId="320"/>
            <ac:picMk id="2" creationId="{F4184FA3-798B-30A2-AD45-CBD0228241BE}"/>
          </ac:picMkLst>
        </pc:picChg>
      </pc:sldChg>
      <pc:sldChg chg="modSp add mod modTransition">
        <pc:chgData name="Lance Champagne" userId="784b97b5c38d2804" providerId="LiveId" clId="{AF435649-9ACD-418B-B651-D3D6A548B107}" dt="2023-07-17T22:37:12.938" v="2383" actId="403"/>
        <pc:sldMkLst>
          <pc:docMk/>
          <pc:sldMk cId="1068369597" sldId="321"/>
        </pc:sldMkLst>
        <pc:spChg chg="mod">
          <ac:chgData name="Lance Champagne" userId="784b97b5c38d2804" providerId="LiveId" clId="{AF435649-9ACD-418B-B651-D3D6A548B107}" dt="2023-07-17T22:37:12.938" v="2383" actId="403"/>
          <ac:spMkLst>
            <pc:docMk/>
            <pc:sldMk cId="1068369597" sldId="321"/>
            <ac:spMk id="2" creationId="{E39CA820-B1AE-3084-8F85-86A1BAA85078}"/>
          </ac:spMkLst>
        </pc:spChg>
      </pc:sldChg>
      <pc:sldChg chg="modSp add mod">
        <pc:chgData name="Lance Champagne" userId="784b97b5c38d2804" providerId="LiveId" clId="{AF435649-9ACD-418B-B651-D3D6A548B107}" dt="2023-07-17T22:24:14.380" v="2236" actId="1076"/>
        <pc:sldMkLst>
          <pc:docMk/>
          <pc:sldMk cId="120599802" sldId="322"/>
        </pc:sldMkLst>
        <pc:spChg chg="mod">
          <ac:chgData name="Lance Champagne" userId="784b97b5c38d2804" providerId="LiveId" clId="{AF435649-9ACD-418B-B651-D3D6A548B107}" dt="2023-07-17T22:24:14.380" v="2236" actId="1076"/>
          <ac:spMkLst>
            <pc:docMk/>
            <pc:sldMk cId="120599802" sldId="322"/>
            <ac:spMk id="4" creationId="{3B6EB396-C0E2-CCD0-0EF4-8FCE6AD22432}"/>
          </ac:spMkLst>
        </pc:spChg>
        <pc:spChg chg="mod">
          <ac:chgData name="Lance Champagne" userId="784b97b5c38d2804" providerId="LiveId" clId="{AF435649-9ACD-418B-B651-D3D6A548B107}" dt="2023-07-17T22:23:49.830" v="2234" actId="403"/>
          <ac:spMkLst>
            <pc:docMk/>
            <pc:sldMk cId="120599802" sldId="322"/>
            <ac:spMk id="265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37:35.474" v="2384" actId="403"/>
        <pc:sldMkLst>
          <pc:docMk/>
          <pc:sldMk cId="2298614961" sldId="323"/>
        </pc:sldMkLst>
        <pc:spChg chg="mod">
          <ac:chgData name="Lance Champagne" userId="784b97b5c38d2804" providerId="LiveId" clId="{AF435649-9ACD-418B-B651-D3D6A548B107}" dt="2023-07-17T22:37:35.474" v="2384" actId="403"/>
          <ac:spMkLst>
            <pc:docMk/>
            <pc:sldMk cId="2298614961" sldId="323"/>
            <ac:spMk id="4" creationId="{AFFF5E10-2AB5-58BE-3FD2-5E2A8F62B601}"/>
          </ac:spMkLst>
        </pc:spChg>
        <pc:spChg chg="mod">
          <ac:chgData name="Lance Champagne" userId="784b97b5c38d2804" providerId="LiveId" clId="{AF435649-9ACD-418B-B651-D3D6A548B107}" dt="2023-07-17T22:28:12.081" v="2255" actId="403"/>
          <ac:spMkLst>
            <pc:docMk/>
            <pc:sldMk cId="2298614961" sldId="323"/>
            <ac:spMk id="283" creationId="{00000000-0000-0000-0000-000000000000}"/>
          </ac:spMkLst>
        </pc:spChg>
      </pc:sldChg>
      <pc:sldChg chg="modSp mod">
        <pc:chgData name="Lance Champagne" userId="784b97b5c38d2804" providerId="LiveId" clId="{AF435649-9ACD-418B-B651-D3D6A548B107}" dt="2023-07-17T20:45:37.798" v="425" actId="20577"/>
        <pc:sldMkLst>
          <pc:docMk/>
          <pc:sldMk cId="0" sldId="481"/>
        </pc:sldMkLst>
        <pc:spChg chg="mod">
          <ac:chgData name="Lance Champagne" userId="784b97b5c38d2804" providerId="LiveId" clId="{AF435649-9ACD-418B-B651-D3D6A548B107}" dt="2023-07-17T20:45:37.798" v="425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19:44:57.997" v="85" actId="20577"/>
          <ac:spMkLst>
            <pc:docMk/>
            <pc:sldMk cId="0" sldId="481"/>
            <ac:spMk id="7" creationId="{00000000-0000-0000-0000-000000000000}"/>
          </ac:spMkLst>
        </pc:spChg>
      </pc:sldChg>
      <pc:sldChg chg="modSp mod">
        <pc:chgData name="Lance Champagne" userId="784b97b5c38d2804" providerId="LiveId" clId="{AF435649-9ACD-418B-B651-D3D6A548B107}" dt="2023-07-17T20:13:03.112" v="404" actId="2711"/>
        <pc:sldMkLst>
          <pc:docMk/>
          <pc:sldMk cId="2511050782" sldId="491"/>
        </pc:sldMkLst>
        <pc:spChg chg="mod">
          <ac:chgData name="Lance Champagne" userId="784b97b5c38d2804" providerId="LiveId" clId="{AF435649-9ACD-418B-B651-D3D6A548B107}" dt="2023-07-17T20:13:03.112" v="404" actId="2711"/>
          <ac:spMkLst>
            <pc:docMk/>
            <pc:sldMk cId="2511050782" sldId="491"/>
            <ac:spMk id="3" creationId="{A33F245D-B876-5159-2B5B-AC2F4F30984E}"/>
          </ac:spMkLst>
        </pc:spChg>
      </pc:sldChg>
      <pc:sldChg chg="modSp new mod">
        <pc:chgData name="Lance Champagne" userId="784b97b5c38d2804" providerId="LiveId" clId="{AF435649-9ACD-418B-B651-D3D6A548B107}" dt="2023-07-17T22:32:19.314" v="2313" actId="20577"/>
        <pc:sldMkLst>
          <pc:docMk/>
          <pc:sldMk cId="2316039088" sldId="492"/>
        </pc:sldMkLst>
        <pc:spChg chg="mod">
          <ac:chgData name="Lance Champagne" userId="784b97b5c38d2804" providerId="LiveId" clId="{AF435649-9ACD-418B-B651-D3D6A548B107}" dt="2023-07-17T22:31:30.955" v="2275" actId="20577"/>
          <ac:spMkLst>
            <pc:docMk/>
            <pc:sldMk cId="2316039088" sldId="492"/>
            <ac:spMk id="2" creationId="{90446BB6-DEC6-5DD2-9923-E1CE8691B203}"/>
          </ac:spMkLst>
        </pc:spChg>
        <pc:spChg chg="mod">
          <ac:chgData name="Lance Champagne" userId="784b97b5c38d2804" providerId="LiveId" clId="{AF435649-9ACD-418B-B651-D3D6A548B107}" dt="2023-07-17T22:32:19.314" v="2313" actId="20577"/>
          <ac:spMkLst>
            <pc:docMk/>
            <pc:sldMk cId="2316039088" sldId="492"/>
            <ac:spMk id="3" creationId="{441911B2-1388-EFF0-5CC0-D49C36F6EC97}"/>
          </ac:spMkLst>
        </pc:spChg>
      </pc:sldChg>
      <pc:sldChg chg="addSp delSp modSp new mod modClrScheme chgLayout">
        <pc:chgData name="Lance Champagne" userId="784b97b5c38d2804" providerId="LiveId" clId="{AF435649-9ACD-418B-B651-D3D6A548B107}" dt="2023-07-17T20:07:51.672" v="327" actId="20577"/>
        <pc:sldMkLst>
          <pc:docMk/>
          <pc:sldMk cId="1499643092" sldId="493"/>
        </pc:sldMkLst>
        <pc:spChg chg="del mod ord">
          <ac:chgData name="Lance Champagne" userId="784b97b5c38d2804" providerId="LiveId" clId="{AF435649-9ACD-418B-B651-D3D6A548B107}" dt="2023-07-17T20:05:30.204" v="286" actId="700"/>
          <ac:spMkLst>
            <pc:docMk/>
            <pc:sldMk cId="1499643092" sldId="493"/>
            <ac:spMk id="2" creationId="{4274A60F-267C-FA96-E2E9-E9A3A5591CFC}"/>
          </ac:spMkLst>
        </pc:spChg>
        <pc:spChg chg="del mod ord">
          <ac:chgData name="Lance Champagne" userId="784b97b5c38d2804" providerId="LiveId" clId="{AF435649-9ACD-418B-B651-D3D6A548B107}" dt="2023-07-17T20:05:30.204" v="286" actId="700"/>
          <ac:spMkLst>
            <pc:docMk/>
            <pc:sldMk cId="1499643092" sldId="493"/>
            <ac:spMk id="3" creationId="{4888BA22-8147-5CB1-FEA0-D4585125F07C}"/>
          </ac:spMkLst>
        </pc:spChg>
        <pc:spChg chg="add mod ord">
          <ac:chgData name="Lance Champagne" userId="784b97b5c38d2804" providerId="LiveId" clId="{AF435649-9ACD-418B-B651-D3D6A548B107}" dt="2023-07-17T20:07:51.672" v="327" actId="20577"/>
          <ac:spMkLst>
            <pc:docMk/>
            <pc:sldMk cId="1499643092" sldId="493"/>
            <ac:spMk id="6" creationId="{8C8B0A0A-8689-64A3-74E6-D7140CECE4D4}"/>
          </ac:spMkLst>
        </pc:spChg>
        <pc:spChg chg="add mod ord">
          <ac:chgData name="Lance Champagne" userId="784b97b5c38d2804" providerId="LiveId" clId="{AF435649-9ACD-418B-B651-D3D6A548B107}" dt="2023-07-17T20:06:59.970" v="308" actId="404"/>
          <ac:spMkLst>
            <pc:docMk/>
            <pc:sldMk cId="1499643092" sldId="493"/>
            <ac:spMk id="7" creationId="{E406BFCD-28C7-6E6E-5272-39B7DFC99FA1}"/>
          </ac:spMkLst>
        </pc:spChg>
        <pc:spChg chg="add del mod ord">
          <ac:chgData name="Lance Champagne" userId="784b97b5c38d2804" providerId="LiveId" clId="{AF435649-9ACD-418B-B651-D3D6A548B107}" dt="2023-07-17T20:05:38.324" v="288"/>
          <ac:spMkLst>
            <pc:docMk/>
            <pc:sldMk cId="1499643092" sldId="493"/>
            <ac:spMk id="8" creationId="{495435A1-493E-5484-3138-47BA7A34A9E5}"/>
          </ac:spMkLst>
        </pc:spChg>
        <pc:picChg chg="add del mod">
          <ac:chgData name="Lance Champagne" userId="784b97b5c38d2804" providerId="LiveId" clId="{AF435649-9ACD-418B-B651-D3D6A548B107}" dt="2023-07-17T20:05:33.713" v="287" actId="21"/>
          <ac:picMkLst>
            <pc:docMk/>
            <pc:sldMk cId="1499643092" sldId="493"/>
            <ac:picMk id="5" creationId="{DE5D9B5B-839F-2DAB-FBDE-14408E643975}"/>
          </ac:picMkLst>
        </pc:picChg>
        <pc:picChg chg="add mod">
          <ac:chgData name="Lance Champagne" userId="784b97b5c38d2804" providerId="LiveId" clId="{AF435649-9ACD-418B-B651-D3D6A548B107}" dt="2023-07-17T20:05:38.324" v="288"/>
          <ac:picMkLst>
            <pc:docMk/>
            <pc:sldMk cId="1499643092" sldId="493"/>
            <ac:picMk id="9" creationId="{EF0049FE-229B-404C-3CB5-D120265A3DF3}"/>
          </ac:picMkLst>
        </pc:picChg>
      </pc:sldChg>
      <pc:sldChg chg="addSp delSp modSp new mod modClrScheme chgLayout">
        <pc:chgData name="Lance Champagne" userId="784b97b5c38d2804" providerId="LiveId" clId="{AF435649-9ACD-418B-B651-D3D6A548B107}" dt="2023-07-17T20:12:43.582" v="403" actId="14100"/>
        <pc:sldMkLst>
          <pc:docMk/>
          <pc:sldMk cId="2604206732" sldId="494"/>
        </pc:sldMkLst>
        <pc:spChg chg="del mod ord">
          <ac:chgData name="Lance Champagne" userId="784b97b5c38d2804" providerId="LiveId" clId="{AF435649-9ACD-418B-B651-D3D6A548B107}" dt="2023-07-17T20:07:36.530" v="310" actId="700"/>
          <ac:spMkLst>
            <pc:docMk/>
            <pc:sldMk cId="2604206732" sldId="494"/>
            <ac:spMk id="2" creationId="{1E826194-7DB6-8E7B-E86A-EBCFE0796EBD}"/>
          </ac:spMkLst>
        </pc:spChg>
        <pc:spChg chg="del mod ord">
          <ac:chgData name="Lance Champagne" userId="784b97b5c38d2804" providerId="LiveId" clId="{AF435649-9ACD-418B-B651-D3D6A548B107}" dt="2023-07-17T20:07:36.530" v="310" actId="700"/>
          <ac:spMkLst>
            <pc:docMk/>
            <pc:sldMk cId="2604206732" sldId="494"/>
            <ac:spMk id="3" creationId="{B69808CE-3872-BAA9-B206-A1BCCF9D0034}"/>
          </ac:spMkLst>
        </pc:spChg>
        <pc:spChg chg="del">
          <ac:chgData name="Lance Champagne" userId="784b97b5c38d2804" providerId="LiveId" clId="{AF435649-9ACD-418B-B651-D3D6A548B107}" dt="2023-07-17T20:07:36.530" v="310" actId="700"/>
          <ac:spMkLst>
            <pc:docMk/>
            <pc:sldMk cId="2604206732" sldId="494"/>
            <ac:spMk id="4" creationId="{D840C8C8-DB6D-879C-6F70-B957357B920B}"/>
          </ac:spMkLst>
        </pc:spChg>
        <pc:spChg chg="add mod ord">
          <ac:chgData name="Lance Champagne" userId="784b97b5c38d2804" providerId="LiveId" clId="{AF435649-9ACD-418B-B651-D3D6A548B107}" dt="2023-07-17T20:08:34.047" v="355" actId="20577"/>
          <ac:spMkLst>
            <pc:docMk/>
            <pc:sldMk cId="2604206732" sldId="494"/>
            <ac:spMk id="5" creationId="{1C5BAC06-931E-ACF4-B864-1646D25A9803}"/>
          </ac:spMkLst>
        </pc:spChg>
        <pc:spChg chg="add mod ord">
          <ac:chgData name="Lance Champagne" userId="784b97b5c38d2804" providerId="LiveId" clId="{AF435649-9ACD-418B-B651-D3D6A548B107}" dt="2023-07-17T20:12:36.547" v="402" actId="2711"/>
          <ac:spMkLst>
            <pc:docMk/>
            <pc:sldMk cId="2604206732" sldId="494"/>
            <ac:spMk id="6" creationId="{37D3E1BC-E73D-E82E-0F59-94C6EFBA956F}"/>
          </ac:spMkLst>
        </pc:spChg>
        <pc:picChg chg="add mod modCrop">
          <ac:chgData name="Lance Champagne" userId="784b97b5c38d2804" providerId="LiveId" clId="{AF435649-9ACD-418B-B651-D3D6A548B107}" dt="2023-07-17T20:12:43.582" v="403" actId="14100"/>
          <ac:picMkLst>
            <pc:docMk/>
            <pc:sldMk cId="2604206732" sldId="494"/>
            <ac:picMk id="8" creationId="{609D2AA8-3C23-73E2-0272-B604DE47D9FD}"/>
          </ac:picMkLst>
        </pc:picChg>
      </pc:sldChg>
      <pc:sldChg chg="addSp delSp modSp new mod modClrScheme chgLayout">
        <pc:chgData name="Lance Champagne" userId="784b97b5c38d2804" providerId="LiveId" clId="{AF435649-9ACD-418B-B651-D3D6A548B107}" dt="2023-07-17T20:12:23.501" v="401" actId="700"/>
        <pc:sldMkLst>
          <pc:docMk/>
          <pc:sldMk cId="1847117144" sldId="495"/>
        </pc:sldMkLst>
        <pc:spChg chg="del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2" creationId="{F401559C-73EA-82FA-3C38-0CC7DB384F47}"/>
          </ac:spMkLst>
        </pc:spChg>
        <pc:spChg chg="del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3" creationId="{28B59B76-7458-C336-F649-CFD8DD9C7AAB}"/>
          </ac:spMkLst>
        </pc:spChg>
        <pc:spChg chg="add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4" creationId="{D65F896F-4C54-5B51-D403-8491F1319F15}"/>
          </ac:spMkLst>
        </pc:spChg>
        <pc:spChg chg="add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5" creationId="{4A8515C1-F1E0-328A-7411-B276EF78FEC4}"/>
          </ac:spMkLst>
        </pc:spChg>
        <pc:spChg chg="add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6" creationId="{DEB24495-544C-E0E2-EA2B-DD7176612180}"/>
          </ac:spMkLst>
        </pc:spChg>
        <pc:spChg chg="add mod">
          <ac:chgData name="Lance Champagne" userId="784b97b5c38d2804" providerId="LiveId" clId="{AF435649-9ACD-418B-B651-D3D6A548B107}" dt="2023-07-17T20:47:03.564" v="437" actId="20577"/>
          <ac:spMkLst>
            <pc:docMk/>
            <pc:sldMk cId="1847117144" sldId="495"/>
            <ac:spMk id="10" creationId="{C405E56D-E50F-88BD-F500-1D20C2006153}"/>
          </ac:spMkLst>
        </pc:spChg>
        <pc:spChg chg="add mod">
          <ac:chgData name="Lance Champagne" userId="784b97b5c38d2804" providerId="LiveId" clId="{AF435649-9ACD-418B-B651-D3D6A548B107}" dt="2023-07-17T20:48:08.984" v="523" actId="6549"/>
          <ac:spMkLst>
            <pc:docMk/>
            <pc:sldMk cId="1847117144" sldId="495"/>
            <ac:spMk id="12" creationId="{5D4DD354-F414-A679-88CF-356CC302B148}"/>
          </ac:spMkLst>
        </pc:spChg>
        <pc:picChg chg="add mod ord">
          <ac:chgData name="Lance Champagne" userId="784b97b5c38d2804" providerId="LiveId" clId="{AF435649-9ACD-418B-B651-D3D6A548B107}" dt="2023-07-17T20:46:54.227" v="427" actId="26606"/>
          <ac:picMkLst>
            <pc:docMk/>
            <pc:sldMk cId="1847117144" sldId="495"/>
            <ac:picMk id="3" creationId="{1CE0EC64-E627-F474-387D-AB1938A1F559}"/>
          </ac:picMkLst>
        </pc:picChg>
      </pc:sldChg>
      <pc:sldChg chg="addSp delSp modSp new mod modClrScheme chgLayout">
        <pc:chgData name="Lance Champagne" userId="784b97b5c38d2804" providerId="LiveId" clId="{AF435649-9ACD-418B-B651-D3D6A548B107}" dt="2023-07-17T20:58:46.918" v="609" actId="20577"/>
        <pc:sldMkLst>
          <pc:docMk/>
          <pc:sldMk cId="4148179129" sldId="496"/>
        </pc:sldMkLst>
        <pc:spChg chg="mod ord">
          <ac:chgData name="Lance Champagne" userId="784b97b5c38d2804" providerId="LiveId" clId="{AF435649-9ACD-418B-B651-D3D6A548B107}" dt="2023-07-17T20:48:55.513" v="540" actId="700"/>
          <ac:spMkLst>
            <pc:docMk/>
            <pc:sldMk cId="4148179129" sldId="496"/>
            <ac:spMk id="2" creationId="{47855EF7-E281-99A9-F988-64D58374C6CD}"/>
          </ac:spMkLst>
        </pc:spChg>
        <pc:spChg chg="del mod ord">
          <ac:chgData name="Lance Champagne" userId="784b97b5c38d2804" providerId="LiveId" clId="{AF435649-9ACD-418B-B651-D3D6A548B107}" dt="2023-07-17T20:48:55.513" v="540" actId="700"/>
          <ac:spMkLst>
            <pc:docMk/>
            <pc:sldMk cId="4148179129" sldId="496"/>
            <ac:spMk id="3" creationId="{FA313920-7742-FF32-B6C2-4F6C91865004}"/>
          </ac:spMkLst>
        </pc:spChg>
        <pc:spChg chg="del">
          <ac:chgData name="Lance Champagne" userId="784b97b5c38d2804" providerId="LiveId" clId="{AF435649-9ACD-418B-B651-D3D6A548B107}" dt="2023-07-17T20:48:55.513" v="540" actId="700"/>
          <ac:spMkLst>
            <pc:docMk/>
            <pc:sldMk cId="4148179129" sldId="496"/>
            <ac:spMk id="4" creationId="{63CB602C-04EE-A7E5-EF91-9B94A6DEDCF4}"/>
          </ac:spMkLst>
        </pc:spChg>
        <pc:spChg chg="add mod ord">
          <ac:chgData name="Lance Champagne" userId="784b97b5c38d2804" providerId="LiveId" clId="{AF435649-9ACD-418B-B651-D3D6A548B107}" dt="2023-07-17T20:58:46.918" v="609" actId="20577"/>
          <ac:spMkLst>
            <pc:docMk/>
            <pc:sldMk cId="4148179129" sldId="496"/>
            <ac:spMk id="5" creationId="{22ABC00D-4FF2-F1E9-A3F2-3857866D8E3A}"/>
          </ac:spMkLst>
        </pc:spChg>
      </pc:sldChg>
      <pc:sldChg chg="addSp delSp modSp new mod">
        <pc:chgData name="Lance Champagne" userId="784b97b5c38d2804" providerId="LiveId" clId="{AF435649-9ACD-418B-B651-D3D6A548B107}" dt="2023-07-17T21:11:47.305" v="639" actId="962"/>
        <pc:sldMkLst>
          <pc:docMk/>
          <pc:sldMk cId="1394226990" sldId="497"/>
        </pc:sldMkLst>
        <pc:spChg chg="mod">
          <ac:chgData name="Lance Champagne" userId="784b97b5c38d2804" providerId="LiveId" clId="{AF435649-9ACD-418B-B651-D3D6A548B107}" dt="2023-07-17T20:59:12.503" v="636" actId="20577"/>
          <ac:spMkLst>
            <pc:docMk/>
            <pc:sldMk cId="1394226990" sldId="497"/>
            <ac:spMk id="2" creationId="{496A5FE5-02C1-39AE-D118-33EB4680051C}"/>
          </ac:spMkLst>
        </pc:spChg>
        <pc:spChg chg="del">
          <ac:chgData name="Lance Champagne" userId="784b97b5c38d2804" providerId="LiveId" clId="{AF435649-9ACD-418B-B651-D3D6A548B107}" dt="2023-07-17T21:11:46.286" v="637"/>
          <ac:spMkLst>
            <pc:docMk/>
            <pc:sldMk cId="1394226990" sldId="497"/>
            <ac:spMk id="3" creationId="{51DBA2B6-C0DD-724F-FC9D-10D8153EA131}"/>
          </ac:spMkLst>
        </pc:spChg>
        <pc:picChg chg="add mod">
          <ac:chgData name="Lance Champagne" userId="784b97b5c38d2804" providerId="LiveId" clId="{AF435649-9ACD-418B-B651-D3D6A548B107}" dt="2023-07-17T21:11:47.305" v="639" actId="962"/>
          <ac:picMkLst>
            <pc:docMk/>
            <pc:sldMk cId="1394226990" sldId="497"/>
            <ac:picMk id="5" creationId="{DA0F290F-04F6-8E32-A285-B193E88B4EE5}"/>
          </ac:picMkLst>
        </pc:picChg>
      </pc:sldChg>
      <pc:sldChg chg="modSp new mod">
        <pc:chgData name="Lance Champagne" userId="784b97b5c38d2804" providerId="LiveId" clId="{AF435649-9ACD-418B-B651-D3D6A548B107}" dt="2023-07-17T21:14:41.612" v="706" actId="6549"/>
        <pc:sldMkLst>
          <pc:docMk/>
          <pc:sldMk cId="1091772975" sldId="498"/>
        </pc:sldMkLst>
        <pc:spChg chg="mod">
          <ac:chgData name="Lance Champagne" userId="784b97b5c38d2804" providerId="LiveId" clId="{AF435649-9ACD-418B-B651-D3D6A548B107}" dt="2023-07-17T21:12:41.760" v="669" actId="20577"/>
          <ac:spMkLst>
            <pc:docMk/>
            <pc:sldMk cId="1091772975" sldId="498"/>
            <ac:spMk id="2" creationId="{FAE1FC1D-7733-10D9-98F5-7D134B64D4A2}"/>
          </ac:spMkLst>
        </pc:spChg>
        <pc:spChg chg="mod">
          <ac:chgData name="Lance Champagne" userId="784b97b5c38d2804" providerId="LiveId" clId="{AF435649-9ACD-418B-B651-D3D6A548B107}" dt="2023-07-17T21:14:41.612" v="706" actId="6549"/>
          <ac:spMkLst>
            <pc:docMk/>
            <pc:sldMk cId="1091772975" sldId="498"/>
            <ac:spMk id="3" creationId="{3815766A-F930-52D2-E743-EA6A5C4896B7}"/>
          </ac:spMkLst>
        </pc:spChg>
      </pc:sldChg>
      <pc:sldChg chg="modSp new mod">
        <pc:chgData name="Lance Champagne" userId="784b97b5c38d2804" providerId="LiveId" clId="{AF435649-9ACD-418B-B651-D3D6A548B107}" dt="2023-07-17T21:24:05.911" v="1207" actId="21"/>
        <pc:sldMkLst>
          <pc:docMk/>
          <pc:sldMk cId="3298076742" sldId="499"/>
        </pc:sldMkLst>
        <pc:spChg chg="mod">
          <ac:chgData name="Lance Champagne" userId="784b97b5c38d2804" providerId="LiveId" clId="{AF435649-9ACD-418B-B651-D3D6A548B107}" dt="2023-07-17T21:15:33.592" v="760" actId="20577"/>
          <ac:spMkLst>
            <pc:docMk/>
            <pc:sldMk cId="3298076742" sldId="499"/>
            <ac:spMk id="2" creationId="{999B828E-10F7-456E-06CB-334DD11685A4}"/>
          </ac:spMkLst>
        </pc:spChg>
        <pc:spChg chg="mod">
          <ac:chgData name="Lance Champagne" userId="784b97b5c38d2804" providerId="LiveId" clId="{AF435649-9ACD-418B-B651-D3D6A548B107}" dt="2023-07-17T21:24:05.911" v="1207" actId="21"/>
          <ac:spMkLst>
            <pc:docMk/>
            <pc:sldMk cId="3298076742" sldId="499"/>
            <ac:spMk id="3" creationId="{B64B5BD7-29E3-B719-0070-B6B0AE6ABCC0}"/>
          </ac:spMkLst>
        </pc:spChg>
      </pc:sldChg>
      <pc:sldChg chg="modSp new mod">
        <pc:chgData name="Lance Champagne" userId="784b97b5c38d2804" providerId="LiveId" clId="{AF435649-9ACD-418B-B651-D3D6A548B107}" dt="2023-07-17T21:37:47.277" v="1362" actId="6549"/>
        <pc:sldMkLst>
          <pc:docMk/>
          <pc:sldMk cId="1360411767" sldId="500"/>
        </pc:sldMkLst>
        <pc:spChg chg="mod">
          <ac:chgData name="Lance Champagne" userId="784b97b5c38d2804" providerId="LiveId" clId="{AF435649-9ACD-418B-B651-D3D6A548B107}" dt="2023-07-17T21:20:13.592" v="1184" actId="20577"/>
          <ac:spMkLst>
            <pc:docMk/>
            <pc:sldMk cId="1360411767" sldId="500"/>
            <ac:spMk id="2" creationId="{F81428F7-4004-D790-A4B0-A2B4D361D714}"/>
          </ac:spMkLst>
        </pc:spChg>
        <pc:spChg chg="mod">
          <ac:chgData name="Lance Champagne" userId="784b97b5c38d2804" providerId="LiveId" clId="{AF435649-9ACD-418B-B651-D3D6A548B107}" dt="2023-07-17T21:37:47.277" v="1362" actId="6549"/>
          <ac:spMkLst>
            <pc:docMk/>
            <pc:sldMk cId="1360411767" sldId="500"/>
            <ac:spMk id="3" creationId="{01B1DD30-CFB8-4F41-2B9E-919C2374EB67}"/>
          </ac:spMkLst>
        </pc:spChg>
      </pc:sldChg>
      <pc:sldChg chg="addSp delSp modSp new mod">
        <pc:chgData name="Lance Champagne" userId="784b97b5c38d2804" providerId="LiveId" clId="{AF435649-9ACD-418B-B651-D3D6A548B107}" dt="2023-07-17T21:29:16.836" v="1268" actId="962"/>
        <pc:sldMkLst>
          <pc:docMk/>
          <pc:sldMk cId="3511652570" sldId="501"/>
        </pc:sldMkLst>
        <pc:spChg chg="mod">
          <ac:chgData name="Lance Champagne" userId="784b97b5c38d2804" providerId="LiveId" clId="{AF435649-9ACD-418B-B651-D3D6A548B107}" dt="2023-07-17T21:29:06.084" v="1265" actId="20577"/>
          <ac:spMkLst>
            <pc:docMk/>
            <pc:sldMk cId="3511652570" sldId="501"/>
            <ac:spMk id="2" creationId="{7B03BAB7-9B64-8B2B-F951-078C65AAC35F}"/>
          </ac:spMkLst>
        </pc:spChg>
        <pc:spChg chg="del">
          <ac:chgData name="Lance Champagne" userId="784b97b5c38d2804" providerId="LiveId" clId="{AF435649-9ACD-418B-B651-D3D6A548B107}" dt="2023-07-17T21:29:16.057" v="1266"/>
          <ac:spMkLst>
            <pc:docMk/>
            <pc:sldMk cId="3511652570" sldId="501"/>
            <ac:spMk id="3" creationId="{78A226BF-A046-635A-1753-4B32F96A828B}"/>
          </ac:spMkLst>
        </pc:spChg>
        <pc:picChg chg="add mod">
          <ac:chgData name="Lance Champagne" userId="784b97b5c38d2804" providerId="LiveId" clId="{AF435649-9ACD-418B-B651-D3D6A548B107}" dt="2023-07-17T21:29:16.836" v="1268" actId="962"/>
          <ac:picMkLst>
            <pc:docMk/>
            <pc:sldMk cId="3511652570" sldId="501"/>
            <ac:picMk id="5" creationId="{DD5C00C8-26EB-58EC-4BC6-7B1EA663DC66}"/>
          </ac:picMkLst>
        </pc:picChg>
      </pc:sldChg>
      <pc:sldChg chg="modSp new mod">
        <pc:chgData name="Lance Champagne" userId="784b97b5c38d2804" providerId="LiveId" clId="{AF435649-9ACD-418B-B651-D3D6A548B107}" dt="2023-07-17T21:34:35.793" v="1338"/>
        <pc:sldMkLst>
          <pc:docMk/>
          <pc:sldMk cId="308197826" sldId="502"/>
        </pc:sldMkLst>
        <pc:spChg chg="mod">
          <ac:chgData name="Lance Champagne" userId="784b97b5c38d2804" providerId="LiveId" clId="{AF435649-9ACD-418B-B651-D3D6A548B107}" dt="2023-07-17T21:30:02.450" v="1298" actId="20577"/>
          <ac:spMkLst>
            <pc:docMk/>
            <pc:sldMk cId="308197826" sldId="502"/>
            <ac:spMk id="2" creationId="{5664276D-2D4D-2E52-A98B-12BFCED2BDF6}"/>
          </ac:spMkLst>
        </pc:spChg>
        <pc:spChg chg="mod">
          <ac:chgData name="Lance Champagne" userId="784b97b5c38d2804" providerId="LiveId" clId="{AF435649-9ACD-418B-B651-D3D6A548B107}" dt="2023-07-17T21:34:35.793" v="1338"/>
          <ac:spMkLst>
            <pc:docMk/>
            <pc:sldMk cId="308197826" sldId="502"/>
            <ac:spMk id="3" creationId="{9783EB55-17E5-6916-87A9-D891ACAAD42D}"/>
          </ac:spMkLst>
        </pc:spChg>
      </pc:sldChg>
      <pc:sldChg chg="addSp delSp modSp new mod">
        <pc:chgData name="Lance Champagne" userId="784b97b5c38d2804" providerId="LiveId" clId="{AF435649-9ACD-418B-B651-D3D6A548B107}" dt="2023-07-17T21:40:23.164" v="1399" actId="26606"/>
        <pc:sldMkLst>
          <pc:docMk/>
          <pc:sldMk cId="3538233950" sldId="503"/>
        </pc:sldMkLst>
        <pc:spChg chg="mod">
          <ac:chgData name="Lance Champagne" userId="784b97b5c38d2804" providerId="LiveId" clId="{AF435649-9ACD-418B-B651-D3D6A548B107}" dt="2023-07-17T21:40:23.164" v="1399" actId="26606"/>
          <ac:spMkLst>
            <pc:docMk/>
            <pc:sldMk cId="3538233950" sldId="503"/>
            <ac:spMk id="2" creationId="{1F7F1D0D-8EB0-9CB9-7966-F2D2E526C479}"/>
          </ac:spMkLst>
        </pc:spChg>
        <pc:spChg chg="del">
          <ac:chgData name="Lance Champagne" userId="784b97b5c38d2804" providerId="LiveId" clId="{AF435649-9ACD-418B-B651-D3D6A548B107}" dt="2023-07-17T21:40:16.894" v="1398" actId="22"/>
          <ac:spMkLst>
            <pc:docMk/>
            <pc:sldMk cId="3538233950" sldId="503"/>
            <ac:spMk id="3" creationId="{1DB0F77F-703F-ECD6-5A53-C72F6FC05B48}"/>
          </ac:spMkLst>
        </pc:spChg>
        <pc:picChg chg="add mod ord">
          <ac:chgData name="Lance Champagne" userId="784b97b5c38d2804" providerId="LiveId" clId="{AF435649-9ACD-418B-B651-D3D6A548B107}" dt="2023-07-17T21:40:23.164" v="1399" actId="26606"/>
          <ac:picMkLst>
            <pc:docMk/>
            <pc:sldMk cId="3538233950" sldId="503"/>
            <ac:picMk id="5" creationId="{C5F9E0D9-8575-887B-6912-3F3D13BFCE89}"/>
          </ac:picMkLst>
        </pc:picChg>
      </pc:sldChg>
      <pc:sldChg chg="modSp new mod">
        <pc:chgData name="Lance Champagne" userId="784b97b5c38d2804" providerId="LiveId" clId="{AF435649-9ACD-418B-B651-D3D6A548B107}" dt="2023-07-17T21:41:59.129" v="1459" actId="6549"/>
        <pc:sldMkLst>
          <pc:docMk/>
          <pc:sldMk cId="3087631896" sldId="504"/>
        </pc:sldMkLst>
        <pc:spChg chg="mod">
          <ac:chgData name="Lance Champagne" userId="784b97b5c38d2804" providerId="LiveId" clId="{AF435649-9ACD-418B-B651-D3D6A548B107}" dt="2023-07-17T21:40:47.422" v="1433" actId="20577"/>
          <ac:spMkLst>
            <pc:docMk/>
            <pc:sldMk cId="3087631896" sldId="504"/>
            <ac:spMk id="2" creationId="{3E8E23E4-A57D-FE31-A1E6-5E85DC1D9B15}"/>
          </ac:spMkLst>
        </pc:spChg>
        <pc:spChg chg="mod">
          <ac:chgData name="Lance Champagne" userId="784b97b5c38d2804" providerId="LiveId" clId="{AF435649-9ACD-418B-B651-D3D6A548B107}" dt="2023-07-17T21:41:59.129" v="1459" actId="6549"/>
          <ac:spMkLst>
            <pc:docMk/>
            <pc:sldMk cId="3087631896" sldId="504"/>
            <ac:spMk id="3" creationId="{A45287FF-7EC6-3C51-C32D-EA3A320D63A2}"/>
          </ac:spMkLst>
        </pc:spChg>
      </pc:sldChg>
      <pc:sldChg chg="modSp new mod">
        <pc:chgData name="Lance Champagne" userId="784b97b5c38d2804" providerId="LiveId" clId="{AF435649-9ACD-418B-B651-D3D6A548B107}" dt="2023-07-17T21:44:13.127" v="1500" actId="114"/>
        <pc:sldMkLst>
          <pc:docMk/>
          <pc:sldMk cId="2752557129" sldId="505"/>
        </pc:sldMkLst>
        <pc:spChg chg="mod">
          <ac:chgData name="Lance Champagne" userId="784b97b5c38d2804" providerId="LiveId" clId="{AF435649-9ACD-418B-B651-D3D6A548B107}" dt="2023-07-17T21:42:15.489" v="1469" actId="20577"/>
          <ac:spMkLst>
            <pc:docMk/>
            <pc:sldMk cId="2752557129" sldId="505"/>
            <ac:spMk id="2" creationId="{03A4395F-F5CF-099A-BC1D-3A64FAA41906}"/>
          </ac:spMkLst>
        </pc:spChg>
        <pc:spChg chg="mod">
          <ac:chgData name="Lance Champagne" userId="784b97b5c38d2804" providerId="LiveId" clId="{AF435649-9ACD-418B-B651-D3D6A548B107}" dt="2023-07-17T21:44:13.127" v="1500" actId="114"/>
          <ac:spMkLst>
            <pc:docMk/>
            <pc:sldMk cId="2752557129" sldId="505"/>
            <ac:spMk id="3" creationId="{2D697BD2-1771-D5AE-76E8-798B53C4A08C}"/>
          </ac:spMkLst>
        </pc:spChg>
      </pc:sldChg>
      <pc:sldChg chg="modSp new mod">
        <pc:chgData name="Lance Champagne" userId="784b97b5c38d2804" providerId="LiveId" clId="{AF435649-9ACD-418B-B651-D3D6A548B107}" dt="2023-07-17T21:54:03.576" v="1889" actId="20577"/>
        <pc:sldMkLst>
          <pc:docMk/>
          <pc:sldMk cId="696047318" sldId="506"/>
        </pc:sldMkLst>
        <pc:spChg chg="mod">
          <ac:chgData name="Lance Champagne" userId="784b97b5c38d2804" providerId="LiveId" clId="{AF435649-9ACD-418B-B651-D3D6A548B107}" dt="2023-07-17T21:44:29.753" v="1522" actId="20577"/>
          <ac:spMkLst>
            <pc:docMk/>
            <pc:sldMk cId="696047318" sldId="506"/>
            <ac:spMk id="2" creationId="{067F4C15-B80E-F9EA-A183-03314BFCCE4B}"/>
          </ac:spMkLst>
        </pc:spChg>
        <pc:spChg chg="mod">
          <ac:chgData name="Lance Champagne" userId="784b97b5c38d2804" providerId="LiveId" clId="{AF435649-9ACD-418B-B651-D3D6A548B107}" dt="2023-07-17T21:54:03.576" v="1889" actId="20577"/>
          <ac:spMkLst>
            <pc:docMk/>
            <pc:sldMk cId="696047318" sldId="506"/>
            <ac:spMk id="3" creationId="{2A9FA13E-F730-7429-17F1-D5E7A3FB1D9F}"/>
          </ac:spMkLst>
        </pc:spChg>
      </pc:sldChg>
      <pc:sldChg chg="modSp new mod">
        <pc:chgData name="Lance Champagne" userId="784b97b5c38d2804" providerId="LiveId" clId="{AF435649-9ACD-418B-B651-D3D6A548B107}" dt="2023-07-17T21:58:25.024" v="1962" actId="6549"/>
        <pc:sldMkLst>
          <pc:docMk/>
          <pc:sldMk cId="1798684987" sldId="507"/>
        </pc:sldMkLst>
        <pc:spChg chg="mod">
          <ac:chgData name="Lance Champagne" userId="784b97b5c38d2804" providerId="LiveId" clId="{AF435649-9ACD-418B-B651-D3D6A548B107}" dt="2023-07-17T21:54:15.605" v="1894" actId="20577"/>
          <ac:spMkLst>
            <pc:docMk/>
            <pc:sldMk cId="1798684987" sldId="507"/>
            <ac:spMk id="2" creationId="{FF285DCB-27D0-4F73-5ED5-D314A58EB113}"/>
          </ac:spMkLst>
        </pc:spChg>
        <pc:spChg chg="mod">
          <ac:chgData name="Lance Champagne" userId="784b97b5c38d2804" providerId="LiveId" clId="{AF435649-9ACD-418B-B651-D3D6A548B107}" dt="2023-07-17T21:58:25.024" v="1962" actId="6549"/>
          <ac:spMkLst>
            <pc:docMk/>
            <pc:sldMk cId="1798684987" sldId="507"/>
            <ac:spMk id="3" creationId="{8C4C0FF3-3D2D-F965-55CE-5ED5896A1B74}"/>
          </ac:spMkLst>
        </pc:spChg>
      </pc:sldChg>
      <pc:sldChg chg="addSp delSp modSp new mod">
        <pc:chgData name="Lance Champagne" userId="784b97b5c38d2804" providerId="LiveId" clId="{AF435649-9ACD-418B-B651-D3D6A548B107}" dt="2023-07-17T21:59:30.253" v="1981" actId="26606"/>
        <pc:sldMkLst>
          <pc:docMk/>
          <pc:sldMk cId="2941428758" sldId="508"/>
        </pc:sldMkLst>
        <pc:spChg chg="mod">
          <ac:chgData name="Lance Champagne" userId="784b97b5c38d2804" providerId="LiveId" clId="{AF435649-9ACD-418B-B651-D3D6A548B107}" dt="2023-07-17T21:59:30.253" v="1981" actId="26606"/>
          <ac:spMkLst>
            <pc:docMk/>
            <pc:sldMk cId="2941428758" sldId="508"/>
            <ac:spMk id="2" creationId="{B5530E40-6396-080B-8E16-C20A587743B3}"/>
          </ac:spMkLst>
        </pc:spChg>
        <pc:spChg chg="del">
          <ac:chgData name="Lance Champagne" userId="784b97b5c38d2804" providerId="LiveId" clId="{AF435649-9ACD-418B-B651-D3D6A548B107}" dt="2023-07-17T21:59:28.086" v="1980" actId="22"/>
          <ac:spMkLst>
            <pc:docMk/>
            <pc:sldMk cId="2941428758" sldId="508"/>
            <ac:spMk id="3" creationId="{07324B4B-F4A3-0C9F-9616-C964F5888EEB}"/>
          </ac:spMkLst>
        </pc:spChg>
        <pc:picChg chg="add mod ord">
          <ac:chgData name="Lance Champagne" userId="784b97b5c38d2804" providerId="LiveId" clId="{AF435649-9ACD-418B-B651-D3D6A548B107}" dt="2023-07-17T21:59:30.253" v="1981" actId="26606"/>
          <ac:picMkLst>
            <pc:docMk/>
            <pc:sldMk cId="2941428758" sldId="508"/>
            <ac:picMk id="5" creationId="{2D331ADF-649D-E141-35EC-D64C5EC67FB1}"/>
          </ac:picMkLst>
        </pc:picChg>
      </pc:sldChg>
      <pc:sldChg chg="addSp delSp modSp new mod">
        <pc:chgData name="Lance Champagne" userId="784b97b5c38d2804" providerId="LiveId" clId="{AF435649-9ACD-418B-B651-D3D6A548B107}" dt="2023-07-17T22:02:54.624" v="2003" actId="962"/>
        <pc:sldMkLst>
          <pc:docMk/>
          <pc:sldMk cId="3401355235" sldId="509"/>
        </pc:sldMkLst>
        <pc:spChg chg="mod">
          <ac:chgData name="Lance Champagne" userId="784b97b5c38d2804" providerId="LiveId" clId="{AF435649-9ACD-418B-B651-D3D6A548B107}" dt="2023-07-17T22:00:05.393" v="2000" actId="20577"/>
          <ac:spMkLst>
            <pc:docMk/>
            <pc:sldMk cId="3401355235" sldId="509"/>
            <ac:spMk id="2" creationId="{303C74C4-D246-A305-E17D-D75D03A399F8}"/>
          </ac:spMkLst>
        </pc:spChg>
        <pc:spChg chg="del">
          <ac:chgData name="Lance Champagne" userId="784b97b5c38d2804" providerId="LiveId" clId="{AF435649-9ACD-418B-B651-D3D6A548B107}" dt="2023-07-17T22:02:54.054" v="2001"/>
          <ac:spMkLst>
            <pc:docMk/>
            <pc:sldMk cId="3401355235" sldId="509"/>
            <ac:spMk id="3" creationId="{0E5A253C-E45F-371D-D9D8-9CC6855F40D3}"/>
          </ac:spMkLst>
        </pc:spChg>
        <pc:picChg chg="add mod">
          <ac:chgData name="Lance Champagne" userId="784b97b5c38d2804" providerId="LiveId" clId="{AF435649-9ACD-418B-B651-D3D6A548B107}" dt="2023-07-17T22:02:54.624" v="2003" actId="962"/>
          <ac:picMkLst>
            <pc:docMk/>
            <pc:sldMk cId="3401355235" sldId="509"/>
            <ac:picMk id="5" creationId="{0F3A783D-7C81-8737-98A5-38582C210249}"/>
          </ac:picMkLst>
        </pc:picChg>
      </pc:sldChg>
      <pc:sldChg chg="modSp new mod">
        <pc:chgData name="Lance Champagne" userId="784b97b5c38d2804" providerId="LiveId" clId="{AF435649-9ACD-418B-B651-D3D6A548B107}" dt="2023-07-17T22:05:06.076" v="2053" actId="6549"/>
        <pc:sldMkLst>
          <pc:docMk/>
          <pc:sldMk cId="79543729" sldId="510"/>
        </pc:sldMkLst>
        <pc:spChg chg="mod">
          <ac:chgData name="Lance Champagne" userId="784b97b5c38d2804" providerId="LiveId" clId="{AF435649-9ACD-418B-B651-D3D6A548B107}" dt="2023-07-17T22:03:56.262" v="2028" actId="20577"/>
          <ac:spMkLst>
            <pc:docMk/>
            <pc:sldMk cId="79543729" sldId="510"/>
            <ac:spMk id="2" creationId="{D4E74708-84A4-F3DE-48B7-874D8E769D3A}"/>
          </ac:spMkLst>
        </pc:spChg>
        <pc:spChg chg="mod">
          <ac:chgData name="Lance Champagne" userId="784b97b5c38d2804" providerId="LiveId" clId="{AF435649-9ACD-418B-B651-D3D6A548B107}" dt="2023-07-17T22:05:06.076" v="2053" actId="6549"/>
          <ac:spMkLst>
            <pc:docMk/>
            <pc:sldMk cId="79543729" sldId="510"/>
            <ac:spMk id="3" creationId="{15CFBD09-A399-C894-62AF-2F66176760A8}"/>
          </ac:spMkLst>
        </pc:spChg>
      </pc:sldChg>
      <pc:sldChg chg="addSp delSp modSp new mod">
        <pc:chgData name="Lance Champagne" userId="784b97b5c38d2804" providerId="LiveId" clId="{AF435649-9ACD-418B-B651-D3D6A548B107}" dt="2023-07-17T22:06:14.280" v="2088" actId="26606"/>
        <pc:sldMkLst>
          <pc:docMk/>
          <pc:sldMk cId="881339060" sldId="511"/>
        </pc:sldMkLst>
        <pc:spChg chg="mod">
          <ac:chgData name="Lance Champagne" userId="784b97b5c38d2804" providerId="LiveId" clId="{AF435649-9ACD-418B-B651-D3D6A548B107}" dt="2023-07-17T22:06:14.280" v="2088" actId="26606"/>
          <ac:spMkLst>
            <pc:docMk/>
            <pc:sldMk cId="881339060" sldId="511"/>
            <ac:spMk id="2" creationId="{4A2DA9CF-DFF0-676D-8107-EB58901D9347}"/>
          </ac:spMkLst>
        </pc:spChg>
        <pc:spChg chg="del">
          <ac:chgData name="Lance Champagne" userId="784b97b5c38d2804" providerId="LiveId" clId="{AF435649-9ACD-418B-B651-D3D6A548B107}" dt="2023-07-17T22:06:11.894" v="2087" actId="22"/>
          <ac:spMkLst>
            <pc:docMk/>
            <pc:sldMk cId="881339060" sldId="511"/>
            <ac:spMk id="3" creationId="{B7C0D426-AC08-B800-9E8E-1DD268A5A443}"/>
          </ac:spMkLst>
        </pc:spChg>
        <pc:picChg chg="add mod ord">
          <ac:chgData name="Lance Champagne" userId="784b97b5c38d2804" providerId="LiveId" clId="{AF435649-9ACD-418B-B651-D3D6A548B107}" dt="2023-07-17T22:06:14.280" v="2088" actId="26606"/>
          <ac:picMkLst>
            <pc:docMk/>
            <pc:sldMk cId="881339060" sldId="511"/>
            <ac:picMk id="5" creationId="{FB7A54E4-B569-BD9B-C57C-794AA919E8CE}"/>
          </ac:picMkLst>
        </pc:picChg>
      </pc:sldChg>
      <pc:sldChg chg="modSp new mod">
        <pc:chgData name="Lance Champagne" userId="784b97b5c38d2804" providerId="LiveId" clId="{AF435649-9ACD-418B-B651-D3D6A548B107}" dt="2023-07-17T22:07:37.706" v="2129" actId="15"/>
        <pc:sldMkLst>
          <pc:docMk/>
          <pc:sldMk cId="2672395384" sldId="512"/>
        </pc:sldMkLst>
        <pc:spChg chg="mod">
          <ac:chgData name="Lance Champagne" userId="784b97b5c38d2804" providerId="LiveId" clId="{AF435649-9ACD-418B-B651-D3D6A548B107}" dt="2023-07-17T22:06:31.462" v="2107" actId="20577"/>
          <ac:spMkLst>
            <pc:docMk/>
            <pc:sldMk cId="2672395384" sldId="512"/>
            <ac:spMk id="2" creationId="{84B1100A-35E9-AE78-E16B-1978B25F68A2}"/>
          </ac:spMkLst>
        </pc:spChg>
        <pc:spChg chg="mod">
          <ac:chgData name="Lance Champagne" userId="784b97b5c38d2804" providerId="LiveId" clId="{AF435649-9ACD-418B-B651-D3D6A548B107}" dt="2023-07-17T22:07:37.706" v="2129" actId="15"/>
          <ac:spMkLst>
            <pc:docMk/>
            <pc:sldMk cId="2672395384" sldId="512"/>
            <ac:spMk id="3" creationId="{25675EA8-2E33-13A7-8AC9-40CBA7171D4D}"/>
          </ac:spMkLst>
        </pc:spChg>
      </pc:sldChg>
      <pc:sldChg chg="new del ord">
        <pc:chgData name="Lance Champagne" userId="784b97b5c38d2804" providerId="LiveId" clId="{AF435649-9ACD-418B-B651-D3D6A548B107}" dt="2023-07-17T22:30:53.371" v="2262" actId="47"/>
        <pc:sldMkLst>
          <pc:docMk/>
          <pc:sldMk cId="2194071073" sldId="513"/>
        </pc:sldMkLst>
      </pc:sldChg>
      <pc:sldChg chg="addSp delSp modSp new mod ord modClrScheme chgLayout">
        <pc:chgData name="Lance Champagne" userId="784b97b5c38d2804" providerId="LiveId" clId="{AF435649-9ACD-418B-B651-D3D6A548B107}" dt="2023-07-17T22:09:29.454" v="2157" actId="20577"/>
        <pc:sldMkLst>
          <pc:docMk/>
          <pc:sldMk cId="3381835465" sldId="514"/>
        </pc:sldMkLst>
        <pc:spChg chg="del mod ord">
          <ac:chgData name="Lance Champagne" userId="784b97b5c38d2804" providerId="LiveId" clId="{AF435649-9ACD-418B-B651-D3D6A548B107}" dt="2023-07-17T22:09:14.329" v="2134" actId="700"/>
          <ac:spMkLst>
            <pc:docMk/>
            <pc:sldMk cId="3381835465" sldId="514"/>
            <ac:spMk id="2" creationId="{DD0BC587-D6F1-0E40-CEB0-BE21E98370C5}"/>
          </ac:spMkLst>
        </pc:spChg>
        <pc:spChg chg="del mod ord">
          <ac:chgData name="Lance Champagne" userId="784b97b5c38d2804" providerId="LiveId" clId="{AF435649-9ACD-418B-B651-D3D6A548B107}" dt="2023-07-17T22:09:14.329" v="2134" actId="700"/>
          <ac:spMkLst>
            <pc:docMk/>
            <pc:sldMk cId="3381835465" sldId="514"/>
            <ac:spMk id="3" creationId="{C66D59C4-4536-542C-C38C-FA3F65172F28}"/>
          </ac:spMkLst>
        </pc:spChg>
        <pc:spChg chg="add mod ord">
          <ac:chgData name="Lance Champagne" userId="784b97b5c38d2804" providerId="LiveId" clId="{AF435649-9ACD-418B-B651-D3D6A548B107}" dt="2023-07-17T22:09:14.329" v="2134" actId="700"/>
          <ac:spMkLst>
            <pc:docMk/>
            <pc:sldMk cId="3381835465" sldId="514"/>
            <ac:spMk id="4" creationId="{36ADA8FC-15B2-CCB5-5519-9CD4E29BFBD1}"/>
          </ac:spMkLst>
        </pc:spChg>
        <pc:spChg chg="add mod ord">
          <ac:chgData name="Lance Champagne" userId="784b97b5c38d2804" providerId="LiveId" clId="{AF435649-9ACD-418B-B651-D3D6A548B107}" dt="2023-07-17T22:09:29.454" v="2157" actId="20577"/>
          <ac:spMkLst>
            <pc:docMk/>
            <pc:sldMk cId="3381835465" sldId="514"/>
            <ac:spMk id="5" creationId="{0BD612A8-00D5-5031-B834-FFBC5E394C91}"/>
          </ac:spMkLst>
        </pc:spChg>
      </pc:sldChg>
      <pc:sldChg chg="modSp new mod">
        <pc:chgData name="Lance Champagne" userId="784b97b5c38d2804" providerId="LiveId" clId="{AF435649-9ACD-418B-B651-D3D6A548B107}" dt="2023-07-17T22:34:10.593" v="2359" actId="403"/>
        <pc:sldMkLst>
          <pc:docMk/>
          <pc:sldMk cId="2553661036" sldId="515"/>
        </pc:sldMkLst>
        <pc:spChg chg="mod">
          <ac:chgData name="Lance Champagne" userId="784b97b5c38d2804" providerId="LiveId" clId="{AF435649-9ACD-418B-B651-D3D6A548B107}" dt="2023-07-17T22:31:42.491" v="2306" actId="20577"/>
          <ac:spMkLst>
            <pc:docMk/>
            <pc:sldMk cId="2553661036" sldId="515"/>
            <ac:spMk id="2" creationId="{C196471E-A816-3A9E-88B7-6205535299AF}"/>
          </ac:spMkLst>
        </pc:spChg>
        <pc:spChg chg="mod">
          <ac:chgData name="Lance Champagne" userId="784b97b5c38d2804" providerId="LiveId" clId="{AF435649-9ACD-418B-B651-D3D6A548B107}" dt="2023-07-17T22:34:10.593" v="2359" actId="403"/>
          <ac:spMkLst>
            <pc:docMk/>
            <pc:sldMk cId="2553661036" sldId="515"/>
            <ac:spMk id="3" creationId="{921F86D9-AFBF-849C-1F2D-1919BB196A31}"/>
          </ac:spMkLst>
        </pc:spChg>
      </pc:sldChg>
      <pc:sldMasterChg chg="modSldLayout">
        <pc:chgData name="Lance Champagne" userId="784b97b5c38d2804" providerId="LiveId" clId="{AF435649-9ACD-418B-B651-D3D6A548B107}" dt="2023-07-17T20:15:56.163" v="424" actId="2711"/>
        <pc:sldMasterMkLst>
          <pc:docMk/>
          <pc:sldMasterMk cId="947534618" sldId="2147483768"/>
        </pc:sldMasterMkLst>
        <pc:sldLayoutChg chg="modSp">
          <pc:chgData name="Lance Champagne" userId="784b97b5c38d2804" providerId="LiveId" clId="{AF435649-9ACD-418B-B651-D3D6A548B107}" dt="2023-07-17T20:13:53.835" v="406" actId="2711"/>
          <pc:sldLayoutMkLst>
            <pc:docMk/>
            <pc:sldMasterMk cId="947534618" sldId="2147483768"/>
            <pc:sldLayoutMk cId="868787766" sldId="2147483769"/>
          </pc:sldLayoutMkLst>
          <pc:spChg chg="mod">
            <ac:chgData name="Lance Champagne" userId="784b97b5c38d2804" providerId="LiveId" clId="{AF435649-9ACD-418B-B651-D3D6A548B107}" dt="2023-07-17T20:13:48.240" v="405" actId="2711"/>
            <ac:spMkLst>
              <pc:docMk/>
              <pc:sldMasterMk cId="947534618" sldId="2147483768"/>
              <pc:sldLayoutMk cId="868787766" sldId="2147483769"/>
              <ac:spMk id="2" creationId="{00000000-0000-0000-0000-000000000000}"/>
            </ac:spMkLst>
          </pc:spChg>
          <pc:spChg chg="mod">
            <ac:chgData name="Lance Champagne" userId="784b97b5c38d2804" providerId="LiveId" clId="{AF435649-9ACD-418B-B651-D3D6A548B107}" dt="2023-07-17T20:13:53.835" v="406" actId="2711"/>
            <ac:spMkLst>
              <pc:docMk/>
              <pc:sldMasterMk cId="947534618" sldId="2147483768"/>
              <pc:sldLayoutMk cId="868787766" sldId="2147483769"/>
              <ac:spMk id="3" creationId="{00000000-0000-0000-0000-000000000000}"/>
            </ac:spMkLst>
          </pc:spChg>
        </pc:sldLayoutChg>
        <pc:sldLayoutChg chg="modSp mod">
          <pc:chgData name="Lance Champagne" userId="784b97b5c38d2804" providerId="LiveId" clId="{AF435649-9ACD-418B-B651-D3D6A548B107}" dt="2023-07-17T20:14:54.824" v="414" actId="14100"/>
          <pc:sldLayoutMkLst>
            <pc:docMk/>
            <pc:sldMasterMk cId="947534618" sldId="2147483768"/>
            <pc:sldLayoutMk cId="3670272292" sldId="2147483770"/>
          </pc:sldLayoutMkLst>
          <pc:spChg chg="mod">
            <ac:chgData name="Lance Champagne" userId="784b97b5c38d2804" providerId="LiveId" clId="{AF435649-9ACD-418B-B651-D3D6A548B107}" dt="2023-07-17T20:14:34.959" v="411" actId="14100"/>
            <ac:spMkLst>
              <pc:docMk/>
              <pc:sldMasterMk cId="947534618" sldId="2147483768"/>
              <pc:sldLayoutMk cId="3670272292" sldId="2147483770"/>
              <ac:spMk id="2" creationId="{00000000-0000-0000-0000-000000000000}"/>
            </ac:spMkLst>
          </pc:spChg>
          <pc:spChg chg="mod">
            <ac:chgData name="Lance Champagne" userId="784b97b5c38d2804" providerId="LiveId" clId="{AF435649-9ACD-418B-B651-D3D6A548B107}" dt="2023-07-17T20:14:54.824" v="414" actId="14100"/>
            <ac:spMkLst>
              <pc:docMk/>
              <pc:sldMasterMk cId="947534618" sldId="2147483768"/>
              <pc:sldLayoutMk cId="3670272292" sldId="2147483770"/>
              <ac:spMk id="3" creationId="{00000000-0000-0000-0000-000000000000}"/>
            </ac:spMkLst>
          </pc:spChg>
        </pc:sldLayoutChg>
        <pc:sldLayoutChg chg="modSp mod">
          <pc:chgData name="Lance Champagne" userId="784b97b5c38d2804" providerId="LiveId" clId="{AF435649-9ACD-418B-B651-D3D6A548B107}" dt="2023-07-17T20:15:40.105" v="422" actId="2711"/>
          <pc:sldLayoutMkLst>
            <pc:docMk/>
            <pc:sldMasterMk cId="947534618" sldId="2147483768"/>
            <pc:sldLayoutMk cId="3574293524" sldId="2147483772"/>
          </pc:sldLayoutMkLst>
          <pc:spChg chg="mod">
            <ac:chgData name="Lance Champagne" userId="784b97b5c38d2804" providerId="LiveId" clId="{AF435649-9ACD-418B-B651-D3D6A548B107}" dt="2023-07-17T20:14:27.063" v="410" actId="14100"/>
            <ac:spMkLst>
              <pc:docMk/>
              <pc:sldMasterMk cId="947534618" sldId="2147483768"/>
              <pc:sldLayoutMk cId="3574293524" sldId="2147483772"/>
              <ac:spMk id="2" creationId="{00000000-0000-0000-0000-000000000000}"/>
            </ac:spMkLst>
          </pc:spChg>
          <pc:spChg chg="mod">
            <ac:chgData name="Lance Champagne" userId="784b97b5c38d2804" providerId="LiveId" clId="{AF435649-9ACD-418B-B651-D3D6A548B107}" dt="2023-07-17T20:15:35.879" v="421" actId="2711"/>
            <ac:spMkLst>
              <pc:docMk/>
              <pc:sldMasterMk cId="947534618" sldId="2147483768"/>
              <pc:sldLayoutMk cId="3574293524" sldId="2147483772"/>
              <ac:spMk id="3" creationId="{00000000-0000-0000-0000-000000000000}"/>
            </ac:spMkLst>
          </pc:spChg>
          <pc:spChg chg="mod">
            <ac:chgData name="Lance Champagne" userId="784b97b5c38d2804" providerId="LiveId" clId="{AF435649-9ACD-418B-B651-D3D6A548B107}" dt="2023-07-17T20:15:40.105" v="422" actId="2711"/>
            <ac:spMkLst>
              <pc:docMk/>
              <pc:sldMasterMk cId="947534618" sldId="2147483768"/>
              <pc:sldLayoutMk cId="3574293524" sldId="2147483772"/>
              <ac:spMk id="4" creationId="{00000000-0000-0000-0000-000000000000}"/>
            </ac:spMkLst>
          </pc:spChg>
        </pc:sldLayoutChg>
        <pc:sldLayoutChg chg="modSp mod">
          <pc:chgData name="Lance Champagne" userId="784b97b5c38d2804" providerId="LiveId" clId="{AF435649-9ACD-418B-B651-D3D6A548B107}" dt="2023-07-17T20:15:56.163" v="424" actId="2711"/>
          <pc:sldLayoutMkLst>
            <pc:docMk/>
            <pc:sldMasterMk cId="947534618" sldId="2147483768"/>
            <pc:sldLayoutMk cId="3603152119" sldId="2147483774"/>
          </pc:sldLayoutMkLst>
          <pc:spChg chg="mod">
            <ac:chgData name="Lance Champagne" userId="784b97b5c38d2804" providerId="LiveId" clId="{AF435649-9ACD-418B-B651-D3D6A548B107}" dt="2023-07-17T20:15:56.163" v="424" actId="2711"/>
            <ac:spMkLst>
              <pc:docMk/>
              <pc:sldMasterMk cId="947534618" sldId="2147483768"/>
              <pc:sldLayoutMk cId="3603152119" sldId="2147483774"/>
              <ac:spMk id="2" creationId="{00000000-0000-0000-0000-000000000000}"/>
            </ac:spMkLst>
          </pc:spChg>
        </pc:sldLayoutChg>
      </pc:sldMasterChg>
    </pc:docChg>
  </pc:docChgLst>
  <pc:docChgLst>
    <pc:chgData name="Lance Champagne" userId="784b97b5c38d2804" providerId="LiveId" clId="{C4680147-80A4-4040-B8BF-58011C3F1E18}"/>
    <pc:docChg chg="modSld">
      <pc:chgData name="Lance Champagne" userId="784b97b5c38d2804" providerId="LiveId" clId="{C4680147-80A4-4040-B8BF-58011C3F1E18}" dt="2023-07-30T22:57:23.248" v="28" actId="20577"/>
      <pc:docMkLst>
        <pc:docMk/>
      </pc:docMkLst>
      <pc:sldChg chg="modSp mod">
        <pc:chgData name="Lance Champagne" userId="784b97b5c38d2804" providerId="LiveId" clId="{C4680147-80A4-4040-B8BF-58011C3F1E18}" dt="2023-07-30T22:57:23.248" v="28" actId="20577"/>
        <pc:sldMkLst>
          <pc:docMk/>
          <pc:sldMk cId="0" sldId="481"/>
        </pc:sldMkLst>
        <pc:spChg chg="mod">
          <ac:chgData name="Lance Champagne" userId="784b97b5c38d2804" providerId="LiveId" clId="{C4680147-80A4-4040-B8BF-58011C3F1E18}" dt="2023-07-30T22:57:23.248" v="28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C4680147-80A4-4040-B8BF-58011C3F1E18}" dt="2023-07-30T22:57:14.878" v="1" actId="20577"/>
          <ac:spMkLst>
            <pc:docMk/>
            <pc:sldMk cId="0" sldId="481"/>
            <ac:spMk id="7" creationId="{00000000-0000-0000-0000-000000000000}"/>
          </ac:spMkLst>
        </pc:spChg>
      </pc:sldChg>
    </pc:docChg>
  </pc:docChgLst>
  <pc:docChgLst>
    <pc:chgData name="Lance Champagne" userId="784b97b5c38d2804" providerId="LiveId" clId="{AFB8E95D-1EC7-4D21-8714-74349248D1C8}"/>
    <pc:docChg chg="custSel addSld delSld modSld">
      <pc:chgData name="Lance Champagne" userId="784b97b5c38d2804" providerId="LiveId" clId="{AFB8E95D-1EC7-4D21-8714-74349248D1C8}" dt="2023-06-27T13:40:27.746" v="159"/>
      <pc:docMkLst>
        <pc:docMk/>
      </pc:docMkLst>
      <pc:sldChg chg="modSp mod">
        <pc:chgData name="Lance Champagne" userId="784b97b5c38d2804" providerId="LiveId" clId="{AFB8E95D-1EC7-4D21-8714-74349248D1C8}" dt="2023-06-26T20:42:35.750" v="54" actId="20577"/>
        <pc:sldMkLst>
          <pc:docMk/>
          <pc:sldMk cId="0" sldId="481"/>
        </pc:sldMkLst>
        <pc:spChg chg="mod">
          <ac:chgData name="Lance Champagne" userId="784b97b5c38d2804" providerId="LiveId" clId="{AFB8E95D-1EC7-4D21-8714-74349248D1C8}" dt="2023-06-26T20:42:01.928" v="7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AFB8E95D-1EC7-4D21-8714-74349248D1C8}" dt="2023-06-26T20:42:35.750" v="54" actId="20577"/>
          <ac:spMkLst>
            <pc:docMk/>
            <pc:sldMk cId="0" sldId="481"/>
            <ac:spMk id="7" creationId="{00000000-0000-0000-0000-000000000000}"/>
          </ac:spMkLst>
        </pc:spChg>
      </pc:sldChg>
      <pc:sldChg chg="modSp new mod">
        <pc:chgData name="Lance Champagne" userId="784b97b5c38d2804" providerId="LiveId" clId="{AFB8E95D-1EC7-4D21-8714-74349248D1C8}" dt="2023-06-27T13:40:27.746" v="159"/>
        <pc:sldMkLst>
          <pc:docMk/>
          <pc:sldMk cId="2511050782" sldId="491"/>
        </pc:sldMkLst>
        <pc:spChg chg="mod">
          <ac:chgData name="Lance Champagne" userId="784b97b5c38d2804" providerId="LiveId" clId="{AFB8E95D-1EC7-4D21-8714-74349248D1C8}" dt="2023-06-26T21:27:24.512" v="62" actId="20577"/>
          <ac:spMkLst>
            <pc:docMk/>
            <pc:sldMk cId="2511050782" sldId="491"/>
            <ac:spMk id="2" creationId="{BA7412C4-3685-8AE9-85DA-B0B3E3E81FC5}"/>
          </ac:spMkLst>
        </pc:spChg>
        <pc:spChg chg="mod">
          <ac:chgData name="Lance Champagne" userId="784b97b5c38d2804" providerId="LiveId" clId="{AFB8E95D-1EC7-4D21-8714-74349248D1C8}" dt="2023-06-27T13:40:27.746" v="159"/>
          <ac:spMkLst>
            <pc:docMk/>
            <pc:sldMk cId="2511050782" sldId="491"/>
            <ac:spMk id="3" creationId="{A33F245D-B876-5159-2B5B-AC2F4F30984E}"/>
          </ac:spMkLst>
        </pc:spChg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1847117144" sldId="495"/>
        </pc:sldMkLst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1317117749" sldId="505"/>
        </pc:sldMkLst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1902469534" sldId="511"/>
        </pc:sldMkLst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4290088377" sldId="512"/>
        </pc:sldMkLst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181476817" sldId="513"/>
        </pc:sldMkLst>
      </pc:sldChg>
    </pc:docChg>
  </pc:docChgLst>
  <pc:docChgLst>
    <pc:chgData name="Lance Champagne" userId="784b97b5c38d2804" providerId="LiveId" clId="{CB09F858-E96B-4B72-ABD0-84A1B127D951}"/>
    <pc:docChg chg="undo custSel addSld delSld modSld">
      <pc:chgData name="Lance Champagne" userId="784b97b5c38d2804" providerId="LiveId" clId="{CB09F858-E96B-4B72-ABD0-84A1B127D951}" dt="2023-07-30T23:04:54.420" v="10" actId="113"/>
      <pc:docMkLst>
        <pc:docMk/>
      </pc:docMkLst>
      <pc:sldChg chg="addSp delSp modSp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57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57"/>
            <ac:spMk id="2" creationId="{96C3F5EA-B4A0-5F7A-75BB-70CFD6855C81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57"/>
            <ac:spMk id="3" creationId="{067E7FCC-F0E6-9E19-E956-F8F0BC07859C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57"/>
            <ac:spMk id="148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57"/>
            <ac:spMk id="149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58"/>
        </pc:sldMkLst>
        <pc:spChg chg="add del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58"/>
            <ac:spMk id="2" creationId="{3DF96C91-433B-7A3E-A486-F9297D00369C}"/>
          </ac:spMkLst>
        </pc:spChg>
        <pc:spChg chg="add del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58"/>
            <ac:spMk id="3" creationId="{98F0AF4E-284F-CA05-D374-B2D41835C6C5}"/>
          </ac:spMkLst>
        </pc:spChg>
        <pc:spChg chg="add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58"/>
            <ac:spMk id="4" creationId="{F7CCA064-7F4C-4FC6-1032-1F9A30A82C3F}"/>
          </ac:spMkLst>
        </pc:spChg>
        <pc:spChg chg="add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58"/>
            <ac:spMk id="5" creationId="{31A46511-0EF0-8570-090F-67E0C09770B6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3:27.429" v="8" actId="20577"/>
        <pc:sldMkLst>
          <pc:docMk/>
          <pc:sldMk cId="0" sldId="259"/>
        </pc:sldMkLst>
        <pc:spChg chg="add del mod">
          <ac:chgData name="Lance Champagne" userId="784b97b5c38d2804" providerId="LiveId" clId="{CB09F858-E96B-4B72-ABD0-84A1B127D951}" dt="2023-07-30T23:02:25.477" v="3" actId="6264"/>
          <ac:spMkLst>
            <pc:docMk/>
            <pc:sldMk cId="0" sldId="259"/>
            <ac:spMk id="2" creationId="{E5EF59EC-C689-E3D4-2392-E5D821763C69}"/>
          </ac:spMkLst>
        </pc:spChg>
        <pc:spChg chg="add del mod">
          <ac:chgData name="Lance Champagne" userId="784b97b5c38d2804" providerId="LiveId" clId="{CB09F858-E96B-4B72-ABD0-84A1B127D951}" dt="2023-07-30T23:02:25.477" v="3" actId="6264"/>
          <ac:spMkLst>
            <pc:docMk/>
            <pc:sldMk cId="0" sldId="259"/>
            <ac:spMk id="3" creationId="{E1520032-92D6-B014-18B0-B4E5D6F6D40F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59"/>
            <ac:spMk id="4" creationId="{713686B6-1336-1A3A-AE06-0BD46F777998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59"/>
            <ac:spMk id="5" creationId="{A54D7B9F-D4BF-6B21-F37D-36B5A160E36F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59"/>
            <ac:spMk id="159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3:27.429" v="8" actId="20577"/>
          <ac:spMkLst>
            <pc:docMk/>
            <pc:sldMk cId="0" sldId="259"/>
            <ac:spMk id="160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0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0"/>
            <ac:spMk id="2" creationId="{ECF12D0D-92F3-FE0F-796D-B8CCA21CFEFE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0"/>
            <ac:spMk id="3" creationId="{B5B08BEF-C759-0D2C-8805-816BE02FC407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0"/>
            <ac:spMk id="165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0"/>
            <ac:spMk id="166" creationId="{00000000-0000-0000-0000-000000000000}"/>
          </ac:spMkLst>
        </pc:spChg>
      </pc:sldChg>
      <pc:sldChg chg="addSp delSp modSp mod chgLayout">
        <pc:chgData name="Lance Champagne" userId="784b97b5c38d2804" providerId="LiveId" clId="{CB09F858-E96B-4B72-ABD0-84A1B127D951}" dt="2023-07-30T23:04:54.420" v="10" actId="113"/>
        <pc:sldMkLst>
          <pc:docMk/>
          <pc:sldMk cId="0" sldId="261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1"/>
            <ac:spMk id="2" creationId="{C81DDF27-A4B1-CA9E-AD00-4944F1041251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1"/>
            <ac:spMk id="3" creationId="{7AF54929-6E20-AD83-5FDA-17F0D0AA53D7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1"/>
            <ac:spMk id="174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4:54.420" v="10" actId="113"/>
          <ac:spMkLst>
            <pc:docMk/>
            <pc:sldMk cId="0" sldId="261"/>
            <ac:spMk id="175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2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2"/>
            <ac:spMk id="2" creationId="{3E54AB26-3A66-7BE5-6347-3DBF4C994950}"/>
          </ac:spMkLst>
        </pc:spChg>
        <pc:spChg chg="add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2"/>
            <ac:spMk id="3" creationId="{731EAF22-98BA-0838-E023-3A5216DE3A6A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2"/>
            <ac:spMk id="180" creationId="{00000000-0000-0000-0000-000000000000}"/>
          </ac:spMkLst>
        </pc:spChg>
      </pc:sldChg>
      <pc:sldChg chg="addSp delSp modSp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3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3"/>
            <ac:spMk id="2" creationId="{99569C2E-C99F-8ECA-DDD1-DA1A0E5DDFAB}"/>
          </ac:spMkLst>
        </pc:spChg>
        <pc:spChg chg="add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3"/>
            <ac:spMk id="3" creationId="{0935E60C-84FD-5826-4E79-2C28DCFAA914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3"/>
            <ac:spMk id="186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4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4"/>
            <ac:spMk id="2" creationId="{DB14EB82-49B9-9402-A498-A1813023201D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4"/>
            <ac:spMk id="3" creationId="{6FBA6E96-B073-6956-142B-FAD8FC11596C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4"/>
            <ac:spMk id="192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4"/>
            <ac:spMk id="193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5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5"/>
            <ac:spMk id="2" creationId="{C35AD72C-8A06-2521-7870-53E6696FE78C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5"/>
            <ac:spMk id="3" creationId="{A1DC30F9-1015-2350-D516-35D44A193651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5"/>
            <ac:spMk id="198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5"/>
            <ac:spMk id="199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6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6"/>
            <ac:spMk id="2" creationId="{288BB8AC-50E6-5308-4CCA-586BBDED72E0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6"/>
            <ac:spMk id="3" creationId="{93A6787A-D32F-F8B9-0C3F-854DE2FAAF99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6"/>
            <ac:spMk id="204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7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7"/>
            <ac:spMk id="2" creationId="{89EBA09D-1D1B-18A1-176F-EF1A9A7B7CDC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7"/>
            <ac:spMk id="3" creationId="{AD149EE8-307F-7178-8E02-88C25EDC3ECF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7"/>
            <ac:spMk id="211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7"/>
            <ac:spMk id="212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8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8"/>
            <ac:spMk id="2" creationId="{F66FDA3A-44FD-26A9-3582-3F2376693436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8"/>
            <ac:spMk id="3" creationId="{99A41577-DD3F-0794-1113-C8922FA8A4AD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8"/>
            <ac:spMk id="217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8"/>
            <ac:spMk id="218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9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9"/>
            <ac:spMk id="2" creationId="{F8BF3A7C-6CB3-2F20-4D3F-5EE9A31A8FD1}"/>
          </ac:spMkLst>
        </pc:spChg>
        <pc:spChg chg="add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9"/>
            <ac:spMk id="3" creationId="{9A850006-2DAA-E107-40A9-1E613AA1A05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9"/>
            <ac:spMk id="223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70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0"/>
            <ac:spMk id="2" creationId="{3E83D221-C0EA-2CDB-9162-AF7185B26DCB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0"/>
            <ac:spMk id="3" creationId="{21A3DBAB-09F0-CA7F-81D9-41898161FF3D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0"/>
            <ac:spMk id="230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0"/>
            <ac:spMk id="231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71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1"/>
            <ac:spMk id="2" creationId="{321D0CAE-564B-77F1-3EFB-BE908FE01852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1"/>
            <ac:spMk id="3" creationId="{A58FF9A4-1C1D-FA04-61FD-89CBFA05FE92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1"/>
            <ac:spMk id="237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1"/>
            <ac:spMk id="238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72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2"/>
            <ac:spMk id="2" creationId="{FB17503E-8455-4F5A-2A75-3D053C8F1A4B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2"/>
            <ac:spMk id="3" creationId="{63931F36-C474-4305-EC84-13FCB7DA7864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2"/>
            <ac:spMk id="243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2"/>
            <ac:spMk id="244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73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3"/>
            <ac:spMk id="2" creationId="{F24C37C1-1E9A-D22B-831A-FDF569B7C9B5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3"/>
            <ac:spMk id="3" creationId="{72028F16-5B29-1E2D-7081-F536FA0E39A4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3"/>
            <ac:spMk id="249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3"/>
            <ac:spMk id="250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74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4"/>
            <ac:spMk id="2" creationId="{ED3F4755-E669-C380-AE77-DC3B986A982D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4"/>
            <ac:spMk id="3" creationId="{54A1B4B5-E57D-E203-141A-89ABC41EF08F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4"/>
            <ac:spMk id="255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4"/>
            <ac:spMk id="256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75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5"/>
            <ac:spMk id="2" creationId="{3EBF9E11-5381-0B0A-98C4-91082B6DB42B}"/>
          </ac:spMkLst>
        </pc:spChg>
        <pc:spChg chg="add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5"/>
            <ac:spMk id="3" creationId="{8E8D55C8-E252-FFA6-3F35-B09824D3E3E3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5"/>
            <ac:spMk id="261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76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6"/>
            <ac:spMk id="2" creationId="{121931DE-CE9C-8649-7444-F9218329CE63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6"/>
            <ac:spMk id="3" creationId="{0FE0E9F4-96F7-A414-9FE9-E3AF0B7E2D3F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6"/>
            <ac:spMk id="267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6"/>
            <ac:spMk id="268" creationId="{00000000-0000-0000-0000-000000000000}"/>
          </ac:spMkLst>
        </pc:spChg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77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78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79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0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1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2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3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4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5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6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7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8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9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0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1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2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3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5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6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7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9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300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3390814046" sldId="301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3271434773" sldId="302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1232367363" sldId="303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3035905794" sldId="314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2106009565" sldId="315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2774083091" sldId="318"/>
        </pc:sldMkLst>
      </pc:sldChg>
      <pc:sldChg chg="add del">
        <pc:chgData name="Lance Champagne" userId="784b97b5c38d2804" providerId="LiveId" clId="{CB09F858-E96B-4B72-ABD0-84A1B127D951}" dt="2023-07-30T22:59:42.023" v="1" actId="47"/>
        <pc:sldMkLst>
          <pc:docMk/>
          <pc:sldMk cId="0" sldId="481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492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494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495"/>
        </pc:sldMkLst>
      </pc:sldChg>
      <pc:sldMasterChg chg="addSldLayout delSldLayout">
        <pc:chgData name="Lance Champagne" userId="784b97b5c38d2804" providerId="LiveId" clId="{CB09F858-E96B-4B72-ABD0-84A1B127D951}" dt="2023-07-30T22:59:53.962" v="2" actId="47"/>
        <pc:sldMasterMkLst>
          <pc:docMk/>
          <pc:sldMasterMk cId="947534618" sldId="2147483768"/>
        </pc:sldMasterMkLst>
        <pc:sldLayoutChg chg="add del">
          <pc:chgData name="Lance Champagne" userId="784b97b5c38d2804" providerId="LiveId" clId="{CB09F858-E96B-4B72-ABD0-84A1B127D951}" dt="2023-07-30T22:59:53.962" v="2" actId="47"/>
          <pc:sldLayoutMkLst>
            <pc:docMk/>
            <pc:sldMasterMk cId="947534618" sldId="2147483768"/>
            <pc:sldLayoutMk cId="3166790210" sldId="2147483785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02T15:08:29.054" idx="1">
    <p:pos x="288" y="175"/>
    <p:text>Use this textbook: https://doc.lagout.org/science/Artificial%20Intelligence/Machine%20learning/Natural%20Language%20Annotation%20for%20Machine%20Learning_%20A%20Guide%20to%20Corpus-...%20%5BPustejovsky%20%26%20Stubbs%202012-11-04%5D.pdf</p:text>
  </p:cm>
  <p:cm authorId="1" dt="2022-08-02T15:08:29.054" idx="2">
    <p:pos x="288" y="175"/>
    <p:text>Also here's my lit review, lots of NLP resources here: https://docs.google.com/document/d/1NiHsAeu1YGLZyMt1qOe7Rnr548X63kAkdDDTmER-0qs/edit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92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9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5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da26df17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3da26df17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055a4544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4055a454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2add2bca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42add2bca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2add2bca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142add2bca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2add2bca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142add2bca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42add2bca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42add2bca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055a4544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4055a4544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055a4544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4055a4544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055a4544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14055a4544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2add2bca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42add2bca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354e57fb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354e57fb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Covering why LTSM models are not applicable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da26df17d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3da26df17d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2add2bc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42add2bc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2c4058b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2c4058b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2b1e49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2b1e49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055a4544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4055a4544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055a4544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4055a4544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055a4544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4055a4544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055a4544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4055a4544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055a4544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4055a4544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8787766"/>
      </p:ext>
    </p:extLst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8814785"/>
      </p:ext>
    </p:extLst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9957516"/>
      </p:ext>
    </p:extLst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4842397"/>
      </p:ext>
    </p:extLst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417956"/>
      </p:ext>
    </p:extLst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661150"/>
      </p:ext>
    </p:extLst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970654"/>
      </p:ext>
    </p:extLst>
  </p:cSld>
  <p:clrMapOvr>
    <a:masterClrMapping/>
  </p:clrMapOvr>
  <p:transition advClick="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shiel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79688"/>
            <a:ext cx="20383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974725" y="190500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spcBef>
                <a:spcPct val="0"/>
              </a:spcBef>
              <a:buFontTx/>
              <a:buNone/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Air Force Institute of Technology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2400" y="1905000"/>
            <a:ext cx="4795838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5639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72292"/>
      </p:ext>
    </p:extLst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417919"/>
      </p:ext>
    </p:extLst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287" y="1189609"/>
            <a:ext cx="4306431" cy="5477520"/>
          </a:xfrm>
        </p:spPr>
        <p:txBody>
          <a:bodyPr/>
          <a:lstStyle>
            <a:lvl1pPr>
              <a:defRPr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189608"/>
            <a:ext cx="4449169" cy="5477521"/>
          </a:xfrm>
        </p:spPr>
        <p:txBody>
          <a:bodyPr/>
          <a:lstStyle>
            <a:lvl1pPr>
              <a:defRPr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293524"/>
      </p:ext>
    </p:extLst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0"/>
            <a:ext cx="8229309" cy="10326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184462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1824217"/>
            <a:ext cx="4040372" cy="455949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184462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1824217"/>
            <a:ext cx="4041828" cy="455949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5973424"/>
      </p:ext>
    </p:extLst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152119"/>
      </p:ext>
    </p:extLst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20916"/>
      </p:ext>
    </p:extLst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028248"/>
      </p:ext>
    </p:extLst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8990639"/>
      </p:ext>
    </p:extLst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33" descr="chrmblue_std small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17978" y="129098"/>
            <a:ext cx="803996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0" y="0"/>
            <a:ext cx="921974" cy="973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22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9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01514" y="160658"/>
            <a:ext cx="803996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75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ransition advClick="0">
    <p:wipe dir="r"/>
  </p:transition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snowball.tartarus.org/algorithms/porter/stemmer.html" TargetMode="External"/><Relationship Id="rId3" Type="http://schemas.openxmlformats.org/officeDocument/2006/relationships/hyperlink" Target="https://monkeylearn.com/blog/natural-language-processing-challenges/" TargetMode="External"/><Relationship Id="rId7" Type="http://schemas.openxmlformats.org/officeDocument/2006/relationships/hyperlink" Target="https://realpython.com/nltk-nlp-python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python-keras-text-classification/#further-reading" TargetMode="External"/><Relationship Id="rId5" Type="http://schemas.openxmlformats.org/officeDocument/2006/relationships/hyperlink" Target="https://datascience.foundation/sciencewhitepaper/natural-language-processing-nlp-simplified-a-step-by-step-guide" TargetMode="External"/><Relationship Id="rId4" Type="http://schemas.openxmlformats.org/officeDocument/2006/relationships/hyperlink" Target="https://www.ibm.com/blogs/watson/2020/11/nlp-vs-nlu-vs-nlg-the-differences-between-three-natural-language-processing-concepts/" TargetMode="External"/><Relationship Id="rId9" Type="http://schemas.openxmlformats.org/officeDocument/2006/relationships/hyperlink" Target="http://karpathy.github.io/2015/05/21/rnn-effectivenes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</a:t>
            </a:r>
            <a:r>
              <a:rPr lang="en-US"/>
              <a:t>Language Processing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 785: Machine Learning II: Deep Learning</a:t>
            </a:r>
          </a:p>
          <a:p>
            <a:r>
              <a:rPr lang="en-US" dirty="0"/>
              <a:t>Lecture 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NLP Development Cycle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Model</a:t>
            </a:r>
          </a:p>
          <a:p>
            <a:pPr lvl="1"/>
            <a:r>
              <a:rPr lang="en-US"/>
              <a:t>Informed structural data assumptions and description</a:t>
            </a:r>
          </a:p>
          <a:p>
            <a:pPr lvl="0"/>
            <a:r>
              <a:rPr lang="en-US"/>
              <a:t>Annotate</a:t>
            </a:r>
          </a:p>
          <a:p>
            <a:pPr lvl="1"/>
            <a:r>
              <a:rPr lang="en-US"/>
              <a:t>Encode specific structural properties</a:t>
            </a:r>
          </a:p>
          <a:p>
            <a:pPr lvl="0"/>
            <a:r>
              <a:rPr lang="en-US"/>
              <a:t>Train</a:t>
            </a:r>
          </a:p>
          <a:p>
            <a:pPr lvl="0"/>
            <a:r>
              <a:rPr lang="en-US"/>
              <a:t>Test</a:t>
            </a:r>
          </a:p>
          <a:p>
            <a:pPr lvl="0"/>
            <a:r>
              <a:rPr lang="en-US"/>
              <a:t>Evaluate</a:t>
            </a:r>
          </a:p>
          <a:p>
            <a:pPr lvl="0"/>
            <a:r>
              <a:rPr lang="en-US"/>
              <a:t>Revise</a:t>
            </a:r>
          </a:p>
        </p:txBody>
      </p:sp>
    </p:spTree>
  </p:cSld>
  <p:clrMapOvr>
    <a:masterClrMapping/>
  </p:clrMapOvr>
  <p:transition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Background Research</a:t>
            </a:r>
          </a:p>
        </p:txBody>
      </p:sp>
      <p:sp>
        <p:nvSpPr>
          <p:cNvPr id="205" name="Google Shape;205;p36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Relevant corpus discovery</a:t>
            </a:r>
          </a:p>
          <a:p>
            <a:pPr lvl="1"/>
            <a:r>
              <a:rPr lang="en-US"/>
              <a:t>Linguistic Data Consortium (LDC)</a:t>
            </a:r>
          </a:p>
          <a:p>
            <a:pPr lvl="1"/>
            <a:r>
              <a:rPr lang="en-US"/>
              <a:t>Linguistic Resources and Evaluation (LRE) Map</a:t>
            </a:r>
          </a:p>
          <a:p>
            <a:pPr lvl="1"/>
            <a:r>
              <a:rPr lang="en-US"/>
              <a:t>Prior research/literature discovery</a:t>
            </a:r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63" y="2986263"/>
            <a:ext cx="66198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Basic Preprocessing</a:t>
            </a:r>
          </a:p>
        </p:txBody>
      </p:sp>
      <p:sp>
        <p:nvSpPr>
          <p:cNvPr id="212" name="Google Shape;212;p37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Minimize data complexity and noise</a:t>
            </a:r>
          </a:p>
          <a:p>
            <a:pPr lvl="0"/>
            <a:r>
              <a:rPr lang="en-US"/>
              <a:t>Tokenization of training data</a:t>
            </a:r>
          </a:p>
          <a:p>
            <a:pPr lvl="1"/>
            <a:r>
              <a:rPr lang="en-US"/>
              <a:t>Break down component data</a:t>
            </a:r>
          </a:p>
          <a:p>
            <a:pPr lvl="1"/>
            <a:r>
              <a:rPr lang="en-US"/>
              <a:t>Size/complexity varies</a:t>
            </a:r>
          </a:p>
          <a:p>
            <a:pPr lvl="2"/>
            <a:r>
              <a:rPr lang="en-US"/>
              <a:t>Paragraphs to words</a:t>
            </a:r>
          </a:p>
          <a:p>
            <a:pPr lvl="2"/>
            <a:r>
              <a:rPr lang="en-US"/>
              <a:t>Books to chapters or paragraphs</a:t>
            </a:r>
          </a:p>
          <a:p>
            <a:pPr lvl="0"/>
            <a:r>
              <a:rPr lang="en-US"/>
              <a:t>Removal of stop words</a:t>
            </a:r>
          </a:p>
          <a:p>
            <a:pPr lvl="1"/>
            <a:r>
              <a:rPr lang="en-US"/>
              <a:t>Low value/high frequency words</a:t>
            </a:r>
          </a:p>
          <a:p>
            <a:pPr lvl="2"/>
            <a:r>
              <a:rPr lang="en-US"/>
              <a:t>‘The’, ‘am’, ‘is’, etc.</a:t>
            </a:r>
          </a:p>
          <a:p>
            <a:pPr lvl="0"/>
            <a:r>
              <a:rPr lang="en-US"/>
              <a:t>Stemming/ Lemmatization</a:t>
            </a:r>
          </a:p>
          <a:p>
            <a:pPr lvl="1"/>
            <a:r>
              <a:rPr lang="en-US"/>
              <a:t>Reduce tokens to base form (if applicable)</a:t>
            </a:r>
          </a:p>
          <a:p>
            <a:pPr lvl="2"/>
            <a:r>
              <a:rPr lang="en-US"/>
              <a:t>‘Playing’, ‘Plays’, ‘Played’ might all reduce to ‘Play’</a:t>
            </a:r>
          </a:p>
          <a:p>
            <a:pPr lvl="2"/>
            <a:r>
              <a:rPr lang="en-US"/>
              <a:t>More sophisticated techniques like Porter’s Algorithm</a:t>
            </a:r>
          </a:p>
        </p:txBody>
      </p:sp>
    </p:spTree>
  </p:cSld>
  <p:clrMapOvr>
    <a:masterClrMapping/>
  </p:clrMapOvr>
  <p:transition advClick="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Corpus Analytics Overview</a:t>
            </a:r>
          </a:p>
        </p:txBody>
      </p:sp>
      <p:sp>
        <p:nvSpPr>
          <p:cNvPr id="218" name="Google Shape;218;p38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Frequency of corpus components requires exploration</a:t>
            </a:r>
          </a:p>
          <a:p>
            <a:pPr lvl="1"/>
            <a:r>
              <a:rPr lang="en-US"/>
              <a:t>Corpuses unlikely to be balanced</a:t>
            </a:r>
          </a:p>
          <a:p>
            <a:pPr lvl="0"/>
            <a:r>
              <a:rPr lang="en-US"/>
              <a:t>Corpus Size (N)</a:t>
            </a:r>
          </a:p>
          <a:p>
            <a:pPr lvl="1"/>
            <a:r>
              <a:rPr lang="en-US"/>
              <a:t>The number of tokens in corpus</a:t>
            </a:r>
          </a:p>
          <a:p>
            <a:pPr lvl="0"/>
            <a:r>
              <a:rPr lang="en-US"/>
              <a:t>Vocabulary Size (V)</a:t>
            </a:r>
          </a:p>
          <a:p>
            <a:pPr lvl="1"/>
            <a:r>
              <a:rPr lang="en-US"/>
              <a:t>The number of unique tokens in corpus</a:t>
            </a:r>
          </a:p>
          <a:p>
            <a:pPr lvl="0"/>
            <a:r>
              <a:rPr lang="en-US"/>
              <a:t>Model N-Grams</a:t>
            </a:r>
          </a:p>
          <a:p>
            <a:pPr lvl="1"/>
            <a:r>
              <a:rPr lang="en-US"/>
              <a:t>Conditional probability tables of word placement</a:t>
            </a:r>
          </a:p>
          <a:p>
            <a:pPr lvl="1"/>
            <a:r>
              <a:rPr lang="en-US"/>
              <a:t>Improves prediction by introducing context</a:t>
            </a:r>
          </a:p>
          <a:p>
            <a:pPr lvl="0"/>
            <a:endParaRPr lang="en-US"/>
          </a:p>
        </p:txBody>
      </p:sp>
    </p:spTree>
  </p:cSld>
  <p:clrMapOvr>
    <a:masterClrMapping/>
  </p:clrMapOvr>
  <p:transition advClick="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Corpus Analytics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0006-2DAA-E107-40A9-1E613AA1A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4" name="Google Shape;2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324" y="1277650"/>
            <a:ext cx="3623325" cy="26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623" y="4041413"/>
            <a:ext cx="3682727" cy="198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XML DTD Language Model</a:t>
            </a:r>
          </a:p>
        </p:txBody>
      </p:sp>
      <p:sp>
        <p:nvSpPr>
          <p:cNvPr id="231" name="Google Shape;231;p40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Extensible Markup Language Document Type Definition</a:t>
            </a:r>
          </a:p>
          <a:p>
            <a:pPr lvl="1"/>
            <a:r>
              <a:rPr lang="en-US"/>
              <a:t>Serves to define target tags and tag linkages</a:t>
            </a:r>
          </a:p>
          <a:p>
            <a:pPr lvl="1"/>
            <a:r>
              <a:rPr lang="en-US"/>
              <a:t>Enriches feature space for training dataset</a:t>
            </a:r>
          </a:p>
          <a:p>
            <a:pPr lvl="0"/>
            <a:r>
              <a:rPr lang="en-US"/>
              <a:t>Define Available Elements</a:t>
            </a:r>
          </a:p>
          <a:p>
            <a:pPr lvl="1"/>
            <a:r>
              <a:rPr lang="en-US"/>
              <a:t>&lt;!Element verb (#PCDATA)&gt;</a:t>
            </a:r>
          </a:p>
          <a:p>
            <a:pPr lvl="0"/>
            <a:r>
              <a:rPr lang="en-US"/>
              <a:t>Attribute declarations</a:t>
            </a:r>
          </a:p>
          <a:p>
            <a:pPr lvl="1"/>
            <a:r>
              <a:rPr lang="en-US"/>
              <a:t>&lt;!ATTLIST verb tense (past | present | future | none)&gt;</a:t>
            </a:r>
          </a:p>
          <a:p>
            <a:pPr lvl="0"/>
            <a:r>
              <a:rPr lang="en-US"/>
              <a:t>IMDB Dataset Example</a:t>
            </a:r>
          </a:p>
          <a:p>
            <a:pPr lvl="0"/>
            <a:endParaRPr lang="en-US"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975" y="4407453"/>
            <a:ext cx="5124025" cy="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Classifier Overviews</a:t>
            </a:r>
          </a:p>
        </p:txBody>
      </p:sp>
      <p:sp>
        <p:nvSpPr>
          <p:cNvPr id="238" name="Google Shape;238;p41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Decision Tree Classifiers</a:t>
            </a:r>
          </a:p>
          <a:p>
            <a:pPr lvl="1"/>
            <a:r>
              <a:rPr lang="en-US"/>
              <a:t>Series of questions</a:t>
            </a:r>
          </a:p>
          <a:p>
            <a:pPr lvl="1"/>
            <a:r>
              <a:rPr lang="en-US"/>
              <a:t>Interpretable, simple</a:t>
            </a:r>
          </a:p>
          <a:p>
            <a:pPr lvl="0"/>
            <a:r>
              <a:rPr lang="en-US"/>
              <a:t>Naive Bayes Classification</a:t>
            </a:r>
          </a:p>
          <a:p>
            <a:pPr lvl="1"/>
            <a:r>
              <a:rPr lang="en-US"/>
              <a:t>Series of conditional probabilities</a:t>
            </a:r>
          </a:p>
          <a:p>
            <a:pPr lvl="1"/>
            <a:r>
              <a:rPr lang="en-US"/>
              <a:t>Strong independence (naive) assumptions</a:t>
            </a:r>
          </a:p>
          <a:p>
            <a:pPr lvl="0"/>
            <a:r>
              <a:rPr lang="en-US"/>
              <a:t>k-NN Classifiers</a:t>
            </a:r>
          </a:p>
          <a:p>
            <a:pPr lvl="1"/>
            <a:r>
              <a:rPr lang="en-US"/>
              <a:t>Performs well with unannotated tokens</a:t>
            </a:r>
          </a:p>
          <a:p>
            <a:pPr lvl="1"/>
            <a:r>
              <a:rPr lang="en-US"/>
              <a:t>Well suited for machine translation</a:t>
            </a:r>
          </a:p>
          <a:p>
            <a:pPr lvl="0"/>
            <a:r>
              <a:rPr lang="en-US"/>
              <a:t>Support Vector Machines</a:t>
            </a:r>
          </a:p>
          <a:p>
            <a:pPr lvl="1"/>
            <a:r>
              <a:rPr lang="en-US"/>
              <a:t>Performs well with sentiment analysis</a:t>
            </a:r>
          </a:p>
          <a:p>
            <a:pPr lvl="1"/>
            <a:r>
              <a:rPr lang="en-US"/>
              <a:t>Robust with large feature set and small data set</a:t>
            </a:r>
          </a:p>
        </p:txBody>
      </p:sp>
    </p:spTree>
  </p:cSld>
  <p:clrMapOvr>
    <a:masterClrMapping/>
  </p:clrMapOvr>
  <p:transition advClick="0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Neural Networks in NLP</a:t>
            </a:r>
          </a:p>
        </p:txBody>
      </p:sp>
      <p:sp>
        <p:nvSpPr>
          <p:cNvPr id="244" name="Google Shape;244;p42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Neural networks may be applied towards NLP</a:t>
            </a:r>
          </a:p>
          <a:p>
            <a:pPr lvl="1"/>
            <a:r>
              <a:rPr lang="en-US"/>
              <a:t>RNN catered towards text prediction (NLG)</a:t>
            </a:r>
          </a:p>
          <a:p>
            <a:pPr lvl="1"/>
            <a:r>
              <a:rPr lang="en-US"/>
              <a:t>CNN good for finding general patterns and connections (NLU)</a:t>
            </a:r>
          </a:p>
          <a:p>
            <a:pPr lvl="0"/>
            <a:r>
              <a:rPr lang="en-US"/>
              <a:t>Text preprocessing required</a:t>
            </a:r>
          </a:p>
          <a:p>
            <a:pPr lvl="1"/>
            <a:r>
              <a:rPr lang="en-US"/>
              <a:t>One-hot encoding</a:t>
            </a:r>
          </a:p>
          <a:p>
            <a:pPr lvl="1"/>
            <a:r>
              <a:rPr lang="en-US"/>
              <a:t>Word embeddings</a:t>
            </a:r>
          </a:p>
          <a:p>
            <a:pPr lvl="2"/>
            <a:r>
              <a:rPr lang="en-US"/>
              <a:t>Vectorize tokens or groups of tokens</a:t>
            </a:r>
          </a:p>
          <a:p>
            <a:pPr lvl="0"/>
            <a:r>
              <a:rPr lang="en-US"/>
              <a:t>More detailed exploration in practical example</a:t>
            </a:r>
          </a:p>
        </p:txBody>
      </p:sp>
    </p:spTree>
  </p:cSld>
  <p:clrMapOvr>
    <a:masterClrMapping/>
  </p:clrMapOvr>
  <p:transition advClick="0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Model Evaluation Methods</a:t>
            </a:r>
          </a:p>
        </p:txBody>
      </p:sp>
      <p:sp>
        <p:nvSpPr>
          <p:cNvPr id="250" name="Google Shape;250;p43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Confusion Matrices</a:t>
            </a:r>
          </a:p>
          <a:p>
            <a:pPr lvl="1"/>
            <a:r>
              <a:rPr lang="en-US"/>
              <a:t>Compare true and false text classification</a:t>
            </a:r>
          </a:p>
          <a:p>
            <a:pPr lvl="0"/>
            <a:r>
              <a:rPr lang="en-US"/>
              <a:t>Confusion Matrices</a:t>
            </a:r>
          </a:p>
          <a:p>
            <a:pPr lvl="1"/>
            <a:r>
              <a:rPr lang="en-US"/>
              <a:t>Compare true and false text classification</a:t>
            </a:r>
          </a:p>
          <a:p>
            <a:pPr lvl="0"/>
            <a:r>
              <a:rPr lang="en-US"/>
              <a:t>Percentage Accuracy/Recall/Precision/Sensitivity</a:t>
            </a:r>
          </a:p>
          <a:p>
            <a:pPr lvl="0"/>
            <a:r>
              <a:rPr lang="en-US"/>
              <a:t>F-Score</a:t>
            </a:r>
          </a:p>
          <a:p>
            <a:pPr lvl="1"/>
            <a:r>
              <a:rPr lang="en-US"/>
              <a:t>Finds harmonic mean of precision and recall over a tag</a:t>
            </a:r>
          </a:p>
          <a:p>
            <a:pPr lvl="1"/>
            <a:r>
              <a:rPr lang="en-US"/>
              <a:t>May be used for general performance</a:t>
            </a:r>
          </a:p>
        </p:txBody>
      </p:sp>
    </p:spTree>
  </p:cSld>
  <p:clrMapOvr>
    <a:masterClrMapping/>
  </p:clrMapOvr>
  <p:transition advClick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NLP Evaluation Challenges</a:t>
            </a:r>
          </a:p>
        </p:txBody>
      </p:sp>
      <p:sp>
        <p:nvSpPr>
          <p:cNvPr id="256" name="Google Shape;256;p44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Small data set</a:t>
            </a:r>
          </a:p>
          <a:p>
            <a:pPr lvl="1"/>
            <a:r>
              <a:rPr lang="en-US"/>
              <a:t>Apply cross validation (K-Fold, LOOCV, etc.)</a:t>
            </a:r>
          </a:p>
          <a:p>
            <a:pPr lvl="0"/>
            <a:r>
              <a:rPr lang="en-US"/>
              <a:t>Model overfitting</a:t>
            </a:r>
          </a:p>
          <a:p>
            <a:pPr lvl="1"/>
            <a:r>
              <a:rPr lang="en-US"/>
              <a:t>Rebalancing corpus samples to be representative</a:t>
            </a:r>
          </a:p>
          <a:p>
            <a:pPr lvl="0"/>
            <a:r>
              <a:rPr lang="en-US"/>
              <a:t>Information crowding during annotation</a:t>
            </a:r>
          </a:p>
          <a:p>
            <a:pPr lvl="1"/>
            <a:r>
              <a:rPr lang="en-US"/>
              <a:t>Reduce redundant or less important tags</a:t>
            </a:r>
          </a:p>
          <a:p>
            <a:pPr lvl="0"/>
            <a:r>
              <a:rPr lang="en-US"/>
              <a:t>Uncertain model selection</a:t>
            </a:r>
          </a:p>
          <a:p>
            <a:pPr lvl="1"/>
            <a:r>
              <a:rPr lang="en-US"/>
              <a:t>Run and compare multiple models</a:t>
            </a:r>
          </a:p>
          <a:p>
            <a:pPr lvl="1"/>
            <a:r>
              <a:rPr lang="en-US"/>
              <a:t>May be good to have baseline regardless</a:t>
            </a:r>
          </a:p>
        </p:txBody>
      </p:sp>
    </p:spTree>
  </p:cSld>
  <p:clrMapOvr>
    <a:masterClrMapping/>
  </p:clrMapOvr>
  <p:transition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Lesson Outline</a:t>
            </a:r>
          </a:p>
        </p:txBody>
      </p:sp>
      <p:sp>
        <p:nvSpPr>
          <p:cNvPr id="149" name="Google Shape;149;p27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Introduction</a:t>
            </a:r>
          </a:p>
          <a:p>
            <a:pPr lvl="0"/>
            <a:r>
              <a:rPr lang="en-US"/>
              <a:t>Goal Definition &amp; Analysis</a:t>
            </a:r>
          </a:p>
          <a:p>
            <a:pPr lvl="0"/>
            <a:r>
              <a:rPr lang="en-US"/>
              <a:t>Building and Training Models</a:t>
            </a:r>
          </a:p>
          <a:p>
            <a:pPr lvl="1"/>
            <a:r>
              <a:rPr lang="en-US"/>
              <a:t>Corpus Analytics</a:t>
            </a:r>
          </a:p>
          <a:p>
            <a:pPr lvl="1"/>
            <a:r>
              <a:rPr lang="en-US"/>
              <a:t>Learning Models Exploration</a:t>
            </a:r>
          </a:p>
          <a:p>
            <a:pPr lvl="0"/>
            <a:r>
              <a:rPr lang="en-US"/>
              <a:t>Model Testing and Evaluation</a:t>
            </a:r>
          </a:p>
          <a:p>
            <a:pPr lvl="0"/>
            <a:r>
              <a:rPr lang="en-US"/>
              <a:t>Practical Examples Walkthrough</a:t>
            </a:r>
          </a:p>
        </p:txBody>
      </p:sp>
    </p:spTree>
  </p:cSld>
  <p:clrMapOvr>
    <a:masterClrMapping/>
  </p:clrMapOvr>
  <p:transition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Tools for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55C8-E252-FFA6-3F35-B09824D3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2" name="Google Shape;2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100" y="1230250"/>
            <a:ext cx="6749800" cy="43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Sources</a:t>
            </a:r>
          </a:p>
        </p:txBody>
      </p:sp>
      <p:sp>
        <p:nvSpPr>
          <p:cNvPr id="268" name="Google Shape;268;p46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hlinkClick r:id="rId3"/>
              </a:rPr>
              <a:t>https://monkeylearn.com/blog/natural-language-processing-challenges/</a:t>
            </a:r>
            <a:endParaRPr lang="en-US"/>
          </a:p>
          <a:p>
            <a:pPr lvl="0"/>
            <a:r>
              <a:rPr lang="en-US">
                <a:hlinkClick r:id="rId4"/>
              </a:rPr>
              <a:t>https://www.ibm.com/blogs/watson/2020/11/nlp-vs-nlu-vs-nlg-the-differences-between-three-natural-language-processing-concepts/</a:t>
            </a:r>
            <a:endParaRPr lang="en-US"/>
          </a:p>
          <a:p>
            <a:pPr lvl="0"/>
            <a:r>
              <a:rPr lang="en-US"/>
              <a:t>Stubbs &amp; Pustejovsky; Natural Language Annotation (2012)</a:t>
            </a:r>
          </a:p>
          <a:p>
            <a:pPr lvl="0"/>
            <a:r>
              <a:rPr lang="en-US">
                <a:hlinkClick r:id="rId5"/>
              </a:rPr>
              <a:t>https://datascience.foundation/sciencewhitepaper/natural-language-processing-nlp-simplified-a-step-by-step-guide</a:t>
            </a:r>
            <a:endParaRPr lang="en-US"/>
          </a:p>
          <a:p>
            <a:pPr lvl="0"/>
            <a:r>
              <a:rPr lang="en-US">
                <a:hlinkClick r:id="rId6"/>
              </a:rPr>
              <a:t>https://realpython.com/python-keras-text-classification/#further-reading</a:t>
            </a:r>
            <a:endParaRPr lang="en-US"/>
          </a:p>
          <a:p>
            <a:pPr lvl="0"/>
            <a:r>
              <a:rPr lang="en-US">
                <a:hlinkClick r:id="rId7"/>
              </a:rPr>
              <a:t>https://realpython.com/nltk-nlp-python/</a:t>
            </a:r>
            <a:endParaRPr lang="en-US"/>
          </a:p>
          <a:p>
            <a:pPr lvl="0"/>
            <a:r>
              <a:rPr lang="en-US">
                <a:hlinkClick r:id="rId8"/>
              </a:rPr>
              <a:t>http://snowball.tartarus.org/algorithms/porter/stemmer.html</a:t>
            </a:r>
            <a:endParaRPr lang="en-US"/>
          </a:p>
          <a:p>
            <a:pPr lvl="0"/>
            <a:r>
              <a:rPr lang="en-US">
                <a:hlinkClick r:id="rId9"/>
              </a:rPr>
              <a:t>http://karpathy.github.io/2015/05/21/rnn-effectiveness/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  <p:transition advClick="0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850" y="549175"/>
            <a:ext cx="3462301" cy="52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7CCA064-7F4C-4FC6-1032-1F9A30A8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A46511-0EF0-8570-090F-67E0C097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We use NLP Everyday</a:t>
            </a:r>
          </a:p>
        </p:txBody>
      </p:sp>
      <p:sp>
        <p:nvSpPr>
          <p:cNvPr id="160" name="Google Shape;160;p29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Grammarly, Microsoft Word </a:t>
            </a:r>
          </a:p>
          <a:p>
            <a:pPr lvl="0"/>
            <a:r>
              <a:rPr lang="en-US" dirty="0"/>
              <a:t>Search engines (Google, DuckDuckGo)</a:t>
            </a:r>
          </a:p>
          <a:p>
            <a:pPr lvl="0"/>
            <a:r>
              <a:rPr lang="en-US" dirty="0"/>
              <a:t>Voice assistants (Siri, Alexa)</a:t>
            </a:r>
          </a:p>
          <a:p>
            <a:pPr lvl="0"/>
            <a:r>
              <a:rPr lang="en-US" dirty="0"/>
              <a:t>Translations systems (Google Translator)</a:t>
            </a:r>
          </a:p>
          <a:p>
            <a:pPr lvl="0"/>
            <a:r>
              <a:rPr lang="en-US" dirty="0"/>
              <a:t>Job application filters</a:t>
            </a:r>
          </a:p>
          <a:p>
            <a:pPr lvl="0"/>
            <a:r>
              <a:rPr lang="en-US" dirty="0"/>
              <a:t>Sentiment Analysis</a:t>
            </a:r>
          </a:p>
          <a:p>
            <a:pPr lvl="0"/>
            <a:r>
              <a:rPr lang="en-US" dirty="0"/>
              <a:t>Chat bots</a:t>
            </a:r>
          </a:p>
        </p:txBody>
      </p:sp>
    </p:spTree>
  </p:cSld>
  <p:clrMapOvr>
    <a:masterClrMapping/>
  </p:clrMapOvr>
  <p:transition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Shakespeare or Bot?</a:t>
            </a:r>
          </a:p>
        </p:txBody>
      </p:sp>
      <p:sp>
        <p:nvSpPr>
          <p:cNvPr id="166" name="Google Shape;166;p30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" dirty="0"/>
              <a:t>1.</a:t>
            </a:r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r>
              <a:rPr lang="en" dirty="0"/>
              <a:t>2.</a:t>
            </a:r>
          </a:p>
          <a:p>
            <a:pPr lvl="0"/>
            <a:endParaRPr lang="en" dirty="0"/>
          </a:p>
          <a:p>
            <a:pPr lvl="0"/>
            <a:endParaRPr lang="en" dirty="0"/>
          </a:p>
          <a:p>
            <a:pPr lvl="0"/>
            <a:r>
              <a:rPr lang="en" dirty="0"/>
              <a:t>3.</a:t>
            </a:r>
          </a:p>
          <a:p>
            <a:pPr lvl="0"/>
            <a:endParaRPr lang="en" dirty="0"/>
          </a:p>
          <a:p>
            <a:pPr lvl="0"/>
            <a:endParaRPr lang="en" dirty="0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50" y="3428988"/>
            <a:ext cx="54006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375" y="4819638"/>
            <a:ext cx="52292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6388" y="1600200"/>
            <a:ext cx="57912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NLP Challenges</a:t>
            </a:r>
          </a:p>
        </p:txBody>
      </p:sp>
      <p:sp>
        <p:nvSpPr>
          <p:cNvPr id="175" name="Google Shape;175;p31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/>
              <a:t>Contextual Word Usage</a:t>
            </a:r>
          </a:p>
          <a:p>
            <a:pPr lvl="1"/>
            <a:r>
              <a:rPr lang="en-US" dirty="0"/>
              <a:t>I </a:t>
            </a:r>
            <a:r>
              <a:rPr lang="en-US" b="1" dirty="0"/>
              <a:t>ran</a:t>
            </a:r>
            <a:r>
              <a:rPr lang="en-US" dirty="0"/>
              <a:t> to the store because we </a:t>
            </a:r>
            <a:r>
              <a:rPr lang="en-US" b="1" dirty="0"/>
              <a:t>ran</a:t>
            </a:r>
            <a:r>
              <a:rPr lang="en-US" dirty="0"/>
              <a:t> out of milk.</a:t>
            </a:r>
          </a:p>
          <a:p>
            <a:pPr lvl="0"/>
            <a:r>
              <a:rPr lang="en-US" dirty="0"/>
              <a:t>Synonyms</a:t>
            </a:r>
          </a:p>
          <a:p>
            <a:pPr lvl="0"/>
            <a:r>
              <a:rPr lang="en-US" dirty="0"/>
              <a:t>Irony and Sarcasm</a:t>
            </a:r>
          </a:p>
          <a:p>
            <a:pPr lvl="1"/>
            <a:r>
              <a:rPr lang="en-US" dirty="0"/>
              <a:t>“Yeah, right”</a:t>
            </a:r>
          </a:p>
          <a:p>
            <a:pPr lvl="0"/>
            <a:r>
              <a:rPr lang="en-US" dirty="0"/>
              <a:t>Lexical/Semantic ambiguity</a:t>
            </a:r>
          </a:p>
          <a:p>
            <a:pPr lvl="1"/>
            <a:r>
              <a:rPr lang="en-US" dirty="0"/>
              <a:t>Interchangeable parts of speech (i.e., act, ice)</a:t>
            </a:r>
          </a:p>
          <a:p>
            <a:pPr lvl="1"/>
            <a:r>
              <a:rPr lang="en-US" dirty="0"/>
              <a:t>“I saw the boy on the beach with my binoculars”</a:t>
            </a:r>
          </a:p>
          <a:p>
            <a:pPr lvl="0"/>
            <a:r>
              <a:rPr lang="en-US" dirty="0"/>
              <a:t>Colloquial terms/phrases</a:t>
            </a:r>
          </a:p>
          <a:p>
            <a:pPr lvl="0"/>
            <a:r>
              <a:rPr lang="en-US" dirty="0"/>
              <a:t>Text/speech errors</a:t>
            </a:r>
          </a:p>
        </p:txBody>
      </p:sp>
    </p:spTree>
  </p:cSld>
  <p:clrMapOvr>
    <a:masterClrMapping/>
  </p:clrMapOvr>
  <p:transition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AF22-98BA-0838-E023-3A5216DE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87" y="1718326"/>
            <a:ext cx="8000827" cy="34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E60C-84FD-5826-4E79-2C28DCFA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37" y="1235538"/>
            <a:ext cx="7428324" cy="43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Goal Definition</a:t>
            </a:r>
          </a:p>
        </p:txBody>
      </p:sp>
      <p:sp>
        <p:nvSpPr>
          <p:cNvPr id="193" name="Google Shape;193;p34"/>
          <p:cNvSpPr txBox="1"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/>
              <a:t>Statement of purpose</a:t>
            </a:r>
          </a:p>
          <a:p>
            <a:pPr lvl="1"/>
            <a:r>
              <a:rPr lang="en-US"/>
              <a:t>What the annotation will be used for</a:t>
            </a:r>
          </a:p>
          <a:p>
            <a:pPr lvl="1"/>
            <a:r>
              <a:rPr lang="en-US"/>
              <a:t>What the overall outcome of the annotation will be</a:t>
            </a:r>
          </a:p>
          <a:p>
            <a:pPr lvl="1"/>
            <a:r>
              <a:rPr lang="en-US"/>
              <a:t>Where the corpus will come from</a:t>
            </a:r>
          </a:p>
          <a:p>
            <a:pPr lvl="1"/>
            <a:r>
              <a:rPr lang="en-US"/>
              <a:t>How the outcome will be achieved</a:t>
            </a:r>
          </a:p>
          <a:p>
            <a:pPr lvl="0"/>
            <a:r>
              <a:rPr lang="en-US"/>
              <a:t>Goals may contain multiple annotation taskers</a:t>
            </a:r>
          </a:p>
        </p:txBody>
      </p:sp>
    </p:spTree>
  </p:cSld>
  <p:clrMapOvr>
    <a:masterClrMapping/>
  </p:clrMapOvr>
  <p:transition advClick="0">
    <p:wipe dir="r"/>
  </p:transition>
</p:sld>
</file>

<file path=ppt/theme/theme1.xml><?xml version="1.0" encoding="utf-8"?>
<a:theme xmlns:a="http://schemas.openxmlformats.org/drawingml/2006/main" name="1_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20633</TotalTime>
  <Words>715</Words>
  <Application>Microsoft Office PowerPoint</Application>
  <PresentationFormat>On-screen Show (4:3)</PresentationFormat>
  <Paragraphs>149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1_Standard PowerPoint Brief - Template</vt:lpstr>
      <vt:lpstr>Natural Language Processing</vt:lpstr>
      <vt:lpstr>Lesson Outline</vt:lpstr>
      <vt:lpstr>PowerPoint Presentation</vt:lpstr>
      <vt:lpstr>We use NLP Everyday</vt:lpstr>
      <vt:lpstr>Shakespeare or Bot?</vt:lpstr>
      <vt:lpstr>NLP Challenges</vt:lpstr>
      <vt:lpstr>Natural Language Processing</vt:lpstr>
      <vt:lpstr>Natural Language Processing</vt:lpstr>
      <vt:lpstr>Goal Definition</vt:lpstr>
      <vt:lpstr>NLP Development Cycle</vt:lpstr>
      <vt:lpstr>Background Research</vt:lpstr>
      <vt:lpstr>Basic Preprocessing</vt:lpstr>
      <vt:lpstr>Corpus Analytics Overview</vt:lpstr>
      <vt:lpstr>Corpus Analytics Overview</vt:lpstr>
      <vt:lpstr>XML DTD Language Model</vt:lpstr>
      <vt:lpstr>Classifier Overviews</vt:lpstr>
      <vt:lpstr>Neural Networks in NLP</vt:lpstr>
      <vt:lpstr>Model Evaluation Methods</vt:lpstr>
      <vt:lpstr>NLP Evaluation Challenges</vt:lpstr>
      <vt:lpstr>Tools for NLP</vt:lpstr>
      <vt:lpstr>Sources</vt:lpstr>
      <vt:lpstr>Questions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Lance Champagne</cp:lastModifiedBy>
  <cp:revision>770</cp:revision>
  <cp:lastPrinted>2018-03-06T17:28:49Z</cp:lastPrinted>
  <dcterms:created xsi:type="dcterms:W3CDTF">2004-05-05T12:20:29Z</dcterms:created>
  <dcterms:modified xsi:type="dcterms:W3CDTF">2023-07-30T23:04:59Z</dcterms:modified>
</cp:coreProperties>
</file>