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BDD6-1BFB-4BF2-A566-F4FE3DB8314B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 Test Review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272809-0AFF-4050-B563-F2AF85AA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 Good &amp; Bad ways to use SML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E0670-B8B5-4EF2-87DA-844923816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74839"/>
            <a:ext cx="10515601" cy="3280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100409-5318-455C-84EA-DF5824856530}"/>
              </a:ext>
            </a:extLst>
          </p:cNvPr>
          <p:cNvSpPr txBox="1"/>
          <p:nvPr/>
        </p:nvSpPr>
        <p:spPr>
          <a:xfrm>
            <a:off x="7535334" y="4529666"/>
            <a:ext cx="3818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Why isn’t statistical machine learning appropriate in these instances?</a:t>
            </a:r>
          </a:p>
        </p:txBody>
      </p:sp>
    </p:spTree>
    <p:extLst>
      <p:ext uri="{BB962C8B-B14F-4D97-AF65-F5344CB8AC3E}">
        <p14:creationId xmlns:p14="http://schemas.microsoft.com/office/powerpoint/2010/main" val="212603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5E5F-51C1-45DF-83CF-24263A36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 what's really happening in KNN?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9F221-22E3-6681-BC2F-F2FFF611E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509712"/>
            <a:ext cx="107156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1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5E5F-51C1-45DF-83CF-24263A36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 what's really happening in KNN?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2C27B-517D-44D6-B3E1-02CEEC8E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831792"/>
            <a:ext cx="5036158" cy="3366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D8A71C-A473-4A08-A3D7-A700BEAEAF6C}"/>
              </a:ext>
            </a:extLst>
          </p:cNvPr>
          <p:cNvSpPr txBox="1"/>
          <p:nvPr/>
        </p:nvSpPr>
        <p:spPr>
          <a:xfrm>
            <a:off x="4013200" y="5867400"/>
            <a:ext cx="784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https://martin-thoma.com/k-nearest-neighbor-classification-interactive-example/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B11F3-52FD-4C0D-A6AF-3522DFDB8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32" y="1659469"/>
            <a:ext cx="5849591" cy="39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9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4BE5-F977-4551-96F8-FEF9E9AC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825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7665</TotalTime>
  <Words>60</Words>
  <Application>Microsoft Office PowerPoint</Application>
  <PresentationFormat>Widescreen</PresentationFormat>
  <Paragraphs>8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CSCE 623 In Class Day 3</vt:lpstr>
      <vt:lpstr>Q3:  Good &amp; Bad ways to use SML</vt:lpstr>
      <vt:lpstr>Q4:  what's really happening in KNN? (1/2)</vt:lpstr>
      <vt:lpstr>Q4:  what's really happening in KNN? (2/2)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22</cp:revision>
  <dcterms:created xsi:type="dcterms:W3CDTF">2021-03-30T19:14:48Z</dcterms:created>
  <dcterms:modified xsi:type="dcterms:W3CDTF">2023-04-02T23:39:35Z</dcterms:modified>
</cp:coreProperties>
</file>