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5"/>
    <p:restoredTop sz="94629"/>
  </p:normalViewPr>
  <p:slideViewPr>
    <p:cSldViewPr snapToGrid="0" snapToObjects="1">
      <p:cViewPr varScale="1">
        <p:scale>
          <a:sx n="127" d="100"/>
          <a:sy n="127" d="100"/>
        </p:scale>
        <p:origin x="150"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6A13-D7D8-0342-81B9-F3EF38F5F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4EE55-9986-044D-9CB0-3F4452B58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BE249-028E-2E47-B077-92BFFDA93DBB}"/>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5" name="Footer Placeholder 4">
            <a:extLst>
              <a:ext uri="{FF2B5EF4-FFF2-40B4-BE49-F238E27FC236}">
                <a16:creationId xmlns:a16="http://schemas.microsoft.com/office/drawing/2014/main" id="{05958E9A-C49C-844B-8A03-862A85EE4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C031B-1616-0541-B087-8B8A5007512A}"/>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25470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534A-E642-DD49-90AB-986A0A4D8F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3BD0C8-A51A-9B42-B5D1-4040D1451A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C8F2A-0709-8F4A-BC17-D49BDD066D90}"/>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5" name="Footer Placeholder 4">
            <a:extLst>
              <a:ext uri="{FF2B5EF4-FFF2-40B4-BE49-F238E27FC236}">
                <a16:creationId xmlns:a16="http://schemas.microsoft.com/office/drawing/2014/main" id="{26022205-35AB-054E-A267-689CCF42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47C47-7200-E745-B874-27A8C6A6068F}"/>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86514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57236-0314-A14B-A6BD-8F668BE455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97CEFD-F5FD-814E-B57B-F67B6034EC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E30F4-D197-3C43-8DD4-E2E74F311F16}"/>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5" name="Footer Placeholder 4">
            <a:extLst>
              <a:ext uri="{FF2B5EF4-FFF2-40B4-BE49-F238E27FC236}">
                <a16:creationId xmlns:a16="http://schemas.microsoft.com/office/drawing/2014/main" id="{886E78E0-25A6-CC4B-8FC6-C2C37E1C1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81716-6946-4E4D-BDB0-6132EE281F6E}"/>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7943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0ED5-CDFB-F54A-A969-E188CFD80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D1DB2D-C641-9C44-9F10-62B840B713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D6EE6-C2EC-964B-BE9D-D8025A4D8704}"/>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5" name="Footer Placeholder 4">
            <a:extLst>
              <a:ext uri="{FF2B5EF4-FFF2-40B4-BE49-F238E27FC236}">
                <a16:creationId xmlns:a16="http://schemas.microsoft.com/office/drawing/2014/main" id="{4B20E7B1-F7E1-5E49-A0F5-23876FFCC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2B3DD-6DD4-0646-9AC9-C8C8C849323B}"/>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38602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6298-0EBB-3349-98A1-A220E7592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04D916-3B8E-964F-B159-35825286F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EEE9FF-4BAC-AD43-A0E1-CFA3C701A001}"/>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5" name="Footer Placeholder 4">
            <a:extLst>
              <a:ext uri="{FF2B5EF4-FFF2-40B4-BE49-F238E27FC236}">
                <a16:creationId xmlns:a16="http://schemas.microsoft.com/office/drawing/2014/main" id="{7B81A17D-42DC-EC4D-936D-CB06D50A4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0DE-3BC3-8345-B47D-4DCD4C4EBFDD}"/>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94889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34C3-93D6-9445-87F9-8FD7FD073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F6C3F-0295-4E41-91B2-19941C83E4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201CA2-8263-9F4E-B37F-2EFD17C15E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14206-29BA-844B-93B8-5AE408271226}"/>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6" name="Footer Placeholder 5">
            <a:extLst>
              <a:ext uri="{FF2B5EF4-FFF2-40B4-BE49-F238E27FC236}">
                <a16:creationId xmlns:a16="http://schemas.microsoft.com/office/drawing/2014/main" id="{1868CA8B-E90C-1049-ACD2-056922425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CCB5D-E060-6444-9DDC-BBA7CB668B65}"/>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46749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52DD-2B52-8648-BA12-844F4C7A95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30AF3-1C90-AD47-BA2A-88E9667F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C9464F-F79F-034E-BA45-6DABD2A87F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58808B-8441-414D-83F6-77F19DB441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D63F4D-D133-CE45-A2B1-88669A1BB5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E7F4E4-48CC-EF41-AECA-091930A2CD58}"/>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8" name="Footer Placeholder 7">
            <a:extLst>
              <a:ext uri="{FF2B5EF4-FFF2-40B4-BE49-F238E27FC236}">
                <a16:creationId xmlns:a16="http://schemas.microsoft.com/office/drawing/2014/main" id="{97252584-D903-4642-9536-770ACBC32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669CE-248D-AF40-B96C-C90DA60BD893}"/>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56732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24C1-4A2C-AF4F-8714-9D2369074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D0C66-891E-2743-9E03-056500633820}"/>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4" name="Footer Placeholder 3">
            <a:extLst>
              <a:ext uri="{FF2B5EF4-FFF2-40B4-BE49-F238E27FC236}">
                <a16:creationId xmlns:a16="http://schemas.microsoft.com/office/drawing/2014/main" id="{FE5BB7C6-2F13-4242-ACAA-67F6AFE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01481-060F-584C-9EB8-688D3F27A71C}"/>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45973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3556F-CBA0-A547-8CA3-A4AF0D2C56E5}"/>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3" name="Footer Placeholder 2">
            <a:extLst>
              <a:ext uri="{FF2B5EF4-FFF2-40B4-BE49-F238E27FC236}">
                <a16:creationId xmlns:a16="http://schemas.microsoft.com/office/drawing/2014/main" id="{92F95477-C36C-F748-8B23-2AD6E368A2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60AAE-6F42-DA47-8539-0877445346E9}"/>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09282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09F2-9270-8044-B0E4-127C5F358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FC775-6A77-2440-B4CB-D90635F88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108E29-B050-7643-8DDE-B9931B91A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A78D75-953F-FE41-8662-5050C44D9BDD}"/>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6" name="Footer Placeholder 5">
            <a:extLst>
              <a:ext uri="{FF2B5EF4-FFF2-40B4-BE49-F238E27FC236}">
                <a16:creationId xmlns:a16="http://schemas.microsoft.com/office/drawing/2014/main" id="{920F1C0D-FA07-E44F-AF32-01B66D5AF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9CA92-250B-E44A-9D1A-030E5D17D39A}"/>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69063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D162-5B86-FF43-A893-27D37E636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6B71CF-0D87-A44D-B4EE-888492AE0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66091-4B98-554F-B674-05777A480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A5D88B-2D7C-B24B-8D0D-541F499A7CAF}"/>
              </a:ext>
            </a:extLst>
          </p:cNvPr>
          <p:cNvSpPr>
            <a:spLocks noGrp="1"/>
          </p:cNvSpPr>
          <p:nvPr>
            <p:ph type="dt" sz="half" idx="10"/>
          </p:nvPr>
        </p:nvSpPr>
        <p:spPr/>
        <p:txBody>
          <a:bodyPr/>
          <a:lstStyle/>
          <a:p>
            <a:fld id="{9E40C89F-7ADE-0243-9CFF-75DC130DF1FD}" type="datetimeFigureOut">
              <a:rPr lang="en-US" smtClean="0"/>
              <a:t>3/28/2021</a:t>
            </a:fld>
            <a:endParaRPr lang="en-US"/>
          </a:p>
        </p:txBody>
      </p:sp>
      <p:sp>
        <p:nvSpPr>
          <p:cNvPr id="6" name="Footer Placeholder 5">
            <a:extLst>
              <a:ext uri="{FF2B5EF4-FFF2-40B4-BE49-F238E27FC236}">
                <a16:creationId xmlns:a16="http://schemas.microsoft.com/office/drawing/2014/main" id="{5680EF3B-5549-3B46-ADA3-53BB9F7A0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033AA-D0D6-5B48-ACFD-9B680771D19F}"/>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59990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0A4CF-C20B-7C4B-B4E7-694CADC8D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1D3AB-7CD9-B043-A2AC-E3DC6250F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2CC8A-EE74-CE4C-A40C-B2CC0F8E3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0C89F-7ADE-0243-9CFF-75DC130DF1FD}" type="datetimeFigureOut">
              <a:rPr lang="en-US" smtClean="0"/>
              <a:t>3/28/2021</a:t>
            </a:fld>
            <a:endParaRPr lang="en-US"/>
          </a:p>
        </p:txBody>
      </p:sp>
      <p:sp>
        <p:nvSpPr>
          <p:cNvPr id="5" name="Footer Placeholder 4">
            <a:extLst>
              <a:ext uri="{FF2B5EF4-FFF2-40B4-BE49-F238E27FC236}">
                <a16:creationId xmlns:a16="http://schemas.microsoft.com/office/drawing/2014/main" id="{E8E78345-5B5A-7642-924F-68316C280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D5F661-932A-C440-9F24-85D1FAF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F2956-0CCC-4A42-B065-78CBED4E182A}" type="slidenum">
              <a:rPr lang="en-US" smtClean="0"/>
              <a:t>‹#›</a:t>
            </a:fld>
            <a:endParaRPr lang="en-US"/>
          </a:p>
        </p:txBody>
      </p:sp>
    </p:spTree>
    <p:extLst>
      <p:ext uri="{BB962C8B-B14F-4D97-AF65-F5344CB8AC3E}">
        <p14:creationId xmlns:p14="http://schemas.microsoft.com/office/powerpoint/2010/main" val="321883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n 18">
            <a:extLst>
              <a:ext uri="{FF2B5EF4-FFF2-40B4-BE49-F238E27FC236}">
                <a16:creationId xmlns:a16="http://schemas.microsoft.com/office/drawing/2014/main" id="{190C4FDB-B2A4-3F43-ABD7-CB9D29D7551A}"/>
              </a:ext>
            </a:extLst>
          </p:cNvPr>
          <p:cNvSpPr/>
          <p:nvPr/>
        </p:nvSpPr>
        <p:spPr>
          <a:xfrm>
            <a:off x="10754731" y="6159142"/>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Release</a:t>
            </a:r>
          </a:p>
        </p:txBody>
      </p:sp>
      <p:sp>
        <p:nvSpPr>
          <p:cNvPr id="18" name="Can 17">
            <a:extLst>
              <a:ext uri="{FF2B5EF4-FFF2-40B4-BE49-F238E27FC236}">
                <a16:creationId xmlns:a16="http://schemas.microsoft.com/office/drawing/2014/main" id="{C812D88A-CC15-6D43-963B-59A1F872FE48}"/>
              </a:ext>
            </a:extLst>
          </p:cNvPr>
          <p:cNvSpPr/>
          <p:nvPr/>
        </p:nvSpPr>
        <p:spPr>
          <a:xfrm>
            <a:off x="10754731" y="5720500"/>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Architecting</a:t>
            </a:r>
          </a:p>
        </p:txBody>
      </p:sp>
      <p:sp>
        <p:nvSpPr>
          <p:cNvPr id="17" name="Can 16">
            <a:extLst>
              <a:ext uri="{FF2B5EF4-FFF2-40B4-BE49-F238E27FC236}">
                <a16:creationId xmlns:a16="http://schemas.microsoft.com/office/drawing/2014/main" id="{941FE9FC-1832-004E-9BD7-04D5AEF16063}"/>
              </a:ext>
            </a:extLst>
          </p:cNvPr>
          <p:cNvSpPr/>
          <p:nvPr/>
        </p:nvSpPr>
        <p:spPr>
          <a:xfrm>
            <a:off x="10754731" y="5281859"/>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Simulation</a:t>
            </a:r>
          </a:p>
        </p:txBody>
      </p:sp>
      <p:sp>
        <p:nvSpPr>
          <p:cNvPr id="2" name="Oval 1">
            <a:extLst>
              <a:ext uri="{FF2B5EF4-FFF2-40B4-BE49-F238E27FC236}">
                <a16:creationId xmlns:a16="http://schemas.microsoft.com/office/drawing/2014/main" id="{598BDE67-0C31-4049-94F3-1DB4E0648566}"/>
              </a:ext>
            </a:extLst>
          </p:cNvPr>
          <p:cNvSpPr/>
          <p:nvPr/>
        </p:nvSpPr>
        <p:spPr>
          <a:xfrm>
            <a:off x="264794"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Goal Exploration</a:t>
            </a:r>
          </a:p>
        </p:txBody>
      </p:sp>
      <p:sp>
        <p:nvSpPr>
          <p:cNvPr id="3" name="Oval 2">
            <a:extLst>
              <a:ext uri="{FF2B5EF4-FFF2-40B4-BE49-F238E27FC236}">
                <a16:creationId xmlns:a16="http://schemas.microsoft.com/office/drawing/2014/main" id="{2FB820A6-817C-4C4C-BF2F-E00A9E6E27C1}"/>
              </a:ext>
            </a:extLst>
          </p:cNvPr>
          <p:cNvSpPr/>
          <p:nvPr/>
        </p:nvSpPr>
        <p:spPr>
          <a:xfrm>
            <a:off x="2013117"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 Source Exploration</a:t>
            </a:r>
          </a:p>
        </p:txBody>
      </p:sp>
      <p:sp>
        <p:nvSpPr>
          <p:cNvPr id="4" name="Oval 3">
            <a:extLst>
              <a:ext uri="{FF2B5EF4-FFF2-40B4-BE49-F238E27FC236}">
                <a16:creationId xmlns:a16="http://schemas.microsoft.com/office/drawing/2014/main" id="{24EF1B93-B5A2-5B4B-A8B7-17EA2223DD8F}"/>
              </a:ext>
            </a:extLst>
          </p:cNvPr>
          <p:cNvSpPr/>
          <p:nvPr/>
        </p:nvSpPr>
        <p:spPr>
          <a:xfrm>
            <a:off x="3761440"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 Value Exploration</a:t>
            </a:r>
          </a:p>
        </p:txBody>
      </p:sp>
      <p:sp>
        <p:nvSpPr>
          <p:cNvPr id="5" name="Oval 4">
            <a:extLst>
              <a:ext uri="{FF2B5EF4-FFF2-40B4-BE49-F238E27FC236}">
                <a16:creationId xmlns:a16="http://schemas.microsoft.com/office/drawing/2014/main" id="{C6AC47F3-9983-1143-8B9E-B96E19F2DD67}"/>
              </a:ext>
            </a:extLst>
          </p:cNvPr>
          <p:cNvSpPr/>
          <p:nvPr/>
        </p:nvSpPr>
        <p:spPr>
          <a:xfrm>
            <a:off x="5509763"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Result Exploration</a:t>
            </a:r>
          </a:p>
        </p:txBody>
      </p:sp>
      <p:sp>
        <p:nvSpPr>
          <p:cNvPr id="6" name="Oval 5">
            <a:extLst>
              <a:ext uri="{FF2B5EF4-FFF2-40B4-BE49-F238E27FC236}">
                <a16:creationId xmlns:a16="http://schemas.microsoft.com/office/drawing/2014/main" id="{A9576F3A-E38E-CD4B-BDC3-3DF3B19B0D70}"/>
              </a:ext>
            </a:extLst>
          </p:cNvPr>
          <p:cNvSpPr/>
          <p:nvPr/>
        </p:nvSpPr>
        <p:spPr>
          <a:xfrm>
            <a:off x="7258086"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Narrative Exploration</a:t>
            </a:r>
          </a:p>
        </p:txBody>
      </p:sp>
      <p:sp>
        <p:nvSpPr>
          <p:cNvPr id="7" name="Oval 6">
            <a:extLst>
              <a:ext uri="{FF2B5EF4-FFF2-40B4-BE49-F238E27FC236}">
                <a16:creationId xmlns:a16="http://schemas.microsoft.com/office/drawing/2014/main" id="{9D19A4AF-FFCA-744E-845D-F1D48B821509}"/>
              </a:ext>
            </a:extLst>
          </p:cNvPr>
          <p:cNvSpPr/>
          <p:nvPr/>
        </p:nvSpPr>
        <p:spPr>
          <a:xfrm>
            <a:off x="9006409"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Product Exploration</a:t>
            </a:r>
          </a:p>
        </p:txBody>
      </p:sp>
      <p:sp>
        <p:nvSpPr>
          <p:cNvPr id="8" name="Rounded Rectangle 7">
            <a:extLst>
              <a:ext uri="{FF2B5EF4-FFF2-40B4-BE49-F238E27FC236}">
                <a16:creationId xmlns:a16="http://schemas.microsoft.com/office/drawing/2014/main" id="{A9CB621C-77CA-4949-A1B6-47903065D297}"/>
              </a:ext>
            </a:extLst>
          </p:cNvPr>
          <p:cNvSpPr/>
          <p:nvPr/>
        </p:nvSpPr>
        <p:spPr>
          <a:xfrm>
            <a:off x="127634"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Business Understanding</a:t>
            </a:r>
          </a:p>
        </p:txBody>
      </p:sp>
      <p:sp>
        <p:nvSpPr>
          <p:cNvPr id="9" name="Rounded Rectangle 8">
            <a:extLst>
              <a:ext uri="{FF2B5EF4-FFF2-40B4-BE49-F238E27FC236}">
                <a16:creationId xmlns:a16="http://schemas.microsoft.com/office/drawing/2014/main" id="{1FDE4B09-EF5B-1046-9B61-2B54A46573C0}"/>
              </a:ext>
            </a:extLst>
          </p:cNvPr>
          <p:cNvSpPr/>
          <p:nvPr/>
        </p:nvSpPr>
        <p:spPr>
          <a:xfrm>
            <a:off x="1875957" y="4837189"/>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a:t>
            </a:r>
          </a:p>
          <a:p>
            <a:pPr algn="ctr"/>
            <a:r>
              <a:rPr lang="en-US" sz="1100" dirty="0">
                <a:solidFill>
                  <a:schemeClr val="tx1"/>
                </a:solidFill>
              </a:rPr>
              <a:t>Understanding</a:t>
            </a:r>
          </a:p>
        </p:txBody>
      </p:sp>
      <p:sp>
        <p:nvSpPr>
          <p:cNvPr id="10" name="Rounded Rectangle 9">
            <a:extLst>
              <a:ext uri="{FF2B5EF4-FFF2-40B4-BE49-F238E27FC236}">
                <a16:creationId xmlns:a16="http://schemas.microsoft.com/office/drawing/2014/main" id="{671A9085-0351-ED44-AD49-3DDD947C7C16}"/>
              </a:ext>
            </a:extLst>
          </p:cNvPr>
          <p:cNvSpPr/>
          <p:nvPr/>
        </p:nvSpPr>
        <p:spPr>
          <a:xfrm>
            <a:off x="3618460"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a:t>
            </a:r>
          </a:p>
          <a:p>
            <a:pPr algn="ctr"/>
            <a:r>
              <a:rPr lang="en-US" sz="1100" dirty="0">
                <a:solidFill>
                  <a:schemeClr val="tx1"/>
                </a:solidFill>
              </a:rPr>
              <a:t>Preparation</a:t>
            </a:r>
          </a:p>
        </p:txBody>
      </p:sp>
      <p:sp>
        <p:nvSpPr>
          <p:cNvPr id="11" name="Rounded Rectangle 10">
            <a:extLst>
              <a:ext uri="{FF2B5EF4-FFF2-40B4-BE49-F238E27FC236}">
                <a16:creationId xmlns:a16="http://schemas.microsoft.com/office/drawing/2014/main" id="{E2791AD0-F4C8-2A40-9E62-9E96EBAA59B0}"/>
              </a:ext>
            </a:extLst>
          </p:cNvPr>
          <p:cNvSpPr/>
          <p:nvPr/>
        </p:nvSpPr>
        <p:spPr>
          <a:xfrm>
            <a:off x="5369693"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Modeling</a:t>
            </a:r>
          </a:p>
        </p:txBody>
      </p:sp>
      <p:sp>
        <p:nvSpPr>
          <p:cNvPr id="12" name="Rounded Rectangle 11">
            <a:extLst>
              <a:ext uri="{FF2B5EF4-FFF2-40B4-BE49-F238E27FC236}">
                <a16:creationId xmlns:a16="http://schemas.microsoft.com/office/drawing/2014/main" id="{7A3AED7B-8096-E148-A0C2-B728D4DF947D}"/>
              </a:ext>
            </a:extLst>
          </p:cNvPr>
          <p:cNvSpPr/>
          <p:nvPr/>
        </p:nvSpPr>
        <p:spPr>
          <a:xfrm>
            <a:off x="7120926"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Evaluation</a:t>
            </a:r>
          </a:p>
        </p:txBody>
      </p:sp>
      <p:sp>
        <p:nvSpPr>
          <p:cNvPr id="13" name="Rounded Rectangle 12">
            <a:extLst>
              <a:ext uri="{FF2B5EF4-FFF2-40B4-BE49-F238E27FC236}">
                <a16:creationId xmlns:a16="http://schemas.microsoft.com/office/drawing/2014/main" id="{7D84F844-04F6-9848-B59A-7BB7F43A6923}"/>
              </a:ext>
            </a:extLst>
          </p:cNvPr>
          <p:cNvSpPr/>
          <p:nvPr/>
        </p:nvSpPr>
        <p:spPr>
          <a:xfrm>
            <a:off x="8869249"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Deployment</a:t>
            </a:r>
          </a:p>
        </p:txBody>
      </p:sp>
      <p:sp>
        <p:nvSpPr>
          <p:cNvPr id="14" name="Can 13">
            <a:extLst>
              <a:ext uri="{FF2B5EF4-FFF2-40B4-BE49-F238E27FC236}">
                <a16:creationId xmlns:a16="http://schemas.microsoft.com/office/drawing/2014/main" id="{E6859727-CEF4-9642-ACAF-627BDA6DDC38}"/>
              </a:ext>
            </a:extLst>
          </p:cNvPr>
          <p:cNvSpPr/>
          <p:nvPr/>
        </p:nvSpPr>
        <p:spPr>
          <a:xfrm>
            <a:off x="10754731" y="4843218"/>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Acquisition</a:t>
            </a:r>
          </a:p>
        </p:txBody>
      </p:sp>
      <p:sp>
        <p:nvSpPr>
          <p:cNvPr id="20" name="TextBox 19">
            <a:extLst>
              <a:ext uri="{FF2B5EF4-FFF2-40B4-BE49-F238E27FC236}">
                <a16:creationId xmlns:a16="http://schemas.microsoft.com/office/drawing/2014/main" id="{F8B6EAC0-4DAF-A342-A74B-9FE86A4739C3}"/>
              </a:ext>
            </a:extLst>
          </p:cNvPr>
          <p:cNvSpPr txBox="1"/>
          <p:nvPr/>
        </p:nvSpPr>
        <p:spPr>
          <a:xfrm>
            <a:off x="8725546" y="195161"/>
            <a:ext cx="3466454" cy="4525505"/>
          </a:xfrm>
          <a:prstGeom prst="rect">
            <a:avLst/>
          </a:prstGeom>
          <a:noFill/>
        </p:spPr>
        <p:txBody>
          <a:bodyPr wrap="square" rtlCol="0">
            <a:noAutofit/>
          </a:bodyPr>
          <a:lstStyle/>
          <a:p>
            <a:pPr algn="just"/>
            <a:r>
              <a:rPr lang="en-US" sz="1100" b="1" dirty="0"/>
              <a:t>Data Problem Description</a:t>
            </a:r>
          </a:p>
          <a:p>
            <a:pPr algn="just"/>
            <a:endParaRPr lang="en-US" sz="1100" b="1" dirty="0"/>
          </a:p>
          <a:p>
            <a:pPr algn="just"/>
            <a:r>
              <a:rPr lang="en-US" sz="1100" dirty="0"/>
              <a:t>&lt;insert your description here&gt; </a:t>
            </a:r>
          </a:p>
        </p:txBody>
      </p:sp>
      <p:sp>
        <p:nvSpPr>
          <p:cNvPr id="52" name="TextBox 51">
            <a:extLst>
              <a:ext uri="{FF2B5EF4-FFF2-40B4-BE49-F238E27FC236}">
                <a16:creationId xmlns:a16="http://schemas.microsoft.com/office/drawing/2014/main" id="{7B094887-4530-A14B-AE6B-A8F423BBE40B}"/>
              </a:ext>
            </a:extLst>
          </p:cNvPr>
          <p:cNvSpPr txBox="1"/>
          <p:nvPr/>
        </p:nvSpPr>
        <p:spPr>
          <a:xfrm>
            <a:off x="236120" y="4396874"/>
            <a:ext cx="72136" cy="169277"/>
          </a:xfrm>
          <a:prstGeom prst="rect">
            <a:avLst/>
          </a:prstGeom>
          <a:noFill/>
        </p:spPr>
        <p:txBody>
          <a:bodyPr vert="horz" wrap="none" lIns="0" tIns="0" rIns="0" bIns="0" rtlCol="0" anchor="ctr" anchorCtr="1">
            <a:spAutoFit/>
          </a:bodyPr>
          <a:lstStyle/>
          <a:p>
            <a:r>
              <a:rPr lang="en-US" sz="1100" dirty="0"/>
              <a:t>0</a:t>
            </a:r>
          </a:p>
        </p:txBody>
      </p:sp>
      <p:sp>
        <p:nvSpPr>
          <p:cNvPr id="53" name="TextBox 52">
            <a:extLst>
              <a:ext uri="{FF2B5EF4-FFF2-40B4-BE49-F238E27FC236}">
                <a16:creationId xmlns:a16="http://schemas.microsoft.com/office/drawing/2014/main" id="{EB337D43-FB1A-0641-91F2-02BE1A946978}"/>
              </a:ext>
            </a:extLst>
          </p:cNvPr>
          <p:cNvSpPr txBox="1"/>
          <p:nvPr/>
        </p:nvSpPr>
        <p:spPr>
          <a:xfrm>
            <a:off x="600001" y="4396874"/>
            <a:ext cx="72136" cy="169277"/>
          </a:xfrm>
          <a:prstGeom prst="rect">
            <a:avLst/>
          </a:prstGeom>
          <a:noFill/>
        </p:spPr>
        <p:txBody>
          <a:bodyPr vert="horz" wrap="none" lIns="0" tIns="0" rIns="0" bIns="0" rtlCol="0" anchor="ctr" anchorCtr="1">
            <a:spAutoFit/>
          </a:bodyPr>
          <a:lstStyle/>
          <a:p>
            <a:r>
              <a:rPr lang="en-US" sz="1100" dirty="0"/>
              <a:t>1</a:t>
            </a:r>
          </a:p>
        </p:txBody>
      </p:sp>
      <p:sp>
        <p:nvSpPr>
          <p:cNvPr id="54" name="TextBox 53">
            <a:extLst>
              <a:ext uri="{FF2B5EF4-FFF2-40B4-BE49-F238E27FC236}">
                <a16:creationId xmlns:a16="http://schemas.microsoft.com/office/drawing/2014/main" id="{1CA846F0-4302-2341-889A-C5B5A8E3FC50}"/>
              </a:ext>
            </a:extLst>
          </p:cNvPr>
          <p:cNvSpPr txBox="1"/>
          <p:nvPr/>
        </p:nvSpPr>
        <p:spPr>
          <a:xfrm>
            <a:off x="963882" y="4396874"/>
            <a:ext cx="72136" cy="169277"/>
          </a:xfrm>
          <a:prstGeom prst="rect">
            <a:avLst/>
          </a:prstGeom>
          <a:noFill/>
        </p:spPr>
        <p:txBody>
          <a:bodyPr vert="horz" wrap="none" lIns="0" tIns="0" rIns="0" bIns="0" rtlCol="0" anchor="ctr" anchorCtr="1">
            <a:spAutoFit/>
          </a:bodyPr>
          <a:lstStyle/>
          <a:p>
            <a:r>
              <a:rPr lang="en-US" sz="1100" dirty="0"/>
              <a:t>2</a:t>
            </a:r>
          </a:p>
        </p:txBody>
      </p:sp>
      <p:sp>
        <p:nvSpPr>
          <p:cNvPr id="55" name="TextBox 54">
            <a:extLst>
              <a:ext uri="{FF2B5EF4-FFF2-40B4-BE49-F238E27FC236}">
                <a16:creationId xmlns:a16="http://schemas.microsoft.com/office/drawing/2014/main" id="{26684F95-A310-7A45-951D-66DA454C0628}"/>
              </a:ext>
            </a:extLst>
          </p:cNvPr>
          <p:cNvSpPr txBox="1"/>
          <p:nvPr/>
        </p:nvSpPr>
        <p:spPr>
          <a:xfrm>
            <a:off x="1327763" y="4396874"/>
            <a:ext cx="72136" cy="169277"/>
          </a:xfrm>
          <a:prstGeom prst="rect">
            <a:avLst/>
          </a:prstGeom>
          <a:noFill/>
        </p:spPr>
        <p:txBody>
          <a:bodyPr vert="horz" wrap="none" lIns="0" tIns="0" rIns="0" bIns="0" rtlCol="0" anchor="ctr" anchorCtr="1">
            <a:spAutoFit/>
          </a:bodyPr>
          <a:lstStyle/>
          <a:p>
            <a:r>
              <a:rPr lang="en-US" sz="1100" dirty="0"/>
              <a:t>3</a:t>
            </a:r>
          </a:p>
        </p:txBody>
      </p:sp>
      <p:sp>
        <p:nvSpPr>
          <p:cNvPr id="56" name="TextBox 55">
            <a:extLst>
              <a:ext uri="{FF2B5EF4-FFF2-40B4-BE49-F238E27FC236}">
                <a16:creationId xmlns:a16="http://schemas.microsoft.com/office/drawing/2014/main" id="{3B52A075-98E1-F147-92FA-8836F509714C}"/>
              </a:ext>
            </a:extLst>
          </p:cNvPr>
          <p:cNvSpPr txBox="1"/>
          <p:nvPr/>
        </p:nvSpPr>
        <p:spPr>
          <a:xfrm>
            <a:off x="1691644" y="4396874"/>
            <a:ext cx="72136" cy="169277"/>
          </a:xfrm>
          <a:prstGeom prst="rect">
            <a:avLst/>
          </a:prstGeom>
          <a:noFill/>
        </p:spPr>
        <p:txBody>
          <a:bodyPr vert="horz" wrap="none" lIns="0" tIns="0" rIns="0" bIns="0" rtlCol="0" anchor="ctr" anchorCtr="1">
            <a:spAutoFit/>
          </a:bodyPr>
          <a:lstStyle/>
          <a:p>
            <a:r>
              <a:rPr lang="en-US" sz="1100" dirty="0"/>
              <a:t>4</a:t>
            </a:r>
          </a:p>
        </p:txBody>
      </p:sp>
      <p:sp>
        <p:nvSpPr>
          <p:cNvPr id="57" name="TextBox 56">
            <a:extLst>
              <a:ext uri="{FF2B5EF4-FFF2-40B4-BE49-F238E27FC236}">
                <a16:creationId xmlns:a16="http://schemas.microsoft.com/office/drawing/2014/main" id="{848C1CA9-BF91-0345-B105-2B28EDC026B6}"/>
              </a:ext>
            </a:extLst>
          </p:cNvPr>
          <p:cNvSpPr txBox="1"/>
          <p:nvPr/>
        </p:nvSpPr>
        <p:spPr>
          <a:xfrm>
            <a:off x="2055525" y="4396874"/>
            <a:ext cx="72136" cy="169277"/>
          </a:xfrm>
          <a:prstGeom prst="rect">
            <a:avLst/>
          </a:prstGeom>
          <a:noFill/>
        </p:spPr>
        <p:txBody>
          <a:bodyPr vert="horz" wrap="none" lIns="0" tIns="0" rIns="0" bIns="0" rtlCol="0" anchor="ctr" anchorCtr="1">
            <a:spAutoFit/>
          </a:bodyPr>
          <a:lstStyle/>
          <a:p>
            <a:r>
              <a:rPr lang="en-US" sz="1100" dirty="0"/>
              <a:t>5</a:t>
            </a:r>
          </a:p>
        </p:txBody>
      </p:sp>
      <p:sp>
        <p:nvSpPr>
          <p:cNvPr id="59" name="TextBox 58">
            <a:extLst>
              <a:ext uri="{FF2B5EF4-FFF2-40B4-BE49-F238E27FC236}">
                <a16:creationId xmlns:a16="http://schemas.microsoft.com/office/drawing/2014/main" id="{9F594937-20AA-1946-84AE-446A1CCA6465}"/>
              </a:ext>
            </a:extLst>
          </p:cNvPr>
          <p:cNvSpPr txBox="1"/>
          <p:nvPr/>
        </p:nvSpPr>
        <p:spPr>
          <a:xfrm>
            <a:off x="2783287" y="4396874"/>
            <a:ext cx="72136" cy="169277"/>
          </a:xfrm>
          <a:prstGeom prst="rect">
            <a:avLst/>
          </a:prstGeom>
          <a:noFill/>
        </p:spPr>
        <p:txBody>
          <a:bodyPr vert="horz" wrap="none" lIns="0" tIns="0" rIns="0" bIns="0" rtlCol="0" anchor="ctr" anchorCtr="1">
            <a:spAutoFit/>
          </a:bodyPr>
          <a:lstStyle/>
          <a:p>
            <a:r>
              <a:rPr lang="en-US" sz="1100" dirty="0"/>
              <a:t>7</a:t>
            </a:r>
          </a:p>
        </p:txBody>
      </p:sp>
      <p:sp>
        <p:nvSpPr>
          <p:cNvPr id="60" name="TextBox 59">
            <a:extLst>
              <a:ext uri="{FF2B5EF4-FFF2-40B4-BE49-F238E27FC236}">
                <a16:creationId xmlns:a16="http://schemas.microsoft.com/office/drawing/2014/main" id="{0060B8F9-F88E-914F-9899-15EEE618E661}"/>
              </a:ext>
            </a:extLst>
          </p:cNvPr>
          <p:cNvSpPr txBox="1"/>
          <p:nvPr/>
        </p:nvSpPr>
        <p:spPr>
          <a:xfrm>
            <a:off x="3147168" y="4396874"/>
            <a:ext cx="72136" cy="169277"/>
          </a:xfrm>
          <a:prstGeom prst="rect">
            <a:avLst/>
          </a:prstGeom>
          <a:noFill/>
        </p:spPr>
        <p:txBody>
          <a:bodyPr vert="horz" wrap="none" lIns="0" tIns="0" rIns="0" bIns="0" rtlCol="0" anchor="ctr" anchorCtr="1">
            <a:spAutoFit/>
          </a:bodyPr>
          <a:lstStyle/>
          <a:p>
            <a:r>
              <a:rPr lang="en-US" sz="1100" dirty="0"/>
              <a:t>8</a:t>
            </a:r>
          </a:p>
        </p:txBody>
      </p:sp>
      <p:sp>
        <p:nvSpPr>
          <p:cNvPr id="61" name="TextBox 60">
            <a:extLst>
              <a:ext uri="{FF2B5EF4-FFF2-40B4-BE49-F238E27FC236}">
                <a16:creationId xmlns:a16="http://schemas.microsoft.com/office/drawing/2014/main" id="{1ED71DFF-93E8-C548-9C0B-1723B3099D80}"/>
              </a:ext>
            </a:extLst>
          </p:cNvPr>
          <p:cNvSpPr txBox="1"/>
          <p:nvPr/>
        </p:nvSpPr>
        <p:spPr>
          <a:xfrm>
            <a:off x="3511049" y="4396874"/>
            <a:ext cx="72136" cy="169277"/>
          </a:xfrm>
          <a:prstGeom prst="rect">
            <a:avLst/>
          </a:prstGeom>
          <a:noFill/>
        </p:spPr>
        <p:txBody>
          <a:bodyPr vert="horz" wrap="none" lIns="0" tIns="0" rIns="0" bIns="0" rtlCol="0" anchor="ctr" anchorCtr="1">
            <a:spAutoFit/>
          </a:bodyPr>
          <a:lstStyle/>
          <a:p>
            <a:r>
              <a:rPr lang="en-US" sz="1100" dirty="0"/>
              <a:t>9</a:t>
            </a:r>
          </a:p>
        </p:txBody>
      </p:sp>
      <p:sp>
        <p:nvSpPr>
          <p:cNvPr id="62" name="TextBox 61">
            <a:extLst>
              <a:ext uri="{FF2B5EF4-FFF2-40B4-BE49-F238E27FC236}">
                <a16:creationId xmlns:a16="http://schemas.microsoft.com/office/drawing/2014/main" id="{315EC7E6-3437-424E-B6FA-75BCE5A9A705}"/>
              </a:ext>
            </a:extLst>
          </p:cNvPr>
          <p:cNvSpPr txBox="1"/>
          <p:nvPr/>
        </p:nvSpPr>
        <p:spPr>
          <a:xfrm>
            <a:off x="3874930" y="4396874"/>
            <a:ext cx="144270" cy="169277"/>
          </a:xfrm>
          <a:prstGeom prst="rect">
            <a:avLst/>
          </a:prstGeom>
          <a:noFill/>
        </p:spPr>
        <p:txBody>
          <a:bodyPr vert="horz" wrap="none" lIns="0" tIns="0" rIns="0" bIns="0" rtlCol="0" anchor="ctr" anchorCtr="1">
            <a:spAutoFit/>
          </a:bodyPr>
          <a:lstStyle/>
          <a:p>
            <a:r>
              <a:rPr lang="en-US" sz="1100" dirty="0"/>
              <a:t>10</a:t>
            </a:r>
          </a:p>
        </p:txBody>
      </p:sp>
      <p:sp>
        <p:nvSpPr>
          <p:cNvPr id="63" name="TextBox 62">
            <a:extLst>
              <a:ext uri="{FF2B5EF4-FFF2-40B4-BE49-F238E27FC236}">
                <a16:creationId xmlns:a16="http://schemas.microsoft.com/office/drawing/2014/main" id="{BBC81495-D2C3-A34D-94B4-09DA5BC424E4}"/>
              </a:ext>
            </a:extLst>
          </p:cNvPr>
          <p:cNvSpPr txBox="1"/>
          <p:nvPr/>
        </p:nvSpPr>
        <p:spPr>
          <a:xfrm>
            <a:off x="4310945" y="4396874"/>
            <a:ext cx="144270" cy="169277"/>
          </a:xfrm>
          <a:prstGeom prst="rect">
            <a:avLst/>
          </a:prstGeom>
          <a:noFill/>
        </p:spPr>
        <p:txBody>
          <a:bodyPr vert="horz" wrap="none" lIns="0" tIns="0" rIns="0" bIns="0" rtlCol="0" anchor="ctr" anchorCtr="1">
            <a:spAutoFit/>
          </a:bodyPr>
          <a:lstStyle/>
          <a:p>
            <a:r>
              <a:rPr lang="en-US" sz="1100" dirty="0"/>
              <a:t>11</a:t>
            </a:r>
          </a:p>
        </p:txBody>
      </p:sp>
      <p:sp>
        <p:nvSpPr>
          <p:cNvPr id="64" name="TextBox 63">
            <a:extLst>
              <a:ext uri="{FF2B5EF4-FFF2-40B4-BE49-F238E27FC236}">
                <a16:creationId xmlns:a16="http://schemas.microsoft.com/office/drawing/2014/main" id="{15FBAC11-991C-CE45-9012-0CD5F0950344}"/>
              </a:ext>
            </a:extLst>
          </p:cNvPr>
          <p:cNvSpPr txBox="1"/>
          <p:nvPr/>
        </p:nvSpPr>
        <p:spPr>
          <a:xfrm>
            <a:off x="4746960" y="4396874"/>
            <a:ext cx="144270" cy="169277"/>
          </a:xfrm>
          <a:prstGeom prst="rect">
            <a:avLst/>
          </a:prstGeom>
          <a:noFill/>
        </p:spPr>
        <p:txBody>
          <a:bodyPr vert="horz" wrap="none" lIns="0" tIns="0" rIns="0" bIns="0" rtlCol="0" anchor="ctr" anchorCtr="1">
            <a:spAutoFit/>
          </a:bodyPr>
          <a:lstStyle/>
          <a:p>
            <a:r>
              <a:rPr lang="en-US" sz="1100" dirty="0"/>
              <a:t>12</a:t>
            </a:r>
          </a:p>
        </p:txBody>
      </p:sp>
      <p:sp>
        <p:nvSpPr>
          <p:cNvPr id="65" name="TextBox 64">
            <a:extLst>
              <a:ext uri="{FF2B5EF4-FFF2-40B4-BE49-F238E27FC236}">
                <a16:creationId xmlns:a16="http://schemas.microsoft.com/office/drawing/2014/main" id="{03BD0B7C-7297-B947-A03D-964B349F4D2E}"/>
              </a:ext>
            </a:extLst>
          </p:cNvPr>
          <p:cNvSpPr txBox="1"/>
          <p:nvPr/>
        </p:nvSpPr>
        <p:spPr>
          <a:xfrm>
            <a:off x="5182975" y="4396874"/>
            <a:ext cx="144270" cy="169277"/>
          </a:xfrm>
          <a:prstGeom prst="rect">
            <a:avLst/>
          </a:prstGeom>
          <a:noFill/>
        </p:spPr>
        <p:txBody>
          <a:bodyPr vert="horz" wrap="none" lIns="0" tIns="0" rIns="0" bIns="0" rtlCol="0" anchor="ctr" anchorCtr="1">
            <a:spAutoFit/>
          </a:bodyPr>
          <a:lstStyle/>
          <a:p>
            <a:r>
              <a:rPr lang="en-US" sz="1100" dirty="0"/>
              <a:t>13</a:t>
            </a:r>
          </a:p>
        </p:txBody>
      </p:sp>
      <p:sp>
        <p:nvSpPr>
          <p:cNvPr id="66" name="TextBox 65">
            <a:extLst>
              <a:ext uri="{FF2B5EF4-FFF2-40B4-BE49-F238E27FC236}">
                <a16:creationId xmlns:a16="http://schemas.microsoft.com/office/drawing/2014/main" id="{820F819B-BB8F-B148-9E2A-7248F61CC690}"/>
              </a:ext>
            </a:extLst>
          </p:cNvPr>
          <p:cNvSpPr txBox="1"/>
          <p:nvPr/>
        </p:nvSpPr>
        <p:spPr>
          <a:xfrm>
            <a:off x="5618990" y="4396874"/>
            <a:ext cx="144270" cy="169277"/>
          </a:xfrm>
          <a:prstGeom prst="rect">
            <a:avLst/>
          </a:prstGeom>
          <a:noFill/>
        </p:spPr>
        <p:txBody>
          <a:bodyPr vert="horz" wrap="none" lIns="0" tIns="0" rIns="0" bIns="0" rtlCol="0" anchor="ctr" anchorCtr="1">
            <a:spAutoFit/>
          </a:bodyPr>
          <a:lstStyle/>
          <a:p>
            <a:r>
              <a:rPr lang="en-US" sz="1100" dirty="0"/>
              <a:t>14</a:t>
            </a:r>
          </a:p>
        </p:txBody>
      </p:sp>
      <p:sp>
        <p:nvSpPr>
          <p:cNvPr id="67" name="TextBox 66">
            <a:extLst>
              <a:ext uri="{FF2B5EF4-FFF2-40B4-BE49-F238E27FC236}">
                <a16:creationId xmlns:a16="http://schemas.microsoft.com/office/drawing/2014/main" id="{B53C2933-CEFD-4A47-BB96-D92D409104C0}"/>
              </a:ext>
            </a:extLst>
          </p:cNvPr>
          <p:cNvSpPr txBox="1"/>
          <p:nvPr/>
        </p:nvSpPr>
        <p:spPr>
          <a:xfrm>
            <a:off x="6055005" y="4396874"/>
            <a:ext cx="144270" cy="169277"/>
          </a:xfrm>
          <a:prstGeom prst="rect">
            <a:avLst/>
          </a:prstGeom>
          <a:noFill/>
        </p:spPr>
        <p:txBody>
          <a:bodyPr vert="horz" wrap="none" lIns="0" tIns="0" rIns="0" bIns="0" rtlCol="0" anchor="ctr" anchorCtr="1">
            <a:spAutoFit/>
          </a:bodyPr>
          <a:lstStyle/>
          <a:p>
            <a:r>
              <a:rPr lang="en-US" sz="1100" dirty="0"/>
              <a:t>15</a:t>
            </a:r>
          </a:p>
        </p:txBody>
      </p:sp>
      <p:sp>
        <p:nvSpPr>
          <p:cNvPr id="68" name="TextBox 67">
            <a:extLst>
              <a:ext uri="{FF2B5EF4-FFF2-40B4-BE49-F238E27FC236}">
                <a16:creationId xmlns:a16="http://schemas.microsoft.com/office/drawing/2014/main" id="{8F2EDA9C-C731-9349-9575-E765BD047162}"/>
              </a:ext>
            </a:extLst>
          </p:cNvPr>
          <p:cNvSpPr txBox="1"/>
          <p:nvPr/>
        </p:nvSpPr>
        <p:spPr>
          <a:xfrm>
            <a:off x="6491020" y="4396874"/>
            <a:ext cx="144270" cy="169277"/>
          </a:xfrm>
          <a:prstGeom prst="rect">
            <a:avLst/>
          </a:prstGeom>
          <a:noFill/>
        </p:spPr>
        <p:txBody>
          <a:bodyPr vert="horz" wrap="none" lIns="0" tIns="0" rIns="0" bIns="0" rtlCol="0" anchor="ctr" anchorCtr="1">
            <a:spAutoFit/>
          </a:bodyPr>
          <a:lstStyle/>
          <a:p>
            <a:r>
              <a:rPr lang="en-US" sz="1100" dirty="0"/>
              <a:t>16</a:t>
            </a:r>
          </a:p>
        </p:txBody>
      </p:sp>
      <p:sp>
        <p:nvSpPr>
          <p:cNvPr id="69" name="TextBox 68">
            <a:extLst>
              <a:ext uri="{FF2B5EF4-FFF2-40B4-BE49-F238E27FC236}">
                <a16:creationId xmlns:a16="http://schemas.microsoft.com/office/drawing/2014/main" id="{015B1F82-B321-6A46-949C-2D49BACBE7B9}"/>
              </a:ext>
            </a:extLst>
          </p:cNvPr>
          <p:cNvSpPr txBox="1"/>
          <p:nvPr/>
        </p:nvSpPr>
        <p:spPr>
          <a:xfrm>
            <a:off x="6927035" y="4396874"/>
            <a:ext cx="144270" cy="169277"/>
          </a:xfrm>
          <a:prstGeom prst="rect">
            <a:avLst/>
          </a:prstGeom>
          <a:noFill/>
        </p:spPr>
        <p:txBody>
          <a:bodyPr vert="horz" wrap="none" lIns="0" tIns="0" rIns="0" bIns="0" rtlCol="0" anchor="ctr" anchorCtr="1">
            <a:spAutoFit/>
          </a:bodyPr>
          <a:lstStyle/>
          <a:p>
            <a:r>
              <a:rPr lang="en-US" sz="1100" dirty="0"/>
              <a:t>17</a:t>
            </a:r>
          </a:p>
        </p:txBody>
      </p:sp>
      <p:sp>
        <p:nvSpPr>
          <p:cNvPr id="70" name="TextBox 69">
            <a:extLst>
              <a:ext uri="{FF2B5EF4-FFF2-40B4-BE49-F238E27FC236}">
                <a16:creationId xmlns:a16="http://schemas.microsoft.com/office/drawing/2014/main" id="{E82DC545-38B9-D848-9779-7B2EAA129270}"/>
              </a:ext>
            </a:extLst>
          </p:cNvPr>
          <p:cNvSpPr txBox="1"/>
          <p:nvPr/>
        </p:nvSpPr>
        <p:spPr>
          <a:xfrm>
            <a:off x="7363050" y="4396874"/>
            <a:ext cx="144270" cy="169277"/>
          </a:xfrm>
          <a:prstGeom prst="rect">
            <a:avLst/>
          </a:prstGeom>
          <a:noFill/>
        </p:spPr>
        <p:txBody>
          <a:bodyPr vert="horz" wrap="none" lIns="0" tIns="0" rIns="0" bIns="0" rtlCol="0" anchor="ctr" anchorCtr="1">
            <a:spAutoFit/>
          </a:bodyPr>
          <a:lstStyle/>
          <a:p>
            <a:r>
              <a:rPr lang="en-US" sz="1100" dirty="0"/>
              <a:t>18</a:t>
            </a:r>
          </a:p>
        </p:txBody>
      </p:sp>
      <p:sp>
        <p:nvSpPr>
          <p:cNvPr id="71" name="TextBox 70">
            <a:extLst>
              <a:ext uri="{FF2B5EF4-FFF2-40B4-BE49-F238E27FC236}">
                <a16:creationId xmlns:a16="http://schemas.microsoft.com/office/drawing/2014/main" id="{C5290CF7-CDDA-3D40-9063-3DB70FC14CCD}"/>
              </a:ext>
            </a:extLst>
          </p:cNvPr>
          <p:cNvSpPr txBox="1"/>
          <p:nvPr/>
        </p:nvSpPr>
        <p:spPr>
          <a:xfrm>
            <a:off x="7799065" y="4396874"/>
            <a:ext cx="144270" cy="169277"/>
          </a:xfrm>
          <a:prstGeom prst="rect">
            <a:avLst/>
          </a:prstGeom>
          <a:noFill/>
        </p:spPr>
        <p:txBody>
          <a:bodyPr vert="horz" wrap="square" lIns="0" tIns="0" rIns="0" bIns="0" rtlCol="0" anchor="ctr" anchorCtr="1">
            <a:spAutoFit/>
          </a:bodyPr>
          <a:lstStyle/>
          <a:p>
            <a:r>
              <a:rPr lang="en-US" sz="1100" dirty="0"/>
              <a:t>19</a:t>
            </a:r>
          </a:p>
        </p:txBody>
      </p:sp>
      <p:sp>
        <p:nvSpPr>
          <p:cNvPr id="73" name="TextBox 72">
            <a:extLst>
              <a:ext uri="{FF2B5EF4-FFF2-40B4-BE49-F238E27FC236}">
                <a16:creationId xmlns:a16="http://schemas.microsoft.com/office/drawing/2014/main" id="{C52E49E1-5DD8-3042-8671-484EEABEB14C}"/>
              </a:ext>
            </a:extLst>
          </p:cNvPr>
          <p:cNvSpPr txBox="1"/>
          <p:nvPr/>
        </p:nvSpPr>
        <p:spPr>
          <a:xfrm>
            <a:off x="8235082" y="4396874"/>
            <a:ext cx="144270" cy="169277"/>
          </a:xfrm>
          <a:prstGeom prst="rect">
            <a:avLst/>
          </a:prstGeom>
          <a:noFill/>
        </p:spPr>
        <p:txBody>
          <a:bodyPr vert="horz" wrap="none" lIns="0" tIns="0" rIns="0" bIns="0" rtlCol="0" anchor="ctr" anchorCtr="1">
            <a:spAutoFit/>
          </a:bodyPr>
          <a:lstStyle/>
          <a:p>
            <a:r>
              <a:rPr lang="en-US" sz="1100" dirty="0"/>
              <a:t>20</a:t>
            </a:r>
          </a:p>
        </p:txBody>
      </p:sp>
      <p:sp>
        <p:nvSpPr>
          <p:cNvPr id="87" name="TextBox 86">
            <a:extLst>
              <a:ext uri="{FF2B5EF4-FFF2-40B4-BE49-F238E27FC236}">
                <a16:creationId xmlns:a16="http://schemas.microsoft.com/office/drawing/2014/main" id="{E74D840D-DFAB-A848-9986-1A8A741E33A1}"/>
              </a:ext>
            </a:extLst>
          </p:cNvPr>
          <p:cNvSpPr txBox="1"/>
          <p:nvPr/>
        </p:nvSpPr>
        <p:spPr>
          <a:xfrm>
            <a:off x="2421178" y="4396873"/>
            <a:ext cx="72136" cy="169277"/>
          </a:xfrm>
          <a:prstGeom prst="rect">
            <a:avLst/>
          </a:prstGeom>
          <a:noFill/>
        </p:spPr>
        <p:txBody>
          <a:bodyPr vert="horz" wrap="none" lIns="0" tIns="0" rIns="0" bIns="0" rtlCol="0" anchor="ctr" anchorCtr="1">
            <a:spAutoFit/>
          </a:bodyPr>
          <a:lstStyle/>
          <a:p>
            <a:r>
              <a:rPr lang="en-US" sz="1100" dirty="0"/>
              <a:t>6</a:t>
            </a:r>
          </a:p>
        </p:txBody>
      </p:sp>
      <p:grpSp>
        <p:nvGrpSpPr>
          <p:cNvPr id="89" name="Group 88">
            <a:extLst>
              <a:ext uri="{FF2B5EF4-FFF2-40B4-BE49-F238E27FC236}">
                <a16:creationId xmlns:a16="http://schemas.microsoft.com/office/drawing/2014/main" id="{C34DC281-7E62-CB4D-ABED-26C1A86E9F15}"/>
              </a:ext>
            </a:extLst>
          </p:cNvPr>
          <p:cNvGrpSpPr/>
          <p:nvPr/>
        </p:nvGrpSpPr>
        <p:grpSpPr>
          <a:xfrm>
            <a:off x="126239" y="377975"/>
            <a:ext cx="8426210" cy="3893374"/>
            <a:chOff x="127634" y="790414"/>
            <a:chExt cx="8426210" cy="3893374"/>
          </a:xfrm>
        </p:grpSpPr>
        <p:sp>
          <p:nvSpPr>
            <p:cNvPr id="88" name="TextBox 87">
              <a:extLst>
                <a:ext uri="{FF2B5EF4-FFF2-40B4-BE49-F238E27FC236}">
                  <a16:creationId xmlns:a16="http://schemas.microsoft.com/office/drawing/2014/main" id="{01507A07-4C2F-6848-A754-48CFAF143F01}"/>
                </a:ext>
              </a:extLst>
            </p:cNvPr>
            <p:cNvSpPr txBox="1"/>
            <p:nvPr/>
          </p:nvSpPr>
          <p:spPr>
            <a:xfrm>
              <a:off x="127634" y="790414"/>
              <a:ext cx="8426210" cy="3893374"/>
            </a:xfrm>
            <a:prstGeom prst="rect">
              <a:avLst/>
            </a:prstGeom>
            <a:solidFill>
              <a:schemeClr val="accent4">
                <a:lumMod val="20000"/>
                <a:lumOff val="80000"/>
              </a:schemeClr>
            </a:solidFill>
          </p:spPr>
          <p:txBody>
            <a:bodyPr wrap="square" rtlCol="0">
              <a:spAutoFit/>
            </a:bodyPr>
            <a:lstStyle/>
            <a:p>
              <a:endParaRPr lang="en-US" sz="1100" dirty="0"/>
            </a:p>
            <a:p>
              <a:r>
                <a:rPr lang="en-US" sz="1600" b="1" dirty="0"/>
                <a:t>&lt;insert project name here&gt;</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r>
                <a:rPr lang="en-US" sz="1100" dirty="0"/>
                <a:t>Instructions (remove after you build your diagram)</a:t>
              </a:r>
            </a:p>
            <a:p>
              <a:r>
                <a:rPr lang="en-US" sz="1100" dirty="0"/>
                <a:t>We recommend creating your DST on paper first, then using this power point template to create an elegant electronic version</a:t>
              </a:r>
            </a:p>
            <a:p>
              <a:endParaRPr lang="en-US" sz="1100" dirty="0"/>
            </a:p>
            <a:p>
              <a:r>
                <a:rPr lang="en-US" sz="1100" dirty="0"/>
                <a:t>Copy the elements below and use them to create your own data science trajectory following the guidance from the course reading, Martinez-Plumed, et al. Use the description box to the right to add your own description.</a:t>
              </a:r>
            </a:p>
            <a:p>
              <a:endParaRPr lang="en-US" sz="1100" dirty="0"/>
            </a:p>
            <a:p>
              <a:r>
                <a:rPr lang="en-US" sz="1100" dirty="0"/>
                <a:t>The number text boxes are fairly small and difficult to work with. The best way we’ve found is to move the cursor close to the number until the move icon appears, then click and drag. If you click and then attempt to click and drag, too often the move cursor changes to a resize cursor.</a:t>
              </a:r>
            </a:p>
            <a:p>
              <a:endParaRPr lang="en-US" sz="1100" dirty="0"/>
            </a:p>
          </p:txBody>
        </p:sp>
        <p:sp>
          <p:nvSpPr>
            <p:cNvPr id="23" name="Oval 22">
              <a:extLst>
                <a:ext uri="{FF2B5EF4-FFF2-40B4-BE49-F238E27FC236}">
                  <a16:creationId xmlns:a16="http://schemas.microsoft.com/office/drawing/2014/main" id="{A33738A7-C34A-9841-AD57-E6139D446E45}"/>
                </a:ext>
              </a:extLst>
            </p:cNvPr>
            <p:cNvSpPr/>
            <p:nvPr/>
          </p:nvSpPr>
          <p:spPr>
            <a:xfrm>
              <a:off x="569192" y="1597035"/>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 Source Exploration</a:t>
              </a:r>
            </a:p>
          </p:txBody>
        </p:sp>
        <p:sp>
          <p:nvSpPr>
            <p:cNvPr id="24" name="Can 23">
              <a:extLst>
                <a:ext uri="{FF2B5EF4-FFF2-40B4-BE49-F238E27FC236}">
                  <a16:creationId xmlns:a16="http://schemas.microsoft.com/office/drawing/2014/main" id="{29605F67-CC1A-864E-86F1-C1A6AC049A4D}"/>
                </a:ext>
              </a:extLst>
            </p:cNvPr>
            <p:cNvSpPr/>
            <p:nvPr/>
          </p:nvSpPr>
          <p:spPr>
            <a:xfrm>
              <a:off x="2038742" y="1392968"/>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Acquisition</a:t>
              </a:r>
            </a:p>
          </p:txBody>
        </p:sp>
        <p:sp>
          <p:nvSpPr>
            <p:cNvPr id="25" name="Can 24">
              <a:extLst>
                <a:ext uri="{FF2B5EF4-FFF2-40B4-BE49-F238E27FC236}">
                  <a16:creationId xmlns:a16="http://schemas.microsoft.com/office/drawing/2014/main" id="{F7519787-2FB5-2A4D-B1C5-D75A7546448D}"/>
                </a:ext>
              </a:extLst>
            </p:cNvPr>
            <p:cNvSpPr/>
            <p:nvPr/>
          </p:nvSpPr>
          <p:spPr>
            <a:xfrm>
              <a:off x="2038742" y="2240936"/>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Simulation</a:t>
              </a:r>
            </a:p>
          </p:txBody>
        </p:sp>
        <p:sp>
          <p:nvSpPr>
            <p:cNvPr id="26" name="Rounded Rectangle 25">
              <a:extLst>
                <a:ext uri="{FF2B5EF4-FFF2-40B4-BE49-F238E27FC236}">
                  <a16:creationId xmlns:a16="http://schemas.microsoft.com/office/drawing/2014/main" id="{0D1BBAE0-1697-C145-A3E8-EA72FD69B7A7}"/>
                </a:ext>
              </a:extLst>
            </p:cNvPr>
            <p:cNvSpPr/>
            <p:nvPr/>
          </p:nvSpPr>
          <p:spPr>
            <a:xfrm>
              <a:off x="3782612" y="1752018"/>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a:t>
              </a:r>
            </a:p>
            <a:p>
              <a:pPr algn="ctr"/>
              <a:r>
                <a:rPr lang="en-US" sz="1100" dirty="0">
                  <a:solidFill>
                    <a:schemeClr val="tx1"/>
                  </a:solidFill>
                </a:rPr>
                <a:t>Preparation</a:t>
              </a:r>
            </a:p>
          </p:txBody>
        </p:sp>
        <p:sp>
          <p:nvSpPr>
            <p:cNvPr id="27" name="Rounded Rectangle 26">
              <a:extLst>
                <a:ext uri="{FF2B5EF4-FFF2-40B4-BE49-F238E27FC236}">
                  <a16:creationId xmlns:a16="http://schemas.microsoft.com/office/drawing/2014/main" id="{EAF04106-852E-C448-A156-A3B366EC8726}"/>
                </a:ext>
              </a:extLst>
            </p:cNvPr>
            <p:cNvSpPr/>
            <p:nvPr/>
          </p:nvSpPr>
          <p:spPr>
            <a:xfrm>
              <a:off x="5526482" y="1752018"/>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Modeling</a:t>
              </a:r>
            </a:p>
          </p:txBody>
        </p:sp>
        <p:sp>
          <p:nvSpPr>
            <p:cNvPr id="28" name="Oval 27">
              <a:extLst>
                <a:ext uri="{FF2B5EF4-FFF2-40B4-BE49-F238E27FC236}">
                  <a16:creationId xmlns:a16="http://schemas.microsoft.com/office/drawing/2014/main" id="{01C6875C-2C34-9B4D-97F4-8318B5A485BC}"/>
                </a:ext>
              </a:extLst>
            </p:cNvPr>
            <p:cNvSpPr/>
            <p:nvPr/>
          </p:nvSpPr>
          <p:spPr>
            <a:xfrm>
              <a:off x="7270351" y="1597035"/>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Product Exploration</a:t>
              </a:r>
            </a:p>
          </p:txBody>
        </p:sp>
        <p:cxnSp>
          <p:nvCxnSpPr>
            <p:cNvPr id="32" name="Curved Connector 31">
              <a:extLst>
                <a:ext uri="{FF2B5EF4-FFF2-40B4-BE49-F238E27FC236}">
                  <a16:creationId xmlns:a16="http://schemas.microsoft.com/office/drawing/2014/main" id="{662BE262-70D2-0844-A377-14FDBBDE61E3}"/>
                </a:ext>
              </a:extLst>
            </p:cNvPr>
            <p:cNvCxnSpPr>
              <a:cxnSpLocks/>
              <a:stCxn id="23" idx="6"/>
              <a:endCxn id="24" idx="2"/>
            </p:cNvCxnSpPr>
            <p:nvPr/>
          </p:nvCxnSpPr>
          <p:spPr>
            <a:xfrm flipV="1">
              <a:off x="1483592" y="1609945"/>
              <a:ext cx="555150" cy="4442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BEEE090-0E06-AE4E-B8DF-93E4CD1FFFAB}"/>
                </a:ext>
              </a:extLst>
            </p:cNvPr>
            <p:cNvCxnSpPr>
              <a:cxnSpLocks/>
              <a:stCxn id="23" idx="6"/>
              <a:endCxn id="25" idx="2"/>
            </p:cNvCxnSpPr>
            <p:nvPr/>
          </p:nvCxnSpPr>
          <p:spPr>
            <a:xfrm>
              <a:off x="1483592" y="2054235"/>
              <a:ext cx="555150" cy="4036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4C59CF5B-788C-F14C-B77D-A6726D28BD92}"/>
                </a:ext>
              </a:extLst>
            </p:cNvPr>
            <p:cNvCxnSpPr>
              <a:cxnSpLocks/>
              <a:stCxn id="25" idx="4"/>
              <a:endCxn id="26" idx="1"/>
            </p:cNvCxnSpPr>
            <p:nvPr/>
          </p:nvCxnSpPr>
          <p:spPr>
            <a:xfrm flipV="1">
              <a:off x="3227462" y="2054235"/>
              <a:ext cx="555150" cy="4036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E30B3510-FCC7-C444-816A-83FE43FCACC7}"/>
                </a:ext>
              </a:extLst>
            </p:cNvPr>
            <p:cNvCxnSpPr>
              <a:cxnSpLocks/>
              <a:stCxn id="24" idx="4"/>
              <a:endCxn id="26" idx="1"/>
            </p:cNvCxnSpPr>
            <p:nvPr/>
          </p:nvCxnSpPr>
          <p:spPr>
            <a:xfrm>
              <a:off x="3227462" y="1609945"/>
              <a:ext cx="555150" cy="4442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33F6248A-36C0-064C-AEA4-9C811A51A9D7}"/>
                </a:ext>
              </a:extLst>
            </p:cNvPr>
            <p:cNvCxnSpPr>
              <a:cxnSpLocks/>
              <a:stCxn id="26" idx="3"/>
              <a:endCxn id="27" idx="1"/>
            </p:cNvCxnSpPr>
            <p:nvPr/>
          </p:nvCxnSpPr>
          <p:spPr>
            <a:xfrm>
              <a:off x="4971332" y="2054235"/>
              <a:ext cx="55515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6B36627C-4914-EB4B-9047-41E80685D66A}"/>
                </a:ext>
              </a:extLst>
            </p:cNvPr>
            <p:cNvCxnSpPr>
              <a:cxnSpLocks/>
              <a:stCxn id="27" idx="3"/>
              <a:endCxn id="28" idx="2"/>
            </p:cNvCxnSpPr>
            <p:nvPr/>
          </p:nvCxnSpPr>
          <p:spPr>
            <a:xfrm>
              <a:off x="6715202" y="2054235"/>
              <a:ext cx="55514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920D740-29B9-B94A-9CA7-95AF691FD10B}"/>
                </a:ext>
              </a:extLst>
            </p:cNvPr>
            <p:cNvSpPr txBox="1"/>
            <p:nvPr/>
          </p:nvSpPr>
          <p:spPr>
            <a:xfrm>
              <a:off x="8436525" y="1831925"/>
              <a:ext cx="72136" cy="169277"/>
            </a:xfrm>
            <a:prstGeom prst="rect">
              <a:avLst/>
            </a:prstGeom>
            <a:noFill/>
          </p:spPr>
          <p:txBody>
            <a:bodyPr vert="horz" wrap="none" lIns="0" tIns="0" rIns="0" bIns="0" rtlCol="0" anchor="ctr" anchorCtr="1">
              <a:spAutoFit/>
            </a:bodyPr>
            <a:lstStyle/>
            <a:p>
              <a:r>
                <a:rPr lang="en-US" sz="1100" dirty="0"/>
                <a:t>5</a:t>
              </a:r>
            </a:p>
          </p:txBody>
        </p:sp>
        <p:sp>
          <p:nvSpPr>
            <p:cNvPr id="74" name="TextBox 73">
              <a:extLst>
                <a:ext uri="{FF2B5EF4-FFF2-40B4-BE49-F238E27FC236}">
                  <a16:creationId xmlns:a16="http://schemas.microsoft.com/office/drawing/2014/main" id="{C49EFE04-09E6-214B-8371-8989D0DA4AC4}"/>
                </a:ext>
              </a:extLst>
            </p:cNvPr>
            <p:cNvSpPr txBox="1"/>
            <p:nvPr/>
          </p:nvSpPr>
          <p:spPr>
            <a:xfrm>
              <a:off x="312701" y="1857207"/>
              <a:ext cx="72136" cy="169277"/>
            </a:xfrm>
            <a:prstGeom prst="rect">
              <a:avLst/>
            </a:prstGeom>
            <a:noFill/>
          </p:spPr>
          <p:txBody>
            <a:bodyPr vert="horz" wrap="none" lIns="0" tIns="0" rIns="0" bIns="0" rtlCol="0" anchor="ctr" anchorCtr="1">
              <a:spAutoFit/>
            </a:bodyPr>
            <a:lstStyle/>
            <a:p>
              <a:r>
                <a:rPr lang="en-US" sz="1100" dirty="0"/>
                <a:t>0</a:t>
              </a:r>
            </a:p>
          </p:txBody>
        </p:sp>
        <p:cxnSp>
          <p:nvCxnSpPr>
            <p:cNvPr id="76" name="Straight Arrow Connector 75">
              <a:extLst>
                <a:ext uri="{FF2B5EF4-FFF2-40B4-BE49-F238E27FC236}">
                  <a16:creationId xmlns:a16="http://schemas.microsoft.com/office/drawing/2014/main" id="{5E53D950-EAEE-7046-AA7A-568116181BCC}"/>
                </a:ext>
              </a:extLst>
            </p:cNvPr>
            <p:cNvCxnSpPr>
              <a:cxnSpLocks/>
              <a:stCxn id="23" idx="2"/>
            </p:cNvCxnSpPr>
            <p:nvPr/>
          </p:nvCxnSpPr>
          <p:spPr>
            <a:xfrm flipH="1">
              <a:off x="127634" y="2054235"/>
              <a:ext cx="44155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3DEDF36-F65A-B142-BD6F-588152D6AE4B}"/>
                </a:ext>
              </a:extLst>
            </p:cNvPr>
            <p:cNvSpPr txBox="1"/>
            <p:nvPr/>
          </p:nvSpPr>
          <p:spPr>
            <a:xfrm>
              <a:off x="1681853" y="1650416"/>
              <a:ext cx="72136" cy="169277"/>
            </a:xfrm>
            <a:prstGeom prst="rect">
              <a:avLst/>
            </a:prstGeom>
            <a:noFill/>
          </p:spPr>
          <p:txBody>
            <a:bodyPr vert="horz" wrap="none" lIns="0" tIns="0" rIns="0" bIns="0" rtlCol="0" anchor="ctr" anchorCtr="1">
              <a:spAutoFit/>
            </a:bodyPr>
            <a:lstStyle/>
            <a:p>
              <a:r>
                <a:rPr lang="en-US" sz="1100" dirty="0"/>
                <a:t>1</a:t>
              </a:r>
            </a:p>
          </p:txBody>
        </p:sp>
        <p:sp>
          <p:nvSpPr>
            <p:cNvPr id="79" name="TextBox 78">
              <a:extLst>
                <a:ext uri="{FF2B5EF4-FFF2-40B4-BE49-F238E27FC236}">
                  <a16:creationId xmlns:a16="http://schemas.microsoft.com/office/drawing/2014/main" id="{66A0A5D1-3AFB-4841-8428-BEE2CB635C8B}"/>
                </a:ext>
              </a:extLst>
            </p:cNvPr>
            <p:cNvSpPr txBox="1"/>
            <p:nvPr/>
          </p:nvSpPr>
          <p:spPr>
            <a:xfrm>
              <a:off x="1681853" y="2409839"/>
              <a:ext cx="72136" cy="169277"/>
            </a:xfrm>
            <a:prstGeom prst="rect">
              <a:avLst/>
            </a:prstGeom>
            <a:noFill/>
          </p:spPr>
          <p:txBody>
            <a:bodyPr vert="horz" wrap="none" lIns="0" tIns="0" rIns="0" bIns="0" rtlCol="0" anchor="ctr" anchorCtr="1">
              <a:spAutoFit/>
            </a:bodyPr>
            <a:lstStyle/>
            <a:p>
              <a:r>
                <a:rPr lang="en-US" sz="1100" dirty="0"/>
                <a:t>1</a:t>
              </a:r>
            </a:p>
          </p:txBody>
        </p:sp>
        <p:sp>
          <p:nvSpPr>
            <p:cNvPr id="80" name="TextBox 79">
              <a:extLst>
                <a:ext uri="{FF2B5EF4-FFF2-40B4-BE49-F238E27FC236}">
                  <a16:creationId xmlns:a16="http://schemas.microsoft.com/office/drawing/2014/main" id="{36C40831-CC9C-E247-9A8C-81F0500E5CC1}"/>
                </a:ext>
              </a:extLst>
            </p:cNvPr>
            <p:cNvSpPr txBox="1"/>
            <p:nvPr/>
          </p:nvSpPr>
          <p:spPr>
            <a:xfrm>
              <a:off x="3505037" y="2409839"/>
              <a:ext cx="72136" cy="169277"/>
            </a:xfrm>
            <a:prstGeom prst="rect">
              <a:avLst/>
            </a:prstGeom>
            <a:noFill/>
          </p:spPr>
          <p:txBody>
            <a:bodyPr vert="horz" wrap="none" lIns="0" tIns="0" rIns="0" bIns="0" rtlCol="0" anchor="ctr" anchorCtr="1">
              <a:spAutoFit/>
            </a:bodyPr>
            <a:lstStyle/>
            <a:p>
              <a:r>
                <a:rPr lang="en-US" sz="1100" dirty="0"/>
                <a:t>2</a:t>
              </a:r>
            </a:p>
          </p:txBody>
        </p:sp>
        <p:sp>
          <p:nvSpPr>
            <p:cNvPr id="81" name="TextBox 80">
              <a:extLst>
                <a:ext uri="{FF2B5EF4-FFF2-40B4-BE49-F238E27FC236}">
                  <a16:creationId xmlns:a16="http://schemas.microsoft.com/office/drawing/2014/main" id="{7577E95E-B88B-F34F-A963-B0B3E9F4CEBB}"/>
                </a:ext>
              </a:extLst>
            </p:cNvPr>
            <p:cNvSpPr txBox="1"/>
            <p:nvPr/>
          </p:nvSpPr>
          <p:spPr>
            <a:xfrm>
              <a:off x="3505037" y="1602723"/>
              <a:ext cx="72136" cy="169277"/>
            </a:xfrm>
            <a:prstGeom prst="rect">
              <a:avLst/>
            </a:prstGeom>
            <a:noFill/>
          </p:spPr>
          <p:txBody>
            <a:bodyPr vert="horz" wrap="none" lIns="0" tIns="0" rIns="0" bIns="0" rtlCol="0" anchor="ctr" anchorCtr="1">
              <a:spAutoFit/>
            </a:bodyPr>
            <a:lstStyle/>
            <a:p>
              <a:r>
                <a:rPr lang="en-US" sz="1100" dirty="0"/>
                <a:t>2</a:t>
              </a:r>
            </a:p>
          </p:txBody>
        </p:sp>
        <p:sp>
          <p:nvSpPr>
            <p:cNvPr id="82" name="TextBox 81">
              <a:extLst>
                <a:ext uri="{FF2B5EF4-FFF2-40B4-BE49-F238E27FC236}">
                  <a16:creationId xmlns:a16="http://schemas.microsoft.com/office/drawing/2014/main" id="{10679BE2-222D-E941-B674-F3FE18613256}"/>
                </a:ext>
              </a:extLst>
            </p:cNvPr>
            <p:cNvSpPr txBox="1"/>
            <p:nvPr/>
          </p:nvSpPr>
          <p:spPr>
            <a:xfrm>
              <a:off x="5199669" y="1829423"/>
              <a:ext cx="72136" cy="169277"/>
            </a:xfrm>
            <a:prstGeom prst="rect">
              <a:avLst/>
            </a:prstGeom>
            <a:noFill/>
          </p:spPr>
          <p:txBody>
            <a:bodyPr vert="horz" wrap="none" lIns="0" tIns="0" rIns="0" bIns="0" rtlCol="0" anchor="ctr" anchorCtr="1">
              <a:spAutoFit/>
            </a:bodyPr>
            <a:lstStyle/>
            <a:p>
              <a:r>
                <a:rPr lang="en-US" sz="1100" dirty="0"/>
                <a:t>3</a:t>
              </a:r>
            </a:p>
          </p:txBody>
        </p:sp>
        <p:sp>
          <p:nvSpPr>
            <p:cNvPr id="83" name="TextBox 82">
              <a:extLst>
                <a:ext uri="{FF2B5EF4-FFF2-40B4-BE49-F238E27FC236}">
                  <a16:creationId xmlns:a16="http://schemas.microsoft.com/office/drawing/2014/main" id="{5503C7A6-99BD-0F4A-9EA7-A7A1FF37280C}"/>
                </a:ext>
              </a:extLst>
            </p:cNvPr>
            <p:cNvSpPr txBox="1"/>
            <p:nvPr/>
          </p:nvSpPr>
          <p:spPr>
            <a:xfrm>
              <a:off x="6945608" y="1818488"/>
              <a:ext cx="72136" cy="169277"/>
            </a:xfrm>
            <a:prstGeom prst="rect">
              <a:avLst/>
            </a:prstGeom>
            <a:noFill/>
          </p:spPr>
          <p:txBody>
            <a:bodyPr vert="horz" wrap="none" lIns="0" tIns="0" rIns="0" bIns="0" rtlCol="0" anchor="ctr" anchorCtr="1">
              <a:spAutoFit/>
            </a:bodyPr>
            <a:lstStyle/>
            <a:p>
              <a:r>
                <a:rPr lang="en-US" sz="1100" dirty="0"/>
                <a:t>4</a:t>
              </a:r>
            </a:p>
          </p:txBody>
        </p:sp>
        <p:cxnSp>
          <p:nvCxnSpPr>
            <p:cNvPr id="84" name="Straight Arrow Connector 83">
              <a:extLst>
                <a:ext uri="{FF2B5EF4-FFF2-40B4-BE49-F238E27FC236}">
                  <a16:creationId xmlns:a16="http://schemas.microsoft.com/office/drawing/2014/main" id="{F952DC5A-23A0-EA47-ABFC-099037366CAB}"/>
                </a:ext>
              </a:extLst>
            </p:cNvPr>
            <p:cNvCxnSpPr>
              <a:cxnSpLocks/>
              <a:endCxn id="28" idx="6"/>
            </p:cNvCxnSpPr>
            <p:nvPr/>
          </p:nvCxnSpPr>
          <p:spPr>
            <a:xfrm flipH="1" flipV="1">
              <a:off x="8184751" y="2054235"/>
              <a:ext cx="369093" cy="635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875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515EA79A2D924B8FDCB3D07DB0121C" ma:contentTypeVersion="2" ma:contentTypeDescription="Create a new document." ma:contentTypeScope="" ma:versionID="b828e9393263e364e62673e90c0900d9">
  <xsd:schema xmlns:xsd="http://www.w3.org/2001/XMLSchema" xmlns:xs="http://www.w3.org/2001/XMLSchema" xmlns:p="http://schemas.microsoft.com/office/2006/metadata/properties" xmlns:ns2="81f47a88-6f89-4bbb-a863-913c5f127e67" targetNamespace="http://schemas.microsoft.com/office/2006/metadata/properties" ma:root="true" ma:fieldsID="38b79743c433eb9ab9dd1a0058c555d5" ns2:_="">
    <xsd:import namespace="81f47a88-6f89-4bbb-a863-913c5f127e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47a88-6f89-4bbb-a863-913c5f127e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C7A2BF-2D98-4632-90B0-4565CCECDC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BDE0DF-CF8F-41B2-B776-4036002753CE}">
  <ds:schemaRefs>
    <ds:schemaRef ds:uri="http://schemas.microsoft.com/sharepoint/v3/contenttype/forms"/>
  </ds:schemaRefs>
</ds:datastoreItem>
</file>

<file path=customXml/itemProps3.xml><?xml version="1.0" encoding="utf-8"?>
<ds:datastoreItem xmlns:ds="http://schemas.openxmlformats.org/officeDocument/2006/customXml" ds:itemID="{34B479E6-0FD3-44CC-BDE9-AD7DFAB356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47a88-6f89-4bbb-a863-913c5f127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TotalTime>
  <Words>217</Words>
  <Application>Microsoft Office PowerPoint</Application>
  <PresentationFormat>Widescreen</PresentationFormat>
  <Paragraphs>76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Blair Watkinson</dc:creator>
  <cp:lastModifiedBy>Borghetti, Brett J Civ USAF AETC AFIT/ENG</cp:lastModifiedBy>
  <cp:revision>7</cp:revision>
  <dcterms:created xsi:type="dcterms:W3CDTF">2021-03-28T00:58:03Z</dcterms:created>
  <dcterms:modified xsi:type="dcterms:W3CDTF">2021-03-28T11:12:50Z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0x0101003B515EA79A2D924B8FDCB3D07DB0121C</vt:lpwstr>
  </property>
</Properties>
</file>