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7" r:id="rId5"/>
    <p:sldId id="278" r:id="rId6"/>
    <p:sldId id="279" r:id="rId7"/>
    <p:sldId id="280" r:id="rId8"/>
    <p:sldId id="281" r:id="rId9"/>
    <p:sldId id="282" r:id="rId10"/>
    <p:sldId id="276" r:id="rId11"/>
    <p:sldId id="28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8"/>
    <p:restoredTop sz="96308" autoAdjust="0"/>
  </p:normalViewPr>
  <p:slideViewPr>
    <p:cSldViewPr snapToGrid="0" snapToObjects="1">
      <p:cViewPr varScale="1">
        <p:scale>
          <a:sx n="115" d="100"/>
          <a:sy n="115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7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1687AB-0FF7-4F35-94EF-D9C594F49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F5B38-5198-4B41-AFAB-81B3146CBB5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2AB1F-CF0D-4754-A3CC-FCB5771FF15D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DD2F4-C207-48CF-9CA1-A3EBD86C99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07887-7062-4FBE-87D8-84B96794B6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D7CA6-8D36-465F-AB41-E1FE8F3F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9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F2A8A-2B17-1844-9E9E-E2C485534FD8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25959-3510-3345-B215-A3A1278A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6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2"/>
            <a:ext cx="7848600" cy="1927225"/>
          </a:xfrm>
        </p:spPr>
        <p:txBody>
          <a:bodyPr anchor="b">
            <a:noAutofit/>
          </a:bodyPr>
          <a:lstStyle>
            <a:lvl1pPr>
              <a:defRPr sz="4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C7C4-44C5-DB41-A250-F86FF3B1C7C4}" type="datetime1">
              <a:rPr lang="en-US" smtClean="0"/>
              <a:pPr/>
              <a:t>3/26/2022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5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D6112-BB1C-0044-BF62-99CE1FA9439D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8E6F-95AF-0442-87B8-DAECC9616437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1804-46FA-B545-9BCE-ED0A08CFCF5F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4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E189-4790-794C-8ADB-7C294595E730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89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3C6B-77B3-324A-8092-26AF785D795E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7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6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18A83-3EB4-E34E-8FC5-CAA415590D8F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0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26EEF-F75D-6941-B54B-7831E9DFFDFE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F0826-2CC8-024F-8BF0-B8847A09745F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5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C857-8489-7748-BBC3-862D6AF51918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7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2D42-939B-424D-B869-3F4431CE6A67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1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0CBB11-B207-CB41-8CC4-7484A3909556}" type="datetime1">
              <a:rPr lang="en-US" smtClean="0"/>
              <a:pPr/>
              <a:t>3/26/2022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rgbClr val="FFFFFF"/>
                </a:solidFill>
              </a:defRPr>
            </a:lvl1pPr>
          </a:lstStyle>
          <a:p>
            <a:fld id="{E4FFCA10-EE3F-AF4E-9EA4-E5CA2D91A1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2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0287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ED8AFB-C815-4F66-8501-5A1BBADF7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TRAJECTORIES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DAB8A58-12ED-481B-AE04-A284FE7D75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Applying Trajectories to Your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4FD22-C803-4656-A255-254E7D18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3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7DC9-FA09-4FAE-8ACE-339F3EDE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Pre-Activities for DST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71B9-F3A5-40BA-BFB8-A35317D4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larger problem you are working on</a:t>
            </a:r>
          </a:p>
          <a:p>
            <a:pPr lvl="1"/>
            <a:r>
              <a:rPr lang="en-US" dirty="0"/>
              <a:t>Who is your customer?</a:t>
            </a:r>
          </a:p>
          <a:p>
            <a:pPr lvl="1"/>
            <a:r>
              <a:rPr lang="en-US" dirty="0"/>
              <a:t>What do they want?</a:t>
            </a:r>
          </a:p>
          <a:p>
            <a:pPr lvl="1"/>
            <a:r>
              <a:rPr lang="en-US" dirty="0"/>
              <a:t>What data could be available?</a:t>
            </a:r>
          </a:p>
          <a:p>
            <a:pPr lvl="1"/>
            <a:r>
              <a:rPr lang="en-US" dirty="0"/>
              <a:t>What would you have to do to collect the data?</a:t>
            </a:r>
          </a:p>
          <a:p>
            <a:r>
              <a:rPr lang="en-US" dirty="0"/>
              <a:t>What does the ML task need to do (inputs-&gt;Outputs)?</a:t>
            </a:r>
          </a:p>
          <a:p>
            <a:r>
              <a:rPr lang="en-US" dirty="0"/>
              <a:t>Is there an iterative data-&gt;decision process or is this one-and-done?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6FFA6-1B4E-44FD-B83A-DD4C78B6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420A-CD5C-4816-B3DA-2E09268F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 Peer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2A64B-3B29-4AE7-898E-BC8D22CF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into pairs (or 3-person groups)</a:t>
            </a:r>
          </a:p>
          <a:p>
            <a:r>
              <a:rPr lang="en-US" dirty="0"/>
              <a:t>Explain your research goals</a:t>
            </a:r>
          </a:p>
          <a:p>
            <a:r>
              <a:rPr lang="en-US" dirty="0"/>
              <a:t>Describe key activities</a:t>
            </a:r>
          </a:p>
          <a:p>
            <a:r>
              <a:rPr lang="en-US" dirty="0"/>
              <a:t>Share your DST</a:t>
            </a:r>
          </a:p>
          <a:p>
            <a:r>
              <a:rPr lang="en-US" dirty="0"/>
              <a:t>Get peer feedback</a:t>
            </a:r>
          </a:p>
          <a:p>
            <a:pPr lvl="1"/>
            <a:r>
              <a:rPr lang="en-US" dirty="0"/>
              <a:t>Capture what you would change</a:t>
            </a:r>
          </a:p>
          <a:p>
            <a:r>
              <a:rPr lang="en-US" dirty="0"/>
              <a:t>Update your DST in prep for the next activity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54C4B-90ED-416A-BC48-ADE68A69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F58B-4466-4D30-91AA-496CEFD5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 Sharing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7509E-13A2-4936-AAA9-847AA41D1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students will share and describe their DSTs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82C38-E62D-4B59-A477-B6F36954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78A1-0966-41F1-B316-EE1314AE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DST Hotwash Questions </a:t>
            </a:r>
            <a:br>
              <a:rPr lang="en-US" dirty="0"/>
            </a:br>
            <a:r>
              <a:rPr lang="en-US" dirty="0"/>
              <a:t>(fill out your one-note worksheet)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1800-DEAB-4F96-8CAF-72C464C4D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much of DST is ML?</a:t>
            </a:r>
          </a:p>
          <a:p>
            <a:r>
              <a:rPr lang="en-US" dirty="0"/>
              <a:t>What have we learned from this activity?</a:t>
            </a:r>
          </a:p>
          <a:p>
            <a:pPr lvl="1"/>
            <a:r>
              <a:rPr lang="en-US" dirty="0"/>
              <a:t>Anything surprising?</a:t>
            </a:r>
          </a:p>
          <a:p>
            <a:pPr lvl="1"/>
            <a:r>
              <a:rPr lang="en-US" dirty="0"/>
              <a:t>What has changed in what you plan to do in this class?</a:t>
            </a:r>
          </a:p>
          <a:p>
            <a:pPr lvl="1"/>
            <a:r>
              <a:rPr lang="en-US" dirty="0"/>
              <a:t>What has changed about what you plan to do for your research?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6945A-9593-423C-90E3-D11163BF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BC96-2F35-4DF2-A518-23392CB5C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Project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6311F-4EC3-41EE-A03B-A76ED896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Domain of study / problem / task / research question (your research)</a:t>
            </a:r>
          </a:p>
          <a:p>
            <a:r>
              <a:rPr lang="en-US" sz="2000" dirty="0"/>
              <a:t>How your research can benefit from ML</a:t>
            </a:r>
          </a:p>
          <a:p>
            <a:r>
              <a:rPr lang="en-US" sz="2000" dirty="0"/>
              <a:t>DST of how your CSCE 623 project fits into the larger scheme for the customer*</a:t>
            </a:r>
          </a:p>
          <a:p>
            <a:r>
              <a:rPr lang="en-US" sz="2000" dirty="0"/>
              <a:t>Data Details &amp; Exploration</a:t>
            </a:r>
          </a:p>
          <a:p>
            <a:r>
              <a:rPr lang="en-US" sz="2000" dirty="0"/>
              <a:t>Specific Machine Learning task you will work on (e.g. regression; classification; clustering)</a:t>
            </a:r>
          </a:p>
          <a:p>
            <a:r>
              <a:rPr lang="en-US" sz="2000" dirty="0"/>
              <a:t>Potential publication venues</a:t>
            </a:r>
          </a:p>
          <a:p>
            <a:r>
              <a:rPr lang="en-US" sz="2000" dirty="0"/>
              <a:t>What resources you will need to accomplish this task</a:t>
            </a:r>
          </a:p>
          <a:p>
            <a:r>
              <a:rPr lang="en-US" sz="2000" dirty="0"/>
              <a:t>If there is anything outside of this class you need to learn to do this project, what is it and how will you acquire it?</a:t>
            </a:r>
          </a:p>
          <a:p>
            <a:endParaRPr lang="en-US" sz="2000" dirty="0"/>
          </a:p>
          <a:p>
            <a:r>
              <a:rPr lang="en-US" sz="2000" dirty="0"/>
              <a:t>*if you are doing basic research, the customer is “science”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F3B0F-1326-4CEE-831C-DEFA6F02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8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your project proposal -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your data source?</a:t>
            </a:r>
          </a:p>
          <a:p>
            <a:r>
              <a:rPr lang="en-US" dirty="0"/>
              <a:t>How well does your dataset represent the population you are attempting to model?</a:t>
            </a:r>
          </a:p>
          <a:p>
            <a:r>
              <a:rPr lang="en-US" dirty="0"/>
              <a:t>Is your dataset large enough to conduct statistical analysis?</a:t>
            </a:r>
          </a:p>
          <a:p>
            <a:r>
              <a:rPr lang="en-US" dirty="0"/>
              <a:t>Can you augment the data?</a:t>
            </a:r>
          </a:p>
          <a:p>
            <a:r>
              <a:rPr lang="en-US" dirty="0"/>
              <a:t>How “clean” is the dataset? Are there errors or missing data? What can you do to resolve these problems?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2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Preparing for your project proposal – ML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form of the output of your ML task?</a:t>
            </a:r>
          </a:p>
          <a:p>
            <a:pPr lvl="1"/>
            <a:r>
              <a:rPr lang="en-US" dirty="0"/>
              <a:t>Numerical value (supervised regression)</a:t>
            </a:r>
          </a:p>
          <a:p>
            <a:pPr lvl="1"/>
            <a:r>
              <a:rPr lang="en-US" dirty="0"/>
              <a:t>Classification (supervised classification)</a:t>
            </a:r>
          </a:p>
          <a:p>
            <a:pPr lvl="1"/>
            <a:r>
              <a:rPr lang="en-US" dirty="0"/>
              <a:t>Pattern discovery in data (unsupervised)</a:t>
            </a:r>
          </a:p>
          <a:p>
            <a:r>
              <a:rPr lang="en-US" dirty="0"/>
              <a:t>Who might use your data product? How or 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88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B17B02A191045BC8595B59CA02D81" ma:contentTypeVersion="4" ma:contentTypeDescription="Create a new document." ma:contentTypeScope="" ma:versionID="ec5034529ed55d5c9c5c3097ee905b43">
  <xsd:schema xmlns:xsd="http://www.w3.org/2001/XMLSchema" xmlns:xs="http://www.w3.org/2001/XMLSchema" xmlns:p="http://schemas.microsoft.com/office/2006/metadata/properties" xmlns:ns2="b6e4665e-6265-4aac-8906-b0ecf02eda64" targetNamespace="http://schemas.microsoft.com/office/2006/metadata/properties" ma:root="true" ma:fieldsID="a1bb26195cf974a4d73efd6a42a0471e" ns2:_="">
    <xsd:import namespace="b6e4665e-6265-4aac-8906-b0ecf02eda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e4665e-6265-4aac-8906-b0ecf02eda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C7A2BF-2D98-4632-90B0-4565CCECDC9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BDE0DF-CF8F-41B2-B776-403600275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CFD79F-3C5B-4624-9DDA-F3B3FDEFF1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e4665e-6265-4aac-8906-b0ecf02eda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418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Clarity</vt:lpstr>
      <vt:lpstr>DATA SCIENCE TRAJECTORIES</vt:lpstr>
      <vt:lpstr>Key Pre-Activities for DST Development</vt:lpstr>
      <vt:lpstr>DST Peer Activity</vt:lpstr>
      <vt:lpstr>DST Sharing Activity</vt:lpstr>
      <vt:lpstr>DST Hotwash Questions  (fill out your one-note worksheet)</vt:lpstr>
      <vt:lpstr>Preview Project Proposal</vt:lpstr>
      <vt:lpstr>Preparing for your project proposal - Data</vt:lpstr>
      <vt:lpstr>Preparing for your project proposal – ML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Blair Watkinson</dc:creator>
  <cp:lastModifiedBy>BORGHETTI, BRETT J CIV USAF AETC AFIT/ENG</cp:lastModifiedBy>
  <cp:revision>42</cp:revision>
  <dcterms:created xsi:type="dcterms:W3CDTF">2021-03-28T00:58:03Z</dcterms:created>
  <dcterms:modified xsi:type="dcterms:W3CDTF">2022-03-26T19:59:31Z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0x0101007D2B17B02A191045BC8595B59CA02D81</vt:lpwstr>
  </property>
</Properties>
</file>