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</p:sldMasterIdLst>
  <p:notesMasterIdLst>
    <p:notesMasterId r:id="rId29"/>
  </p:notesMasterIdLst>
  <p:sldIdLst>
    <p:sldId id="256" r:id="rId3"/>
    <p:sldId id="297" r:id="rId4"/>
    <p:sldId id="258" r:id="rId5"/>
    <p:sldId id="298" r:id="rId6"/>
    <p:sldId id="259" r:id="rId7"/>
    <p:sldId id="257" r:id="rId8"/>
    <p:sldId id="260" r:id="rId9"/>
    <p:sldId id="261" r:id="rId10"/>
    <p:sldId id="299" r:id="rId11"/>
    <p:sldId id="300" r:id="rId12"/>
    <p:sldId id="262" r:id="rId13"/>
    <p:sldId id="263" r:id="rId14"/>
    <p:sldId id="301" r:id="rId15"/>
    <p:sldId id="271" r:id="rId16"/>
    <p:sldId id="278" r:id="rId17"/>
    <p:sldId id="283" r:id="rId18"/>
    <p:sldId id="284" r:id="rId19"/>
    <p:sldId id="285" r:id="rId20"/>
    <p:sldId id="286" r:id="rId21"/>
    <p:sldId id="287" r:id="rId22"/>
    <p:sldId id="292" r:id="rId23"/>
    <p:sldId id="288" r:id="rId24"/>
    <p:sldId id="289" r:id="rId25"/>
    <p:sldId id="290" r:id="rId26"/>
    <p:sldId id="291" r:id="rId27"/>
    <p:sldId id="295" r:id="rId2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Garamond" panose="02020404030301010803" pitchFamily="18" charset="0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778E4E-EAC6-4B5C-A9C2-E693BCBBD674}" v="20" dt="2023-07-10T22:02:35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1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8.xml"/><Relationship Id="rId41" Type="http://schemas.openxmlformats.org/officeDocument/2006/relationships/font" Target="fonts/font1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nce Champagne" userId="784b97b5c38d2804" providerId="LiveId" clId="{26778E4E-EAC6-4B5C-A9C2-E693BCBBD674}"/>
    <pc:docChg chg="undo custSel addSld delSld modSld sldOrd modMainMaster">
      <pc:chgData name="Lance Champagne" userId="784b97b5c38d2804" providerId="LiveId" clId="{26778E4E-EAC6-4B5C-A9C2-E693BCBBD674}" dt="2023-07-10T23:09:41.841" v="2499" actId="47"/>
      <pc:docMkLst>
        <pc:docMk/>
      </pc:docMkLst>
      <pc:sldChg chg="modSp mod">
        <pc:chgData name="Lance Champagne" userId="784b97b5c38d2804" providerId="LiveId" clId="{26778E4E-EAC6-4B5C-A9C2-E693BCBBD674}" dt="2023-07-10T18:48:39.256" v="96" actId="122"/>
        <pc:sldMkLst>
          <pc:docMk/>
          <pc:sldMk cId="0" sldId="256"/>
        </pc:sldMkLst>
        <pc:spChg chg="mod">
          <ac:chgData name="Lance Champagne" userId="784b97b5c38d2804" providerId="LiveId" clId="{26778E4E-EAC6-4B5C-A9C2-E693BCBBD674}" dt="2023-07-10T18:48:39.256" v="96" actId="122"/>
          <ac:spMkLst>
            <pc:docMk/>
            <pc:sldMk cId="0" sldId="256"/>
            <ac:spMk id="143" creationId="{00000000-0000-0000-0000-000000000000}"/>
          </ac:spMkLst>
        </pc:spChg>
      </pc:sldChg>
      <pc:sldChg chg="modNotes">
        <pc:chgData name="Lance Champagne" userId="784b97b5c38d2804" providerId="LiveId" clId="{26778E4E-EAC6-4B5C-A9C2-E693BCBBD674}" dt="2023-07-10T18:47:23.077" v="90" actId="2711"/>
        <pc:sldMkLst>
          <pc:docMk/>
          <pc:sldMk cId="0" sldId="257"/>
        </pc:sldMkLst>
      </pc:sldChg>
      <pc:sldChg chg="ord modNotes">
        <pc:chgData name="Lance Champagne" userId="784b97b5c38d2804" providerId="LiveId" clId="{26778E4E-EAC6-4B5C-A9C2-E693BCBBD674}" dt="2023-07-10T20:12:19.540" v="780"/>
        <pc:sldMkLst>
          <pc:docMk/>
          <pc:sldMk cId="0" sldId="258"/>
        </pc:sldMkLst>
      </pc:sldChg>
      <pc:sldChg chg="addSp modSp mod ord modNotes">
        <pc:chgData name="Lance Champagne" userId="784b97b5c38d2804" providerId="LiveId" clId="{26778E4E-EAC6-4B5C-A9C2-E693BCBBD674}" dt="2023-07-10T20:15:29.235" v="944"/>
        <pc:sldMkLst>
          <pc:docMk/>
          <pc:sldMk cId="0" sldId="259"/>
        </pc:sldMkLst>
        <pc:spChg chg="add mod">
          <ac:chgData name="Lance Champagne" userId="784b97b5c38d2804" providerId="LiveId" clId="{26778E4E-EAC6-4B5C-A9C2-E693BCBBD674}" dt="2023-07-10T20:14:44.128" v="942" actId="20577"/>
          <ac:spMkLst>
            <pc:docMk/>
            <pc:sldMk cId="0" sldId="259"/>
            <ac:spMk id="2" creationId="{8E7643D6-EF94-B6FD-1FF7-C9599F3B8B1C}"/>
          </ac:spMkLst>
        </pc:spChg>
      </pc:sldChg>
      <pc:sldChg chg="modSp mod modNotes">
        <pc:chgData name="Lance Champagne" userId="784b97b5c38d2804" providerId="LiveId" clId="{26778E4E-EAC6-4B5C-A9C2-E693BCBBD674}" dt="2023-07-10T21:26:43.759" v="1817" actId="20577"/>
        <pc:sldMkLst>
          <pc:docMk/>
          <pc:sldMk cId="0" sldId="260"/>
        </pc:sldMkLst>
        <pc:spChg chg="mod">
          <ac:chgData name="Lance Champagne" userId="784b97b5c38d2804" providerId="LiveId" clId="{26778E4E-EAC6-4B5C-A9C2-E693BCBBD674}" dt="2023-07-10T21:26:43.759" v="1817" actId="20577"/>
          <ac:spMkLst>
            <pc:docMk/>
            <pc:sldMk cId="0" sldId="260"/>
            <ac:spMk id="166" creationId="{00000000-0000-0000-0000-000000000000}"/>
          </ac:spMkLst>
        </pc:spChg>
      </pc:sldChg>
      <pc:sldChg chg="modSp add del mod modNotes">
        <pc:chgData name="Lance Champagne" userId="784b97b5c38d2804" providerId="LiveId" clId="{26778E4E-EAC6-4B5C-A9C2-E693BCBBD674}" dt="2023-07-10T21:25:57.967" v="1814" actId="47"/>
        <pc:sldMkLst>
          <pc:docMk/>
          <pc:sldMk cId="0" sldId="261"/>
        </pc:sldMkLst>
        <pc:spChg chg="mod">
          <ac:chgData name="Lance Champagne" userId="784b97b5c38d2804" providerId="LiveId" clId="{26778E4E-EAC6-4B5C-A9C2-E693BCBBD674}" dt="2023-07-10T20:17:08.082" v="946" actId="1076"/>
          <ac:spMkLst>
            <pc:docMk/>
            <pc:sldMk cId="0" sldId="261"/>
            <ac:spMk id="174" creationId="{00000000-0000-0000-0000-000000000000}"/>
          </ac:spMkLst>
        </pc:spChg>
      </pc:sldChg>
      <pc:sldChg chg="addSp delSp modSp mod modNotes">
        <pc:chgData name="Lance Champagne" userId="784b97b5c38d2804" providerId="LiveId" clId="{26778E4E-EAC6-4B5C-A9C2-E693BCBBD674}" dt="2023-07-10T22:02:32.324" v="2479" actId="21"/>
        <pc:sldMkLst>
          <pc:docMk/>
          <pc:sldMk cId="0" sldId="262"/>
        </pc:sldMkLst>
        <pc:spChg chg="mod">
          <ac:chgData name="Lance Champagne" userId="784b97b5c38d2804" providerId="LiveId" clId="{26778E4E-EAC6-4B5C-A9C2-E693BCBBD674}" dt="2023-07-10T21:46:32.273" v="1980" actId="20577"/>
          <ac:spMkLst>
            <pc:docMk/>
            <pc:sldMk cId="0" sldId="262"/>
            <ac:spMk id="179" creationId="{00000000-0000-0000-0000-000000000000}"/>
          </ac:spMkLst>
        </pc:spChg>
        <pc:spChg chg="mod">
          <ac:chgData name="Lance Champagne" userId="784b97b5c38d2804" providerId="LiveId" clId="{26778E4E-EAC6-4B5C-A9C2-E693BCBBD674}" dt="2023-07-10T21:10:13.332" v="1657" actId="6549"/>
          <ac:spMkLst>
            <pc:docMk/>
            <pc:sldMk cId="0" sldId="262"/>
            <ac:spMk id="180" creationId="{00000000-0000-0000-0000-000000000000}"/>
          </ac:spMkLst>
        </pc:spChg>
        <pc:picChg chg="add del mod">
          <ac:chgData name="Lance Champagne" userId="784b97b5c38d2804" providerId="LiveId" clId="{26778E4E-EAC6-4B5C-A9C2-E693BCBBD674}" dt="2023-07-10T22:02:32.324" v="2479" actId="21"/>
          <ac:picMkLst>
            <pc:docMk/>
            <pc:sldMk cId="0" sldId="262"/>
            <ac:picMk id="2" creationId="{93C2CC96-876A-C732-03F8-3E10D7754C39}"/>
          </ac:picMkLst>
        </pc:picChg>
      </pc:sldChg>
      <pc:sldChg chg="addSp delSp modSp mod modNotes">
        <pc:chgData name="Lance Champagne" userId="784b97b5c38d2804" providerId="LiveId" clId="{26778E4E-EAC6-4B5C-A9C2-E693BCBBD674}" dt="2023-07-10T22:02:49.717" v="2482" actId="167"/>
        <pc:sldMkLst>
          <pc:docMk/>
          <pc:sldMk cId="0" sldId="263"/>
        </pc:sldMkLst>
        <pc:spChg chg="mod">
          <ac:chgData name="Lance Champagne" userId="784b97b5c38d2804" providerId="LiveId" clId="{26778E4E-EAC6-4B5C-A9C2-E693BCBBD674}" dt="2023-07-10T21:46:46.602" v="1981" actId="20577"/>
          <ac:spMkLst>
            <pc:docMk/>
            <pc:sldMk cId="0" sldId="263"/>
            <ac:spMk id="185" creationId="{00000000-0000-0000-0000-000000000000}"/>
          </ac:spMkLst>
        </pc:spChg>
        <pc:spChg chg="mod">
          <ac:chgData name="Lance Champagne" userId="784b97b5c38d2804" providerId="LiveId" clId="{26778E4E-EAC6-4B5C-A9C2-E693BCBBD674}" dt="2023-07-10T21:45:03.447" v="1908" actId="20577"/>
          <ac:spMkLst>
            <pc:docMk/>
            <pc:sldMk cId="0" sldId="263"/>
            <ac:spMk id="186" creationId="{00000000-0000-0000-0000-000000000000}"/>
          </ac:spMkLst>
        </pc:spChg>
        <pc:picChg chg="add mod ord">
          <ac:chgData name="Lance Champagne" userId="784b97b5c38d2804" providerId="LiveId" clId="{26778E4E-EAC6-4B5C-A9C2-E693BCBBD674}" dt="2023-07-10T22:02:49.717" v="2482" actId="167"/>
          <ac:picMkLst>
            <pc:docMk/>
            <pc:sldMk cId="0" sldId="263"/>
            <ac:picMk id="2" creationId="{6B77A0F6-C71A-8682-AC4F-8C3ACA5BBE3B}"/>
          </ac:picMkLst>
        </pc:picChg>
        <pc:picChg chg="del">
          <ac:chgData name="Lance Champagne" userId="784b97b5c38d2804" providerId="LiveId" clId="{26778E4E-EAC6-4B5C-A9C2-E693BCBBD674}" dt="2023-07-10T21:44:19.617" v="1818" actId="478"/>
          <ac:picMkLst>
            <pc:docMk/>
            <pc:sldMk cId="0" sldId="263"/>
            <ac:picMk id="187" creationId="{00000000-0000-0000-0000-000000000000}"/>
          </ac:picMkLst>
        </pc:picChg>
      </pc:sldChg>
      <pc:sldChg chg="del modNotes">
        <pc:chgData name="Lance Champagne" userId="784b97b5c38d2804" providerId="LiveId" clId="{26778E4E-EAC6-4B5C-A9C2-E693BCBBD674}" dt="2023-07-10T23:09:41.841" v="2499" actId="47"/>
        <pc:sldMkLst>
          <pc:docMk/>
          <pc:sldMk cId="0" sldId="264"/>
        </pc:sldMkLst>
      </pc:sldChg>
      <pc:sldChg chg="del modNotes">
        <pc:chgData name="Lance Champagne" userId="784b97b5c38d2804" providerId="LiveId" clId="{26778E4E-EAC6-4B5C-A9C2-E693BCBBD674}" dt="2023-07-10T23:09:41.841" v="2499" actId="47"/>
        <pc:sldMkLst>
          <pc:docMk/>
          <pc:sldMk cId="0" sldId="265"/>
        </pc:sldMkLst>
      </pc:sldChg>
      <pc:sldChg chg="del modNotes">
        <pc:chgData name="Lance Champagne" userId="784b97b5c38d2804" providerId="LiveId" clId="{26778E4E-EAC6-4B5C-A9C2-E693BCBBD674}" dt="2023-07-10T23:09:41.841" v="2499" actId="47"/>
        <pc:sldMkLst>
          <pc:docMk/>
          <pc:sldMk cId="0" sldId="266"/>
        </pc:sldMkLst>
      </pc:sldChg>
      <pc:sldChg chg="del modNotes">
        <pc:chgData name="Lance Champagne" userId="784b97b5c38d2804" providerId="LiveId" clId="{26778E4E-EAC6-4B5C-A9C2-E693BCBBD674}" dt="2023-07-10T23:09:41.841" v="2499" actId="47"/>
        <pc:sldMkLst>
          <pc:docMk/>
          <pc:sldMk cId="0" sldId="267"/>
        </pc:sldMkLst>
      </pc:sldChg>
      <pc:sldChg chg="del modNotes">
        <pc:chgData name="Lance Champagne" userId="784b97b5c38d2804" providerId="LiveId" clId="{26778E4E-EAC6-4B5C-A9C2-E693BCBBD674}" dt="2023-07-10T23:09:41.841" v="2499" actId="47"/>
        <pc:sldMkLst>
          <pc:docMk/>
          <pc:sldMk cId="0" sldId="268"/>
        </pc:sldMkLst>
      </pc:sldChg>
      <pc:sldChg chg="del modNotes">
        <pc:chgData name="Lance Champagne" userId="784b97b5c38d2804" providerId="LiveId" clId="{26778E4E-EAC6-4B5C-A9C2-E693BCBBD674}" dt="2023-07-10T23:09:41.841" v="2499" actId="47"/>
        <pc:sldMkLst>
          <pc:docMk/>
          <pc:sldMk cId="0" sldId="269"/>
        </pc:sldMkLst>
      </pc:sldChg>
      <pc:sldChg chg="del modNotes">
        <pc:chgData name="Lance Champagne" userId="784b97b5c38d2804" providerId="LiveId" clId="{26778E4E-EAC6-4B5C-A9C2-E693BCBBD674}" dt="2023-07-10T23:09:41.841" v="2499" actId="47"/>
        <pc:sldMkLst>
          <pc:docMk/>
          <pc:sldMk cId="0" sldId="270"/>
        </pc:sldMkLst>
      </pc:sldChg>
      <pc:sldChg chg="ord modNotes">
        <pc:chgData name="Lance Champagne" userId="784b97b5c38d2804" providerId="LiveId" clId="{26778E4E-EAC6-4B5C-A9C2-E693BCBBD674}" dt="2023-07-10T23:04:22.661" v="2488"/>
        <pc:sldMkLst>
          <pc:docMk/>
          <pc:sldMk cId="0" sldId="271"/>
        </pc:sldMkLst>
      </pc:sldChg>
      <pc:sldChg chg="del modNotes">
        <pc:chgData name="Lance Champagne" userId="784b97b5c38d2804" providerId="LiveId" clId="{26778E4E-EAC6-4B5C-A9C2-E693BCBBD674}" dt="2023-07-10T23:09:41.841" v="2499" actId="47"/>
        <pc:sldMkLst>
          <pc:docMk/>
          <pc:sldMk cId="0" sldId="272"/>
        </pc:sldMkLst>
      </pc:sldChg>
      <pc:sldChg chg="del modNotes">
        <pc:chgData name="Lance Champagne" userId="784b97b5c38d2804" providerId="LiveId" clId="{26778E4E-EAC6-4B5C-A9C2-E693BCBBD674}" dt="2023-07-10T23:09:41.841" v="2499" actId="47"/>
        <pc:sldMkLst>
          <pc:docMk/>
          <pc:sldMk cId="0" sldId="273"/>
        </pc:sldMkLst>
      </pc:sldChg>
      <pc:sldChg chg="del modNotes">
        <pc:chgData name="Lance Champagne" userId="784b97b5c38d2804" providerId="LiveId" clId="{26778E4E-EAC6-4B5C-A9C2-E693BCBBD674}" dt="2023-07-10T23:09:41.841" v="2499" actId="47"/>
        <pc:sldMkLst>
          <pc:docMk/>
          <pc:sldMk cId="0" sldId="274"/>
        </pc:sldMkLst>
      </pc:sldChg>
      <pc:sldChg chg="del modNotes">
        <pc:chgData name="Lance Champagne" userId="784b97b5c38d2804" providerId="LiveId" clId="{26778E4E-EAC6-4B5C-A9C2-E693BCBBD674}" dt="2023-07-10T23:09:41.841" v="2499" actId="47"/>
        <pc:sldMkLst>
          <pc:docMk/>
          <pc:sldMk cId="0" sldId="275"/>
        </pc:sldMkLst>
      </pc:sldChg>
      <pc:sldChg chg="del modNotes">
        <pc:chgData name="Lance Champagne" userId="784b97b5c38d2804" providerId="LiveId" clId="{26778E4E-EAC6-4B5C-A9C2-E693BCBBD674}" dt="2023-07-10T23:09:41.841" v="2499" actId="47"/>
        <pc:sldMkLst>
          <pc:docMk/>
          <pc:sldMk cId="0" sldId="276"/>
        </pc:sldMkLst>
      </pc:sldChg>
      <pc:sldChg chg="del modNotes">
        <pc:chgData name="Lance Champagne" userId="784b97b5c38d2804" providerId="LiveId" clId="{26778E4E-EAC6-4B5C-A9C2-E693BCBBD674}" dt="2023-07-10T23:09:41.841" v="2499" actId="47"/>
        <pc:sldMkLst>
          <pc:docMk/>
          <pc:sldMk cId="0" sldId="277"/>
        </pc:sldMkLst>
      </pc:sldChg>
      <pc:sldChg chg="ord modNotes">
        <pc:chgData name="Lance Champagne" userId="784b97b5c38d2804" providerId="LiveId" clId="{26778E4E-EAC6-4B5C-A9C2-E693BCBBD674}" dt="2023-07-10T23:05:42.787" v="2490"/>
        <pc:sldMkLst>
          <pc:docMk/>
          <pc:sldMk cId="0" sldId="278"/>
        </pc:sldMkLst>
      </pc:sldChg>
      <pc:sldChg chg="delSp del mod ord modNotes">
        <pc:chgData name="Lance Champagne" userId="784b97b5c38d2804" providerId="LiveId" clId="{26778E4E-EAC6-4B5C-A9C2-E693BCBBD674}" dt="2023-07-10T22:03:32.669" v="2483" actId="47"/>
        <pc:sldMkLst>
          <pc:docMk/>
          <pc:sldMk cId="0" sldId="279"/>
        </pc:sldMkLst>
        <pc:picChg chg="del">
          <ac:chgData name="Lance Champagne" userId="784b97b5c38d2804" providerId="LiveId" clId="{26778E4E-EAC6-4B5C-A9C2-E693BCBBD674}" dt="2023-07-10T22:02:00.038" v="2477" actId="21"/>
          <ac:picMkLst>
            <pc:docMk/>
            <pc:sldMk cId="0" sldId="279"/>
            <ac:picMk id="285" creationId="{00000000-0000-0000-0000-000000000000}"/>
          </ac:picMkLst>
        </pc:picChg>
      </pc:sldChg>
      <pc:sldChg chg="del modNotes">
        <pc:chgData name="Lance Champagne" userId="784b97b5c38d2804" providerId="LiveId" clId="{26778E4E-EAC6-4B5C-A9C2-E693BCBBD674}" dt="2023-07-10T23:09:41.841" v="2499" actId="47"/>
        <pc:sldMkLst>
          <pc:docMk/>
          <pc:sldMk cId="0" sldId="280"/>
        </pc:sldMkLst>
      </pc:sldChg>
      <pc:sldChg chg="del modNotes">
        <pc:chgData name="Lance Champagne" userId="784b97b5c38d2804" providerId="LiveId" clId="{26778E4E-EAC6-4B5C-A9C2-E693BCBBD674}" dt="2023-07-10T23:09:41.841" v="2499" actId="47"/>
        <pc:sldMkLst>
          <pc:docMk/>
          <pc:sldMk cId="0" sldId="281"/>
        </pc:sldMkLst>
      </pc:sldChg>
      <pc:sldChg chg="del modNotes">
        <pc:chgData name="Lance Champagne" userId="784b97b5c38d2804" providerId="LiveId" clId="{26778E4E-EAC6-4B5C-A9C2-E693BCBBD674}" dt="2023-07-10T23:09:41.841" v="2499" actId="47"/>
        <pc:sldMkLst>
          <pc:docMk/>
          <pc:sldMk cId="0" sldId="282"/>
        </pc:sldMkLst>
      </pc:sldChg>
      <pc:sldChg chg="ord modNotes">
        <pc:chgData name="Lance Champagne" userId="784b97b5c38d2804" providerId="LiveId" clId="{26778E4E-EAC6-4B5C-A9C2-E693BCBBD674}" dt="2023-07-10T23:07:32.254" v="2492"/>
        <pc:sldMkLst>
          <pc:docMk/>
          <pc:sldMk cId="0" sldId="283"/>
        </pc:sldMkLst>
      </pc:sldChg>
      <pc:sldChg chg="ord modNotes">
        <pc:chgData name="Lance Champagne" userId="784b97b5c38d2804" providerId="LiveId" clId="{26778E4E-EAC6-4B5C-A9C2-E693BCBBD674}" dt="2023-07-10T23:07:32.254" v="2492"/>
        <pc:sldMkLst>
          <pc:docMk/>
          <pc:sldMk cId="0" sldId="284"/>
        </pc:sldMkLst>
      </pc:sldChg>
      <pc:sldChg chg="ord modNotes">
        <pc:chgData name="Lance Champagne" userId="784b97b5c38d2804" providerId="LiveId" clId="{26778E4E-EAC6-4B5C-A9C2-E693BCBBD674}" dt="2023-07-10T23:07:32.254" v="2492"/>
        <pc:sldMkLst>
          <pc:docMk/>
          <pc:sldMk cId="0" sldId="285"/>
        </pc:sldMkLst>
      </pc:sldChg>
      <pc:sldChg chg="ord modNotes">
        <pc:chgData name="Lance Champagne" userId="784b97b5c38d2804" providerId="LiveId" clId="{26778E4E-EAC6-4B5C-A9C2-E693BCBBD674}" dt="2023-07-10T23:07:32.254" v="2492"/>
        <pc:sldMkLst>
          <pc:docMk/>
          <pc:sldMk cId="0" sldId="286"/>
        </pc:sldMkLst>
      </pc:sldChg>
      <pc:sldChg chg="ord modNotes">
        <pc:chgData name="Lance Champagne" userId="784b97b5c38d2804" providerId="LiveId" clId="{26778E4E-EAC6-4B5C-A9C2-E693BCBBD674}" dt="2023-07-10T23:07:32.254" v="2492"/>
        <pc:sldMkLst>
          <pc:docMk/>
          <pc:sldMk cId="0" sldId="287"/>
        </pc:sldMkLst>
      </pc:sldChg>
      <pc:sldChg chg="ord modNotes">
        <pc:chgData name="Lance Champagne" userId="784b97b5c38d2804" providerId="LiveId" clId="{26778E4E-EAC6-4B5C-A9C2-E693BCBBD674}" dt="2023-07-10T23:07:32.254" v="2492"/>
        <pc:sldMkLst>
          <pc:docMk/>
          <pc:sldMk cId="0" sldId="288"/>
        </pc:sldMkLst>
      </pc:sldChg>
      <pc:sldChg chg="ord modNotes">
        <pc:chgData name="Lance Champagne" userId="784b97b5c38d2804" providerId="LiveId" clId="{26778E4E-EAC6-4B5C-A9C2-E693BCBBD674}" dt="2023-07-10T23:07:32.254" v="2492"/>
        <pc:sldMkLst>
          <pc:docMk/>
          <pc:sldMk cId="0" sldId="289"/>
        </pc:sldMkLst>
      </pc:sldChg>
      <pc:sldChg chg="ord modNotes">
        <pc:chgData name="Lance Champagne" userId="784b97b5c38d2804" providerId="LiveId" clId="{26778E4E-EAC6-4B5C-A9C2-E693BCBBD674}" dt="2023-07-10T23:07:32.254" v="2492"/>
        <pc:sldMkLst>
          <pc:docMk/>
          <pc:sldMk cId="0" sldId="290"/>
        </pc:sldMkLst>
      </pc:sldChg>
      <pc:sldChg chg="ord modNotes">
        <pc:chgData name="Lance Champagne" userId="784b97b5c38d2804" providerId="LiveId" clId="{26778E4E-EAC6-4B5C-A9C2-E693BCBBD674}" dt="2023-07-10T23:07:32.254" v="2492"/>
        <pc:sldMkLst>
          <pc:docMk/>
          <pc:sldMk cId="0" sldId="291"/>
        </pc:sldMkLst>
      </pc:sldChg>
      <pc:sldChg chg="ord modNotes">
        <pc:chgData name="Lance Champagne" userId="784b97b5c38d2804" providerId="LiveId" clId="{26778E4E-EAC6-4B5C-A9C2-E693BCBBD674}" dt="2023-07-10T23:08:32.728" v="2498"/>
        <pc:sldMkLst>
          <pc:docMk/>
          <pc:sldMk cId="0" sldId="292"/>
        </pc:sldMkLst>
      </pc:sldChg>
      <pc:sldChg chg="del modNotes">
        <pc:chgData name="Lance Champagne" userId="784b97b5c38d2804" providerId="LiveId" clId="{26778E4E-EAC6-4B5C-A9C2-E693BCBBD674}" dt="2023-07-10T23:02:59.774" v="2484" actId="47"/>
        <pc:sldMkLst>
          <pc:docMk/>
          <pc:sldMk cId="0" sldId="293"/>
        </pc:sldMkLst>
      </pc:sldChg>
      <pc:sldChg chg="del modNotes">
        <pc:chgData name="Lance Champagne" userId="784b97b5c38d2804" providerId="LiveId" clId="{26778E4E-EAC6-4B5C-A9C2-E693BCBBD674}" dt="2023-07-10T23:02:59.774" v="2484" actId="47"/>
        <pc:sldMkLst>
          <pc:docMk/>
          <pc:sldMk cId="0" sldId="294"/>
        </pc:sldMkLst>
      </pc:sldChg>
      <pc:sldChg chg="modNotes">
        <pc:chgData name="Lance Champagne" userId="784b97b5c38d2804" providerId="LiveId" clId="{26778E4E-EAC6-4B5C-A9C2-E693BCBBD674}" dt="2023-07-10T18:47:23.077" v="90" actId="2711"/>
        <pc:sldMkLst>
          <pc:docMk/>
          <pc:sldMk cId="0" sldId="295"/>
        </pc:sldMkLst>
      </pc:sldChg>
      <pc:sldChg chg="del modNotes">
        <pc:chgData name="Lance Champagne" userId="784b97b5c38d2804" providerId="LiveId" clId="{26778E4E-EAC6-4B5C-A9C2-E693BCBBD674}" dt="2023-07-10T23:03:08.985" v="2485" actId="47"/>
        <pc:sldMkLst>
          <pc:docMk/>
          <pc:sldMk cId="0" sldId="296"/>
        </pc:sldMkLst>
      </pc:sldChg>
      <pc:sldChg chg="modSp new mod">
        <pc:chgData name="Lance Champagne" userId="784b97b5c38d2804" providerId="LiveId" clId="{26778E4E-EAC6-4B5C-A9C2-E693BCBBD674}" dt="2023-07-10T18:53:51.614" v="447" actId="20577"/>
        <pc:sldMkLst>
          <pc:docMk/>
          <pc:sldMk cId="1456419609" sldId="297"/>
        </pc:sldMkLst>
        <pc:spChg chg="mod">
          <ac:chgData name="Lance Champagne" userId="784b97b5c38d2804" providerId="LiveId" clId="{26778E4E-EAC6-4B5C-A9C2-E693BCBBD674}" dt="2023-07-10T18:50:12.082" v="141" actId="20577"/>
          <ac:spMkLst>
            <pc:docMk/>
            <pc:sldMk cId="1456419609" sldId="297"/>
            <ac:spMk id="2" creationId="{7CF18A9D-598A-2CF9-AD6A-C32FA6CF1D39}"/>
          </ac:spMkLst>
        </pc:spChg>
        <pc:spChg chg="mod">
          <ac:chgData name="Lance Champagne" userId="784b97b5c38d2804" providerId="LiveId" clId="{26778E4E-EAC6-4B5C-A9C2-E693BCBBD674}" dt="2023-07-10T18:53:51.614" v="447" actId="20577"/>
          <ac:spMkLst>
            <pc:docMk/>
            <pc:sldMk cId="1456419609" sldId="297"/>
            <ac:spMk id="3" creationId="{95F47255-DCC3-A96D-C49D-7FDEA520E61A}"/>
          </ac:spMkLst>
        </pc:spChg>
      </pc:sldChg>
      <pc:sldChg chg="modSp new mod">
        <pc:chgData name="Lance Champagne" userId="784b97b5c38d2804" providerId="LiveId" clId="{26778E4E-EAC6-4B5C-A9C2-E693BCBBD674}" dt="2023-07-10T20:12:07.083" v="778" actId="20577"/>
        <pc:sldMkLst>
          <pc:docMk/>
          <pc:sldMk cId="1522279196" sldId="298"/>
        </pc:sldMkLst>
        <pc:spChg chg="mod">
          <ac:chgData name="Lance Champagne" userId="784b97b5c38d2804" providerId="LiveId" clId="{26778E4E-EAC6-4B5C-A9C2-E693BCBBD674}" dt="2023-07-10T20:09:04.919" v="474" actId="20577"/>
          <ac:spMkLst>
            <pc:docMk/>
            <pc:sldMk cId="1522279196" sldId="298"/>
            <ac:spMk id="2" creationId="{C5600003-E561-C29C-1581-CC9CA624CB30}"/>
          </ac:spMkLst>
        </pc:spChg>
        <pc:spChg chg="mod">
          <ac:chgData name="Lance Champagne" userId="784b97b5c38d2804" providerId="LiveId" clId="{26778E4E-EAC6-4B5C-A9C2-E693BCBBD674}" dt="2023-07-10T20:12:07.083" v="778" actId="20577"/>
          <ac:spMkLst>
            <pc:docMk/>
            <pc:sldMk cId="1522279196" sldId="298"/>
            <ac:spMk id="3" creationId="{5568EB1A-6A7C-39B4-1EAA-6F47B1A0DD1A}"/>
          </ac:spMkLst>
        </pc:spChg>
      </pc:sldChg>
      <pc:sldChg chg="modSp new mod">
        <pc:chgData name="Lance Champagne" userId="784b97b5c38d2804" providerId="LiveId" clId="{26778E4E-EAC6-4B5C-A9C2-E693BCBBD674}" dt="2023-07-10T21:09:01.772" v="1638" actId="404"/>
        <pc:sldMkLst>
          <pc:docMk/>
          <pc:sldMk cId="63717953" sldId="299"/>
        </pc:sldMkLst>
        <pc:spChg chg="mod">
          <ac:chgData name="Lance Champagne" userId="784b97b5c38d2804" providerId="LiveId" clId="{26778E4E-EAC6-4B5C-A9C2-E693BCBBD674}" dt="2023-07-10T20:22:34.595" v="971" actId="20577"/>
          <ac:spMkLst>
            <pc:docMk/>
            <pc:sldMk cId="63717953" sldId="299"/>
            <ac:spMk id="2" creationId="{C61AB531-E9B1-000D-26E7-D6C3050F9585}"/>
          </ac:spMkLst>
        </pc:spChg>
        <pc:spChg chg="mod">
          <ac:chgData name="Lance Champagne" userId="784b97b5c38d2804" providerId="LiveId" clId="{26778E4E-EAC6-4B5C-A9C2-E693BCBBD674}" dt="2023-07-10T21:09:01.772" v="1638" actId="404"/>
          <ac:spMkLst>
            <pc:docMk/>
            <pc:sldMk cId="63717953" sldId="299"/>
            <ac:spMk id="3" creationId="{42AF6BA6-E24C-381C-7643-CC411C4A15C3}"/>
          </ac:spMkLst>
        </pc:spChg>
      </pc:sldChg>
      <pc:sldChg chg="addSp modSp new mod">
        <pc:chgData name="Lance Champagne" userId="784b97b5c38d2804" providerId="LiveId" clId="{26778E4E-EAC6-4B5C-A9C2-E693BCBBD674}" dt="2023-07-10T21:46:13.809" v="1958" actId="20577"/>
        <pc:sldMkLst>
          <pc:docMk/>
          <pc:sldMk cId="2019384624" sldId="300"/>
        </pc:sldMkLst>
        <pc:spChg chg="mod">
          <ac:chgData name="Lance Champagne" userId="784b97b5c38d2804" providerId="LiveId" clId="{26778E4E-EAC6-4B5C-A9C2-E693BCBBD674}" dt="2023-07-10T21:46:13.809" v="1958" actId="20577"/>
          <ac:spMkLst>
            <pc:docMk/>
            <pc:sldMk cId="2019384624" sldId="300"/>
            <ac:spMk id="2" creationId="{1C8E4CC5-5E14-2AC8-A26D-C7268C73230E}"/>
          </ac:spMkLst>
        </pc:spChg>
        <pc:spChg chg="mod">
          <ac:chgData name="Lance Champagne" userId="784b97b5c38d2804" providerId="LiveId" clId="{26778E4E-EAC6-4B5C-A9C2-E693BCBBD674}" dt="2023-07-10T20:43:36.555" v="1623" actId="114"/>
          <ac:spMkLst>
            <pc:docMk/>
            <pc:sldMk cId="2019384624" sldId="300"/>
            <ac:spMk id="3" creationId="{5C8684D7-0B49-05E3-9D7F-E62CA52D1432}"/>
          </ac:spMkLst>
        </pc:spChg>
        <pc:spChg chg="add mod">
          <ac:chgData name="Lance Champagne" userId="784b97b5c38d2804" providerId="LiveId" clId="{26778E4E-EAC6-4B5C-A9C2-E693BCBBD674}" dt="2023-07-10T20:37:10.958" v="1436" actId="20577"/>
          <ac:spMkLst>
            <pc:docMk/>
            <pc:sldMk cId="2019384624" sldId="300"/>
            <ac:spMk id="4" creationId="{135D5763-387A-DB86-C2B5-57785071663F}"/>
          </ac:spMkLst>
        </pc:spChg>
      </pc:sldChg>
      <pc:sldChg chg="modSp new mod">
        <pc:chgData name="Lance Champagne" userId="784b97b5c38d2804" providerId="LiveId" clId="{26778E4E-EAC6-4B5C-A9C2-E693BCBBD674}" dt="2023-07-10T21:56:13.322" v="2474" actId="20577"/>
        <pc:sldMkLst>
          <pc:docMk/>
          <pc:sldMk cId="1636106631" sldId="301"/>
        </pc:sldMkLst>
        <pc:spChg chg="mod">
          <ac:chgData name="Lance Champagne" userId="784b97b5c38d2804" providerId="LiveId" clId="{26778E4E-EAC6-4B5C-A9C2-E693BCBBD674}" dt="2023-07-10T21:45:58.282" v="1943" actId="20577"/>
          <ac:spMkLst>
            <pc:docMk/>
            <pc:sldMk cId="1636106631" sldId="301"/>
            <ac:spMk id="2" creationId="{9F0AD160-3128-E4DF-2E59-2939DEC0E635}"/>
          </ac:spMkLst>
        </pc:spChg>
        <pc:spChg chg="mod">
          <ac:chgData name="Lance Champagne" userId="784b97b5c38d2804" providerId="LiveId" clId="{26778E4E-EAC6-4B5C-A9C2-E693BCBBD674}" dt="2023-07-10T21:56:13.322" v="2474" actId="20577"/>
          <ac:spMkLst>
            <pc:docMk/>
            <pc:sldMk cId="1636106631" sldId="301"/>
            <ac:spMk id="3" creationId="{8493B901-F183-C3EF-AA00-04301D9272F2}"/>
          </ac:spMkLst>
        </pc:spChg>
      </pc:sldChg>
      <pc:sldChg chg="new del">
        <pc:chgData name="Lance Champagne" userId="784b97b5c38d2804" providerId="LiveId" clId="{26778E4E-EAC6-4B5C-A9C2-E693BCBBD674}" dt="2023-07-10T23:09:41.841" v="2499" actId="47"/>
        <pc:sldMkLst>
          <pc:docMk/>
          <pc:sldMk cId="3971386285" sldId="302"/>
        </pc:sldMkLst>
      </pc:sldChg>
      <pc:sldMasterChg chg="modSldLayout">
        <pc:chgData name="Lance Champagne" userId="784b97b5c38d2804" providerId="LiveId" clId="{26778E4E-EAC6-4B5C-A9C2-E693BCBBD674}" dt="2023-07-10T18:48:01.798" v="93" actId="2711"/>
        <pc:sldMasterMkLst>
          <pc:docMk/>
          <pc:sldMasterMk cId="0" sldId="2147483672"/>
        </pc:sldMasterMkLst>
        <pc:sldLayoutChg chg="modSp">
          <pc:chgData name="Lance Champagne" userId="784b97b5c38d2804" providerId="LiveId" clId="{26778E4E-EAC6-4B5C-A9C2-E693BCBBD674}" dt="2023-07-10T18:47:11.526" v="89" actId="2711"/>
          <pc:sldLayoutMkLst>
            <pc:docMk/>
            <pc:sldMasterMk cId="0" sldId="2147483672"/>
            <pc:sldLayoutMk cId="0" sldId="2147483659"/>
          </pc:sldLayoutMkLst>
          <pc:spChg chg="mod">
            <ac:chgData name="Lance Champagne" userId="784b97b5c38d2804" providerId="LiveId" clId="{26778E4E-EAC6-4B5C-A9C2-E693BCBBD674}" dt="2023-07-10T18:47:11.526" v="89" actId="2711"/>
            <ac:spMkLst>
              <pc:docMk/>
              <pc:sldMasterMk cId="0" sldId="2147483672"/>
              <pc:sldLayoutMk cId="0" sldId="2147483659"/>
              <ac:spMk id="60" creationId="{00000000-0000-0000-0000-000000000000}"/>
            </ac:spMkLst>
          </pc:spChg>
          <pc:spChg chg="mod">
            <ac:chgData name="Lance Champagne" userId="784b97b5c38d2804" providerId="LiveId" clId="{26778E4E-EAC6-4B5C-A9C2-E693BCBBD674}" dt="2023-07-10T18:47:11.526" v="89" actId="2711"/>
            <ac:spMkLst>
              <pc:docMk/>
              <pc:sldMasterMk cId="0" sldId="2147483672"/>
              <pc:sldLayoutMk cId="0" sldId="2147483659"/>
              <ac:spMk id="63" creationId="{00000000-0000-0000-0000-000000000000}"/>
            </ac:spMkLst>
          </pc:spChg>
          <pc:spChg chg="mod">
            <ac:chgData name="Lance Champagne" userId="784b97b5c38d2804" providerId="LiveId" clId="{26778E4E-EAC6-4B5C-A9C2-E693BCBBD674}" dt="2023-07-10T18:47:11.526" v="89" actId="2711"/>
            <ac:spMkLst>
              <pc:docMk/>
              <pc:sldMasterMk cId="0" sldId="2147483672"/>
              <pc:sldLayoutMk cId="0" sldId="2147483659"/>
              <ac:spMk id="64" creationId="{00000000-0000-0000-0000-000000000000}"/>
            </ac:spMkLst>
          </pc:spChg>
          <pc:spChg chg="mod">
            <ac:chgData name="Lance Champagne" userId="784b97b5c38d2804" providerId="LiveId" clId="{26778E4E-EAC6-4B5C-A9C2-E693BCBBD674}" dt="2023-07-10T18:47:11.526" v="89" actId="2711"/>
            <ac:spMkLst>
              <pc:docMk/>
              <pc:sldMasterMk cId="0" sldId="2147483672"/>
              <pc:sldLayoutMk cId="0" sldId="2147483659"/>
              <ac:spMk id="65" creationId="{00000000-0000-0000-0000-000000000000}"/>
            </ac:spMkLst>
          </pc:spChg>
          <pc:spChg chg="mod">
            <ac:chgData name="Lance Champagne" userId="784b97b5c38d2804" providerId="LiveId" clId="{26778E4E-EAC6-4B5C-A9C2-E693BCBBD674}" dt="2023-07-10T18:47:11.526" v="89" actId="2711"/>
            <ac:spMkLst>
              <pc:docMk/>
              <pc:sldMasterMk cId="0" sldId="2147483672"/>
              <pc:sldLayoutMk cId="0" sldId="2147483659"/>
              <ac:spMk id="66" creationId="{00000000-0000-0000-0000-000000000000}"/>
            </ac:spMkLst>
          </pc:spChg>
          <pc:spChg chg="mod">
            <ac:chgData name="Lance Champagne" userId="784b97b5c38d2804" providerId="LiveId" clId="{26778E4E-EAC6-4B5C-A9C2-E693BCBBD674}" dt="2023-07-10T18:47:11.526" v="89" actId="2711"/>
            <ac:spMkLst>
              <pc:docMk/>
              <pc:sldMasterMk cId="0" sldId="2147483672"/>
              <pc:sldLayoutMk cId="0" sldId="2147483659"/>
              <ac:spMk id="67" creationId="{00000000-0000-0000-0000-000000000000}"/>
            </ac:spMkLst>
          </pc:spChg>
          <pc:picChg chg="mod">
            <ac:chgData name="Lance Champagne" userId="784b97b5c38d2804" providerId="LiveId" clId="{26778E4E-EAC6-4B5C-A9C2-E693BCBBD674}" dt="2023-07-10T18:47:11.526" v="89" actId="2711"/>
            <ac:picMkLst>
              <pc:docMk/>
              <pc:sldMasterMk cId="0" sldId="2147483672"/>
              <pc:sldLayoutMk cId="0" sldId="2147483659"/>
              <ac:picMk id="62" creationId="{00000000-0000-0000-0000-000000000000}"/>
            </ac:picMkLst>
          </pc:picChg>
          <pc:cxnChg chg="mod">
            <ac:chgData name="Lance Champagne" userId="784b97b5c38d2804" providerId="LiveId" clId="{26778E4E-EAC6-4B5C-A9C2-E693BCBBD674}" dt="2023-07-10T18:47:11.526" v="89" actId="2711"/>
            <ac:cxnSpMkLst>
              <pc:docMk/>
              <pc:sldMasterMk cId="0" sldId="2147483672"/>
              <pc:sldLayoutMk cId="0" sldId="2147483659"/>
              <ac:cxnSpMk id="61" creationId="{00000000-0000-0000-0000-000000000000}"/>
            </ac:cxnSpMkLst>
          </pc:cxnChg>
        </pc:sldLayoutChg>
        <pc:sldLayoutChg chg="modSp">
          <pc:chgData name="Lance Champagne" userId="784b97b5c38d2804" providerId="LiveId" clId="{26778E4E-EAC6-4B5C-A9C2-E693BCBBD674}" dt="2023-07-10T18:47:23.077" v="90" actId="2711"/>
          <pc:sldLayoutMkLst>
            <pc:docMk/>
            <pc:sldMasterMk cId="0" sldId="2147483672"/>
            <pc:sldLayoutMk cId="0" sldId="2147483660"/>
          </pc:sldLayoutMkLst>
          <pc:spChg chg="mod">
            <ac:chgData name="Lance Champagne" userId="784b97b5c38d2804" providerId="LiveId" clId="{26778E4E-EAC6-4B5C-A9C2-E693BCBBD674}" dt="2023-07-10T18:47:23.077" v="90" actId="2711"/>
            <ac:spMkLst>
              <pc:docMk/>
              <pc:sldMasterMk cId="0" sldId="2147483672"/>
              <pc:sldLayoutMk cId="0" sldId="2147483660"/>
              <ac:spMk id="69" creationId="{00000000-0000-0000-0000-000000000000}"/>
            </ac:spMkLst>
          </pc:spChg>
          <pc:spChg chg="mod">
            <ac:chgData name="Lance Champagne" userId="784b97b5c38d2804" providerId="LiveId" clId="{26778E4E-EAC6-4B5C-A9C2-E693BCBBD674}" dt="2023-07-10T18:47:23.077" v="90" actId="2711"/>
            <ac:spMkLst>
              <pc:docMk/>
              <pc:sldMasterMk cId="0" sldId="2147483672"/>
              <pc:sldLayoutMk cId="0" sldId="2147483660"/>
              <ac:spMk id="70" creationId="{00000000-0000-0000-0000-000000000000}"/>
            </ac:spMkLst>
          </pc:spChg>
          <pc:spChg chg="mod">
            <ac:chgData name="Lance Champagne" userId="784b97b5c38d2804" providerId="LiveId" clId="{26778E4E-EAC6-4B5C-A9C2-E693BCBBD674}" dt="2023-07-10T18:47:23.077" v="90" actId="2711"/>
            <ac:spMkLst>
              <pc:docMk/>
              <pc:sldMasterMk cId="0" sldId="2147483672"/>
              <pc:sldLayoutMk cId="0" sldId="2147483660"/>
              <ac:spMk id="71" creationId="{00000000-0000-0000-0000-000000000000}"/>
            </ac:spMkLst>
          </pc:spChg>
          <pc:spChg chg="mod">
            <ac:chgData name="Lance Champagne" userId="784b97b5c38d2804" providerId="LiveId" clId="{26778E4E-EAC6-4B5C-A9C2-E693BCBBD674}" dt="2023-07-10T18:47:23.077" v="90" actId="2711"/>
            <ac:spMkLst>
              <pc:docMk/>
              <pc:sldMasterMk cId="0" sldId="2147483672"/>
              <pc:sldLayoutMk cId="0" sldId="2147483660"/>
              <ac:spMk id="72" creationId="{00000000-0000-0000-0000-000000000000}"/>
            </ac:spMkLst>
          </pc:spChg>
          <pc:spChg chg="mod">
            <ac:chgData name="Lance Champagne" userId="784b97b5c38d2804" providerId="LiveId" clId="{26778E4E-EAC6-4B5C-A9C2-E693BCBBD674}" dt="2023-07-10T18:47:23.077" v="90" actId="2711"/>
            <ac:spMkLst>
              <pc:docMk/>
              <pc:sldMasterMk cId="0" sldId="2147483672"/>
              <pc:sldLayoutMk cId="0" sldId="2147483660"/>
              <ac:spMk id="73" creationId="{00000000-0000-0000-0000-000000000000}"/>
            </ac:spMkLst>
          </pc:spChg>
        </pc:sldLayoutChg>
        <pc:sldLayoutChg chg="modSp">
          <pc:chgData name="Lance Champagne" userId="784b97b5c38d2804" providerId="LiveId" clId="{26778E4E-EAC6-4B5C-A9C2-E693BCBBD674}" dt="2023-07-10T18:47:37.854" v="91" actId="2711"/>
          <pc:sldLayoutMkLst>
            <pc:docMk/>
            <pc:sldMasterMk cId="0" sldId="2147483672"/>
            <pc:sldLayoutMk cId="0" sldId="2147483662"/>
          </pc:sldLayoutMkLst>
          <pc:spChg chg="mod">
            <ac:chgData name="Lance Champagne" userId="784b97b5c38d2804" providerId="LiveId" clId="{26778E4E-EAC6-4B5C-A9C2-E693BCBBD674}" dt="2023-07-10T18:47:37.854" v="91" actId="2711"/>
            <ac:spMkLst>
              <pc:docMk/>
              <pc:sldMasterMk cId="0" sldId="2147483672"/>
              <pc:sldLayoutMk cId="0" sldId="2147483662"/>
              <ac:spMk id="81" creationId="{00000000-0000-0000-0000-000000000000}"/>
            </ac:spMkLst>
          </pc:spChg>
          <pc:spChg chg="mod">
            <ac:chgData name="Lance Champagne" userId="784b97b5c38d2804" providerId="LiveId" clId="{26778E4E-EAC6-4B5C-A9C2-E693BCBBD674}" dt="2023-07-10T18:47:37.854" v="91" actId="2711"/>
            <ac:spMkLst>
              <pc:docMk/>
              <pc:sldMasterMk cId="0" sldId="2147483672"/>
              <pc:sldLayoutMk cId="0" sldId="2147483662"/>
              <ac:spMk id="82" creationId="{00000000-0000-0000-0000-000000000000}"/>
            </ac:spMkLst>
          </pc:spChg>
          <pc:spChg chg="mod">
            <ac:chgData name="Lance Champagne" userId="784b97b5c38d2804" providerId="LiveId" clId="{26778E4E-EAC6-4B5C-A9C2-E693BCBBD674}" dt="2023-07-10T18:47:37.854" v="91" actId="2711"/>
            <ac:spMkLst>
              <pc:docMk/>
              <pc:sldMasterMk cId="0" sldId="2147483672"/>
              <pc:sldLayoutMk cId="0" sldId="2147483662"/>
              <ac:spMk id="83" creationId="{00000000-0000-0000-0000-000000000000}"/>
            </ac:spMkLst>
          </pc:spChg>
          <pc:spChg chg="mod">
            <ac:chgData name="Lance Champagne" userId="784b97b5c38d2804" providerId="LiveId" clId="{26778E4E-EAC6-4B5C-A9C2-E693BCBBD674}" dt="2023-07-10T18:47:37.854" v="91" actId="2711"/>
            <ac:spMkLst>
              <pc:docMk/>
              <pc:sldMasterMk cId="0" sldId="2147483672"/>
              <pc:sldLayoutMk cId="0" sldId="2147483662"/>
              <ac:spMk id="84" creationId="{00000000-0000-0000-0000-000000000000}"/>
            </ac:spMkLst>
          </pc:spChg>
          <pc:spChg chg="mod">
            <ac:chgData name="Lance Champagne" userId="784b97b5c38d2804" providerId="LiveId" clId="{26778E4E-EAC6-4B5C-A9C2-E693BCBBD674}" dt="2023-07-10T18:47:37.854" v="91" actId="2711"/>
            <ac:spMkLst>
              <pc:docMk/>
              <pc:sldMasterMk cId="0" sldId="2147483672"/>
              <pc:sldLayoutMk cId="0" sldId="2147483662"/>
              <ac:spMk id="85" creationId="{00000000-0000-0000-0000-000000000000}"/>
            </ac:spMkLst>
          </pc:spChg>
          <pc:spChg chg="mod">
            <ac:chgData name="Lance Champagne" userId="784b97b5c38d2804" providerId="LiveId" clId="{26778E4E-EAC6-4B5C-A9C2-E693BCBBD674}" dt="2023-07-10T18:47:37.854" v="91" actId="2711"/>
            <ac:spMkLst>
              <pc:docMk/>
              <pc:sldMasterMk cId="0" sldId="2147483672"/>
              <pc:sldLayoutMk cId="0" sldId="2147483662"/>
              <ac:spMk id="86" creationId="{00000000-0000-0000-0000-000000000000}"/>
            </ac:spMkLst>
          </pc:spChg>
        </pc:sldLayoutChg>
        <pc:sldLayoutChg chg="modSp">
          <pc:chgData name="Lance Champagne" userId="784b97b5c38d2804" providerId="LiveId" clId="{26778E4E-EAC6-4B5C-A9C2-E693BCBBD674}" dt="2023-07-10T18:47:51.497" v="92" actId="2711"/>
          <pc:sldLayoutMkLst>
            <pc:docMk/>
            <pc:sldMasterMk cId="0" sldId="2147483672"/>
            <pc:sldLayoutMk cId="0" sldId="2147483664"/>
          </pc:sldLayoutMkLst>
          <pc:spChg chg="mod">
            <ac:chgData name="Lance Champagne" userId="784b97b5c38d2804" providerId="LiveId" clId="{26778E4E-EAC6-4B5C-A9C2-E693BCBBD674}" dt="2023-07-10T18:47:51.497" v="92" actId="2711"/>
            <ac:spMkLst>
              <pc:docMk/>
              <pc:sldMasterMk cId="0" sldId="2147483672"/>
              <pc:sldLayoutMk cId="0" sldId="2147483664"/>
              <ac:spMk id="97" creationId="{00000000-0000-0000-0000-000000000000}"/>
            </ac:spMkLst>
          </pc:spChg>
          <pc:spChg chg="mod">
            <ac:chgData name="Lance Champagne" userId="784b97b5c38d2804" providerId="LiveId" clId="{26778E4E-EAC6-4B5C-A9C2-E693BCBBD674}" dt="2023-07-10T18:47:51.497" v="92" actId="2711"/>
            <ac:spMkLst>
              <pc:docMk/>
              <pc:sldMasterMk cId="0" sldId="2147483672"/>
              <pc:sldLayoutMk cId="0" sldId="2147483664"/>
              <ac:spMk id="98" creationId="{00000000-0000-0000-0000-000000000000}"/>
            </ac:spMkLst>
          </pc:spChg>
          <pc:spChg chg="mod">
            <ac:chgData name="Lance Champagne" userId="784b97b5c38d2804" providerId="LiveId" clId="{26778E4E-EAC6-4B5C-A9C2-E693BCBBD674}" dt="2023-07-10T18:47:51.497" v="92" actId="2711"/>
            <ac:spMkLst>
              <pc:docMk/>
              <pc:sldMasterMk cId="0" sldId="2147483672"/>
              <pc:sldLayoutMk cId="0" sldId="2147483664"/>
              <ac:spMk id="99" creationId="{00000000-0000-0000-0000-000000000000}"/>
            </ac:spMkLst>
          </pc:spChg>
          <pc:spChg chg="mod">
            <ac:chgData name="Lance Champagne" userId="784b97b5c38d2804" providerId="LiveId" clId="{26778E4E-EAC6-4B5C-A9C2-E693BCBBD674}" dt="2023-07-10T18:47:51.497" v="92" actId="2711"/>
            <ac:spMkLst>
              <pc:docMk/>
              <pc:sldMasterMk cId="0" sldId="2147483672"/>
              <pc:sldLayoutMk cId="0" sldId="2147483664"/>
              <ac:spMk id="100" creationId="{00000000-0000-0000-0000-000000000000}"/>
            </ac:spMkLst>
          </pc:spChg>
        </pc:sldLayoutChg>
        <pc:sldLayoutChg chg="modSp">
          <pc:chgData name="Lance Champagne" userId="784b97b5c38d2804" providerId="LiveId" clId="{26778E4E-EAC6-4B5C-A9C2-E693BCBBD674}" dt="2023-07-10T18:48:01.798" v="93" actId="2711"/>
          <pc:sldLayoutMkLst>
            <pc:docMk/>
            <pc:sldMasterMk cId="0" sldId="2147483672"/>
            <pc:sldLayoutMk cId="0" sldId="2147483665"/>
          </pc:sldLayoutMkLst>
          <pc:spChg chg="mod">
            <ac:chgData name="Lance Champagne" userId="784b97b5c38d2804" providerId="LiveId" clId="{26778E4E-EAC6-4B5C-A9C2-E693BCBBD674}" dt="2023-07-10T18:48:01.798" v="93" actId="2711"/>
            <ac:spMkLst>
              <pc:docMk/>
              <pc:sldMasterMk cId="0" sldId="2147483672"/>
              <pc:sldLayoutMk cId="0" sldId="2147483665"/>
              <ac:spMk id="102" creationId="{00000000-0000-0000-0000-000000000000}"/>
            </ac:spMkLst>
          </pc:spChg>
          <pc:spChg chg="mod">
            <ac:chgData name="Lance Champagne" userId="784b97b5c38d2804" providerId="LiveId" clId="{26778E4E-EAC6-4B5C-A9C2-E693BCBBD674}" dt="2023-07-10T18:48:01.798" v="93" actId="2711"/>
            <ac:spMkLst>
              <pc:docMk/>
              <pc:sldMasterMk cId="0" sldId="2147483672"/>
              <pc:sldLayoutMk cId="0" sldId="2147483665"/>
              <ac:spMk id="103" creationId="{00000000-0000-0000-0000-000000000000}"/>
            </ac:spMkLst>
          </pc:spChg>
          <pc:spChg chg="mod">
            <ac:chgData name="Lance Champagne" userId="784b97b5c38d2804" providerId="LiveId" clId="{26778E4E-EAC6-4B5C-A9C2-E693BCBBD674}" dt="2023-07-10T18:48:01.798" v="93" actId="2711"/>
            <ac:spMkLst>
              <pc:docMk/>
              <pc:sldMasterMk cId="0" sldId="2147483672"/>
              <pc:sldLayoutMk cId="0" sldId="2147483665"/>
              <ac:spMk id="104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da26df17d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13da26df17d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3dfbd85322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13dfbd8532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dfbd8532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3dfbd8532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3e2c14dd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3e2c14dd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3e2c14ddc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3e2c14ddc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3e2c14ddc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3e2c14ddc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3e2c14ddc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3e2c14ddc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3e2c14ddc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3e2c14ddc5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3e2c14ddc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3e2c14ddc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3e2c14ddc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3e2c14ddc5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3e2c14ddc5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3e2c14ddc5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da26df17d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3da26df17d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3e2c14ddc5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3e2c14ddc5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3dfbd85322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g13dfbd85322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dfbd8532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13dfbd8532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da26df17d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13da26df17d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e42f745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13e42f745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3dfbd85322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3dfbd85322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dfbd8532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13dfbd8532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dfbd85322_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13dfbd85322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dfbd8532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g13dfbd8532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B2B2B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61" name="Google Shape;61;p14"/>
          <p:cNvCxnSpPr/>
          <p:nvPr/>
        </p:nvCxnSpPr>
        <p:spPr>
          <a:xfrm>
            <a:off x="2667000" y="3962400"/>
            <a:ext cx="5826000" cy="0"/>
          </a:xfrm>
          <a:prstGeom prst="straightConnector1">
            <a:avLst/>
          </a:prstGeom>
          <a:noFill/>
          <a:ln w="19050" cap="flat" cmpd="sng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2" name="Google Shape;62;p14" descr="afg_040413_0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8600" y="3548063"/>
            <a:ext cx="1771651" cy="168235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914400" y="1524000"/>
            <a:ext cx="76233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5000" b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2667000" y="3962400"/>
            <a:ext cx="58674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None/>
              <a:defRPr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algn="l" rtl="0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lvl="2" algn="l" rtl="0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 rtl="0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lvl="4" algn="l" rtl="0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3124200" y="6243638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 rtl="0">
              <a:spcBef>
                <a:spcPts val="360"/>
              </a:spcBef>
              <a:spcAft>
                <a:spcPts val="0"/>
              </a:spcAft>
              <a:buSzPts val="1170"/>
              <a:buFont typeface="Roboto"/>
              <a:buChar char="■"/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"/>
              </a:defRPr>
            </a:lvl1pPr>
            <a:lvl2pPr marL="914400" lvl="1" indent="-297180" algn="l" rtl="0">
              <a:spcBef>
                <a:spcPts val="360"/>
              </a:spcBef>
              <a:spcAft>
                <a:spcPts val="0"/>
              </a:spcAft>
              <a:buSzPts val="1080"/>
              <a:buFont typeface="Roboto"/>
              <a:buChar char="❑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2894" algn="l" rtl="0">
              <a:spcBef>
                <a:spcPts val="360"/>
              </a:spcBef>
              <a:spcAft>
                <a:spcPts val="0"/>
              </a:spcAft>
              <a:buSzPts val="117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Font typeface="Roboto"/>
              <a:buChar char="❑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4325" algn="l" rtl="0">
              <a:spcBef>
                <a:spcPts val="360"/>
              </a:spcBef>
              <a:spcAft>
                <a:spcPts val="0"/>
              </a:spcAft>
              <a:buSzPts val="1350"/>
              <a:buFont typeface="Roboto"/>
              <a:buChar char="▪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SzPts val="1560"/>
              <a:buNone/>
              <a:defRPr sz="2400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SzPts val="1170"/>
              <a:buNone/>
              <a:defRPr sz="1800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SzPts val="1200"/>
              <a:buNone/>
              <a:defRPr sz="16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 rtl="0">
              <a:spcBef>
                <a:spcPts val="360"/>
              </a:spcBef>
              <a:spcAft>
                <a:spcPts val="0"/>
              </a:spcAft>
              <a:buSzPts val="1170"/>
              <a:buChar char="■"/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 rtl="0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 rtl="0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 rtl="0">
              <a:spcBef>
                <a:spcPts val="360"/>
              </a:spcBef>
              <a:spcAft>
                <a:spcPts val="0"/>
              </a:spcAft>
              <a:buSzPts val="1170"/>
              <a:buChar char="■"/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 rtl="0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 rtl="0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85" name="Google Shape;85;p1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8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SzPts val="156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SzPts val="12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800" cy="3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 rtl="0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 rtl="0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 rtl="0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00" cy="8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SzPts val="156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SzPts val="12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SzPts val="117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SzPts val="12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00" cy="3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 rtl="0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 rtl="0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 rtl="0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99" name="Google Shape;99;p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103" name="Google Shape;103;p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600" cy="16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 rtl="0">
              <a:spcBef>
                <a:spcPts val="640"/>
              </a:spcBef>
              <a:spcAft>
                <a:spcPts val="0"/>
              </a:spcAft>
              <a:buSzPts val="2080"/>
              <a:buChar char="■"/>
              <a:defRPr sz="3200"/>
            </a:lvl1pPr>
            <a:lvl2pPr marL="914400" lvl="1" indent="-335280" algn="l" rtl="0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2pPr>
            <a:lvl3pPr marL="1371600" lvl="2" indent="-327660" algn="l" rtl="0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marL="1828800" lvl="3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❑"/>
              <a:defRPr sz="2000"/>
            </a:lvl4pPr>
            <a:lvl5pPr marL="2286000" lvl="4" indent="-323850" algn="l" rtl="0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6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1pPr>
            <a:lvl2pPr marL="914400" lvl="1" indent="-228600" algn="l" rtl="0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2pPr>
            <a:lvl3pPr marL="1371600" lvl="2" indent="-228600" algn="l" rtl="0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3pPr>
            <a:lvl4pPr marL="1828800" lvl="3" indent="-228600" algn="l" rtl="0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 rtl="0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600" cy="16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3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6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1pPr>
            <a:lvl2pPr marL="914400" lvl="1" indent="-228600" algn="l" rtl="0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2pPr>
            <a:lvl3pPr marL="1371600" lvl="2" indent="-228600" algn="l" rtl="0">
              <a:spcBef>
                <a:spcPts val="240"/>
              </a:spcBef>
              <a:spcAft>
                <a:spcPts val="0"/>
              </a:spcAft>
              <a:buSzPts val="780"/>
              <a:buNone/>
              <a:defRPr sz="1200"/>
            </a:lvl3pPr>
            <a:lvl4pPr marL="1828800" lvl="3" indent="-228600" algn="l" rtl="0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4pPr>
            <a:lvl5pPr marL="2286000" lvl="4" indent="-228600" algn="l" rtl="0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 rot="5400000">
            <a:off x="2306550" y="-249150"/>
            <a:ext cx="45309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 rtl="0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 rtl="0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 rtl="0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 rot="5400000">
            <a:off x="4731450" y="2175763"/>
            <a:ext cx="58533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 rot="5400000">
            <a:off x="540450" y="194563"/>
            <a:ext cx="58533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 rtl="0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 rtl="0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 rtl="0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 rtl="0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 rtl="0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 rtl="0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02895" algn="l" rtl="0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marL="914400" lvl="1" indent="-297180" algn="l" rtl="0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marL="1371600" lvl="2" indent="-302894" algn="l" rtl="0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marL="2286000" lvl="4" indent="-314325" algn="l" rtl="0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1" i="0" u="none" strike="noStrike" cap="none">
                <a:solidFill>
                  <a:srgbClr val="000099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1" i="0" u="none" strike="noStrike" cap="none">
                <a:solidFill>
                  <a:srgbClr val="000099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1" i="0" u="none" strike="noStrike" cap="none">
                <a:solidFill>
                  <a:srgbClr val="000099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1" i="0" u="none" strike="noStrike" cap="none">
                <a:solidFill>
                  <a:srgbClr val="000099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1" i="0" u="none" strike="noStrike" cap="none">
                <a:solidFill>
                  <a:srgbClr val="000099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1" i="0" u="none" strike="noStrike" cap="none">
                <a:solidFill>
                  <a:srgbClr val="000099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1" i="0" u="none" strike="noStrike" cap="none">
                <a:solidFill>
                  <a:srgbClr val="000099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1" i="0" u="none" strike="noStrike" cap="none">
                <a:solidFill>
                  <a:srgbClr val="000099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1" i="0" u="none" strike="noStrike" cap="none">
                <a:solidFill>
                  <a:srgbClr val="000099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2425" algn="l" rtl="0"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1950"/>
              <a:buFont typeface="Noto Sans Symbols"/>
              <a:buChar char="■"/>
              <a:defRPr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27660" algn="l" rtl="0">
              <a:spcBef>
                <a:spcPts val="520"/>
              </a:spcBef>
              <a:spcAft>
                <a:spcPts val="0"/>
              </a:spcAft>
              <a:buClr>
                <a:srgbClr val="B2B2B2"/>
              </a:buClr>
              <a:buSzPts val="1560"/>
              <a:buFont typeface="Noto Sans Symbols"/>
              <a:buChar char="❑"/>
              <a:defRPr sz="2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19405" algn="l" rtl="0">
              <a:spcBef>
                <a:spcPts val="440"/>
              </a:spcBef>
              <a:spcAft>
                <a:spcPts val="0"/>
              </a:spcAft>
              <a:buClr>
                <a:srgbClr val="000099"/>
              </a:buClr>
              <a:buSzPts val="1430"/>
              <a:buFont typeface="Noto Sans Symbols"/>
              <a:buChar char="■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rgbClr val="B2B2B2"/>
              </a:buClr>
              <a:buSzPts val="1400"/>
              <a:buFont typeface="Noto Sans Symbols"/>
              <a:buChar char="❑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23850" algn="l" rtl="0"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15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/>
            <a:rect l="l" t="t" r="r" b="b"/>
            <a:pathLst>
              <a:path w="1000" h="1000" extrusionOk="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B2B2B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457200" y="6172200"/>
            <a:ext cx="8229600" cy="0"/>
          </a:xfrm>
          <a:prstGeom prst="straightConnector1">
            <a:avLst/>
          </a:prstGeom>
          <a:noFill/>
          <a:ln w="19050" cap="flat" cmpd="sng">
            <a:solidFill>
              <a:srgbClr val="B2B2B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8" name="Google Shape;58;p13" descr="afg_040413_00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924800" y="304800"/>
            <a:ext cx="800100" cy="75961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aggle.com/datasets" TargetMode="External"/><Relationship Id="rId2" Type="http://schemas.openxmlformats.org/officeDocument/2006/relationships/hyperlink" Target="https://openml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tensorflow.org/datasets" TargetMode="External"/><Relationship Id="rId5" Type="http://schemas.openxmlformats.org/officeDocument/2006/relationships/hyperlink" Target="https://registry.opendata.aws/" TargetMode="External"/><Relationship Id="rId4" Type="http://schemas.openxmlformats.org/officeDocument/2006/relationships/hyperlink" Target="https://archive.ics.uci.edu/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>
            <a:spLocks noGrp="1"/>
          </p:cNvSpPr>
          <p:nvPr>
            <p:ph type="ctrTitle"/>
          </p:nvPr>
        </p:nvSpPr>
        <p:spPr>
          <a:xfrm>
            <a:off x="914400" y="1524000"/>
            <a:ext cx="76233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 dirty="0"/>
              <a:t>Loading &amp; Preprocessing Data</a:t>
            </a:r>
            <a:endParaRPr sz="4200" b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The Precursor to Success</a:t>
            </a:r>
            <a:endParaRPr sz="2000" b="1" dirty="0"/>
          </a:p>
        </p:txBody>
      </p:sp>
      <p:sp>
        <p:nvSpPr>
          <p:cNvPr id="143" name="Google Shape;143;p26"/>
          <p:cNvSpPr txBox="1">
            <a:spLocks noGrp="1"/>
          </p:cNvSpPr>
          <p:nvPr>
            <p:ph type="subTitle" idx="1"/>
          </p:nvPr>
        </p:nvSpPr>
        <p:spPr>
          <a:xfrm>
            <a:off x="2670300" y="3971825"/>
            <a:ext cx="58674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560"/>
              </a:spcBef>
              <a:spcAft>
                <a:spcPts val="0"/>
              </a:spcAft>
              <a:buSzPts val="1820"/>
              <a:buNone/>
            </a:pPr>
            <a:endParaRPr sz="1600" b="1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OPER 785: Machine Learning II: Deep Learning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lang="en-US" sz="2000" b="1" dirty="0">
                <a:latin typeface="Roboto"/>
                <a:ea typeface="Roboto"/>
                <a:cs typeface="Roboto"/>
                <a:sym typeface="Roboto"/>
              </a:rPr>
              <a:t>Lecture 04</a:t>
            </a:r>
            <a:endParaRPr sz="20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4CC5-5E14-2AC8-A26D-C7268C73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Cleaning: Missing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684D7-0B49-05E3-9D7F-E62CA52D14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are factors with missing data, you have 3 basic choices</a:t>
            </a:r>
          </a:p>
          <a:p>
            <a:pPr lvl="1"/>
            <a:r>
              <a:rPr lang="en-US" dirty="0"/>
              <a:t>Remove sample with missing field</a:t>
            </a:r>
          </a:p>
          <a:p>
            <a:pPr lvl="2"/>
            <a:r>
              <a:rPr lang="en-US" sz="1800" dirty="0" err="1">
                <a:solidFill>
                  <a:schemeClr val="bg2"/>
                </a:solidFill>
              </a:rPr>
              <a:t>df.dropna</a:t>
            </a:r>
            <a:r>
              <a:rPr lang="en-US" sz="1800" dirty="0">
                <a:solidFill>
                  <a:schemeClr val="bg2"/>
                </a:solidFill>
              </a:rPr>
              <a:t>(subset=[“</a:t>
            </a:r>
            <a:r>
              <a:rPr lang="en-US" sz="1800" dirty="0" err="1">
                <a:solidFill>
                  <a:schemeClr val="bg2"/>
                </a:solidFill>
              </a:rPr>
              <a:t>factor_name</a:t>
            </a:r>
            <a:r>
              <a:rPr lang="en-US" sz="1800" dirty="0">
                <a:solidFill>
                  <a:schemeClr val="bg2"/>
                </a:solidFill>
              </a:rPr>
              <a:t>”], </a:t>
            </a:r>
            <a:r>
              <a:rPr lang="en-US" sz="1800" dirty="0" err="1">
                <a:solidFill>
                  <a:schemeClr val="bg2"/>
                </a:solidFill>
              </a:rPr>
              <a:t>inplace</a:t>
            </a:r>
            <a:r>
              <a:rPr lang="en-US" sz="1800" dirty="0">
                <a:solidFill>
                  <a:schemeClr val="bg2"/>
                </a:solidFill>
              </a:rPr>
              <a:t>=True)</a:t>
            </a:r>
          </a:p>
          <a:p>
            <a:pPr lvl="1"/>
            <a:r>
              <a:rPr lang="en-US" dirty="0"/>
              <a:t>Remove the factor from the analysis</a:t>
            </a:r>
          </a:p>
          <a:p>
            <a:pPr lvl="2"/>
            <a:r>
              <a:rPr lang="en-US" sz="1800" dirty="0" err="1">
                <a:solidFill>
                  <a:schemeClr val="bg2"/>
                </a:solidFill>
              </a:rPr>
              <a:t>df.drop</a:t>
            </a:r>
            <a:r>
              <a:rPr lang="en-US" sz="1800" dirty="0">
                <a:solidFill>
                  <a:schemeClr val="bg2"/>
                </a:solidFill>
              </a:rPr>
              <a:t>(“</a:t>
            </a:r>
            <a:r>
              <a:rPr lang="en-US" sz="1800" dirty="0" err="1">
                <a:solidFill>
                  <a:schemeClr val="bg2"/>
                </a:solidFill>
              </a:rPr>
              <a:t>factor_name</a:t>
            </a:r>
            <a:r>
              <a:rPr lang="en-US" sz="1800" dirty="0">
                <a:solidFill>
                  <a:schemeClr val="bg2"/>
                </a:solidFill>
              </a:rPr>
              <a:t>”, axis=1)</a:t>
            </a:r>
          </a:p>
          <a:p>
            <a:pPr lvl="1"/>
            <a:r>
              <a:rPr lang="en-US" dirty="0"/>
              <a:t>Impute the missing data</a:t>
            </a:r>
          </a:p>
          <a:p>
            <a:pPr lvl="2"/>
            <a:r>
              <a:rPr lang="en-US" dirty="0"/>
              <a:t>Zero</a:t>
            </a:r>
          </a:p>
          <a:p>
            <a:pPr lvl="2"/>
            <a:r>
              <a:rPr lang="en-US" dirty="0"/>
              <a:t>Mean</a:t>
            </a:r>
          </a:p>
          <a:p>
            <a:pPr lvl="2"/>
            <a:r>
              <a:rPr lang="en-US" dirty="0"/>
              <a:t>Median</a:t>
            </a:r>
          </a:p>
          <a:p>
            <a:pPr lvl="2"/>
            <a:r>
              <a:rPr lang="en-US" sz="1800" dirty="0" err="1">
                <a:solidFill>
                  <a:schemeClr val="bg2"/>
                </a:solidFill>
              </a:rPr>
              <a:t>df</a:t>
            </a:r>
            <a:r>
              <a:rPr lang="en-US" sz="1800" dirty="0">
                <a:solidFill>
                  <a:schemeClr val="bg2"/>
                </a:solidFill>
              </a:rPr>
              <a:t>[“</a:t>
            </a:r>
            <a:r>
              <a:rPr lang="en-US" sz="1800" dirty="0" err="1">
                <a:solidFill>
                  <a:schemeClr val="bg2"/>
                </a:solidFill>
              </a:rPr>
              <a:t>factor_name</a:t>
            </a:r>
            <a:r>
              <a:rPr lang="en-US" sz="1800" dirty="0">
                <a:solidFill>
                  <a:schemeClr val="bg2"/>
                </a:solidFill>
              </a:rPr>
              <a:t>”].</a:t>
            </a:r>
            <a:r>
              <a:rPr lang="en-US" sz="1800" dirty="0" err="1">
                <a:solidFill>
                  <a:schemeClr val="bg2"/>
                </a:solidFill>
              </a:rPr>
              <a:t>fillna</a:t>
            </a:r>
            <a:r>
              <a:rPr lang="en-US" sz="1800" dirty="0">
                <a:solidFill>
                  <a:schemeClr val="bg2"/>
                </a:solidFill>
              </a:rPr>
              <a:t>(</a:t>
            </a:r>
            <a:r>
              <a:rPr lang="en-US" sz="1800" i="1" dirty="0">
                <a:solidFill>
                  <a:schemeClr val="bg2"/>
                </a:solidFill>
              </a:rPr>
              <a:t>value</a:t>
            </a:r>
            <a:r>
              <a:rPr lang="en-US" sz="1800" dirty="0">
                <a:solidFill>
                  <a:schemeClr val="bg2"/>
                </a:solidFill>
              </a:rPr>
              <a:t>, </a:t>
            </a:r>
            <a:r>
              <a:rPr lang="en-US" sz="1800" dirty="0" err="1">
                <a:solidFill>
                  <a:schemeClr val="bg2"/>
                </a:solidFill>
              </a:rPr>
              <a:t>inplace</a:t>
            </a:r>
            <a:r>
              <a:rPr lang="en-US" sz="1800" dirty="0">
                <a:solidFill>
                  <a:schemeClr val="bg2"/>
                </a:solidFill>
              </a:rPr>
              <a:t>=True)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5D5763-387A-DB86-C2B5-57785071663F}"/>
              </a:ext>
            </a:extLst>
          </p:cNvPr>
          <p:cNvSpPr txBox="1"/>
          <p:nvPr/>
        </p:nvSpPr>
        <p:spPr>
          <a:xfrm>
            <a:off x="657922" y="6423102"/>
            <a:ext cx="4052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Examples are for use with Pandas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DataFrame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objects</a:t>
            </a:r>
          </a:p>
        </p:txBody>
      </p:sp>
    </p:spTree>
    <p:extLst>
      <p:ext uri="{BB962C8B-B14F-4D97-AF65-F5344CB8AC3E}">
        <p14:creationId xmlns:p14="http://schemas.microsoft.com/office/powerpoint/2010/main" val="2019384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Preprocessing: Text and Categorical</a:t>
            </a:r>
            <a:endParaRPr dirty="0"/>
          </a:p>
        </p:txBody>
      </p:sp>
      <p:sp>
        <p:nvSpPr>
          <p:cNvPr id="180" name="Google Shape;180;p32"/>
          <p:cNvSpPr txBox="1">
            <a:spLocks noGrp="1"/>
          </p:cNvSpPr>
          <p:nvPr>
            <p:ph type="body" idx="1"/>
          </p:nvPr>
        </p:nvSpPr>
        <p:spPr>
          <a:xfrm>
            <a:off x="457200" y="1417638"/>
            <a:ext cx="8229600" cy="45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SzPts val="2200"/>
              <a:buChar char="■"/>
            </a:pPr>
            <a:r>
              <a:rPr lang="en" sz="2200" dirty="0"/>
              <a:t>Not always convenient numerical fields</a:t>
            </a:r>
            <a:endParaRPr sz="2200" dirty="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❑"/>
            </a:pPr>
            <a:r>
              <a:rPr lang="e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 features</a:t>
            </a:r>
            <a:endParaRPr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❑"/>
            </a:pPr>
            <a:r>
              <a:rPr lang="e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Categorical features</a:t>
            </a:r>
            <a:endParaRPr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 dirty="0"/>
              <a:t>We want to convert complex features to numerical features</a:t>
            </a:r>
            <a:endParaRPr sz="2200" dirty="0"/>
          </a:p>
          <a:p>
            <a:pPr marL="457200" lvl="0" indent="0" algn="l" rtl="0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None/>
            </a:pPr>
            <a:endParaRPr sz="2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85;p49">
            <a:extLst>
              <a:ext uri="{FF2B5EF4-FFF2-40B4-BE49-F238E27FC236}">
                <a16:creationId xmlns:a16="http://schemas.microsoft.com/office/drawing/2014/main" id="{6B77A0F6-C71A-8682-AC4F-8C3ACA5BBE3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699" y="4528312"/>
            <a:ext cx="7314601" cy="205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3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Preprocessing: Categorical</a:t>
            </a:r>
            <a:endParaRPr dirty="0"/>
          </a:p>
        </p:txBody>
      </p:sp>
      <p:sp>
        <p:nvSpPr>
          <p:cNvPr id="186" name="Google Shape;186;p33"/>
          <p:cNvSpPr txBox="1">
            <a:spLocks noGrp="1"/>
          </p:cNvSpPr>
          <p:nvPr>
            <p:ph type="body" idx="1"/>
          </p:nvPr>
        </p:nvSpPr>
        <p:spPr>
          <a:xfrm>
            <a:off x="457200" y="1479563"/>
            <a:ext cx="8229600" cy="45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SzPts val="2200"/>
              <a:buChar char="■"/>
            </a:pPr>
            <a:r>
              <a:rPr lang="en" sz="2200" dirty="0"/>
              <a:t>Categorical Features - Ordinal</a:t>
            </a:r>
            <a:endParaRPr sz="2200" dirty="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 dirty="0"/>
              <a:t>Education Level Example</a:t>
            </a:r>
            <a:endParaRPr sz="2200" dirty="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❑"/>
            </a:pPr>
            <a:r>
              <a:rPr lang="e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Categories: {None, School, University}</a:t>
            </a: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❑"/>
            </a:pPr>
            <a:r>
              <a:rPr lang="e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Ordinal encoding: None= [0], School= [1], University= [2]</a:t>
            </a:r>
            <a:endParaRPr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❑"/>
            </a:pPr>
            <a:r>
              <a:rPr lang="e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Hot Encoding: None= [1,0,0], School= [0,1,0], University= [0,0,1]</a:t>
            </a: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❑"/>
            </a:pPr>
            <a:r>
              <a:rPr lang="e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other strategies we won’t cover such as difference encoding (used by JMP)</a:t>
            </a:r>
            <a:endParaRPr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AD160-3128-E4DF-2E59-2939DEC0E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Preprocessing: Feature Scaling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3B901-F183-C3EF-AA00-04301D9272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In general, machine algorithms do not perform well when features have widely different scales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Consider factors such as age and income. Income has a wider scale and larger magnitude that makes numerical methods biased toward the income factor</a:t>
            </a:r>
          </a:p>
          <a:p>
            <a:r>
              <a:rPr lang="en-US" sz="2800" dirty="0"/>
              <a:t>Two general methods for combating this issue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Min-max scaling (normalization) -&gt; [0, 1]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Greatly affected by outliers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Standardization x’ = (x –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400" baseline="-25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)/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baseline="-25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2400" baseline="-25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Less affected by outliers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custom transforms exist</a:t>
            </a:r>
          </a:p>
        </p:txBody>
      </p:sp>
    </p:spTree>
    <p:extLst>
      <p:ext uri="{BB962C8B-B14F-4D97-AF65-F5344CB8AC3E}">
        <p14:creationId xmlns:p14="http://schemas.microsoft.com/office/powerpoint/2010/main" val="1636106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Chaining Transformations</a:t>
            </a:r>
            <a:endParaRPr/>
          </a:p>
        </p:txBody>
      </p:sp>
      <p:sp>
        <p:nvSpPr>
          <p:cNvPr id="235" name="Google Shape;235;p41"/>
          <p:cNvSpPr txBox="1">
            <a:spLocks noGrp="1"/>
          </p:cNvSpPr>
          <p:nvPr>
            <p:ph type="body" idx="1"/>
          </p:nvPr>
        </p:nvSpPr>
        <p:spPr>
          <a:xfrm>
            <a:off x="457200" y="1417513"/>
            <a:ext cx="8229600" cy="45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Transformation methods may be chained</a:t>
            </a:r>
            <a:endParaRPr sz="18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❑"/>
            </a:pPr>
            <a:r>
              <a:rPr lang="en" sz="1800"/>
              <a:t>Take in/return dataset objects</a:t>
            </a:r>
            <a:endParaRPr sz="18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❑"/>
            </a:pPr>
            <a:r>
              <a:rPr lang="en" sz="1800"/>
              <a:t>Transformation methods may be chained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Methods natively support multithreading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Transformations applicable to individual items or whole sets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❑"/>
            </a:pPr>
            <a:r>
              <a:rPr lang="en" sz="1800"/>
              <a:t>map() versus apply()</a:t>
            </a:r>
            <a:endParaRPr sz="1800"/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❑"/>
            </a:pPr>
            <a:r>
              <a:rPr lang="en" sz="1800"/>
              <a:t>filter() and take()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None/>
            </a:pPr>
            <a:endParaRPr sz="2200"/>
          </a:p>
        </p:txBody>
      </p:sp>
      <p:pic>
        <p:nvPicPr>
          <p:cNvPr id="236" name="Google Shape;23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700" y="4033888"/>
            <a:ext cx="4800600" cy="19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8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Crossed Categorical Features</a:t>
            </a:r>
            <a:endParaRPr/>
          </a:p>
        </p:txBody>
      </p:sp>
      <p:sp>
        <p:nvSpPr>
          <p:cNvPr id="278" name="Google Shape;278;p48"/>
          <p:cNvSpPr txBox="1">
            <a:spLocks noGrp="1"/>
          </p:cNvSpPr>
          <p:nvPr>
            <p:ph type="body" idx="1"/>
          </p:nvPr>
        </p:nvSpPr>
        <p:spPr>
          <a:xfrm>
            <a:off x="457200" y="1417513"/>
            <a:ext cx="8229600" cy="45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68300" algn="l" rtl="0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SzPts val="2200"/>
              <a:buChar char="■"/>
            </a:pPr>
            <a:r>
              <a:rPr lang="en" sz="2200"/>
              <a:t>Creates interaction term between categorical variables</a:t>
            </a:r>
            <a:endParaRPr sz="22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❑"/>
            </a:pPr>
            <a:r>
              <a:rPr lang="en" sz="1800"/>
              <a:t>Generates hash of all variable combinations</a:t>
            </a:r>
            <a:endParaRPr sz="18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❑"/>
            </a:pPr>
            <a:r>
              <a:rPr lang="en" sz="1800"/>
              <a:t>Modulos hash values based on defined bucket size</a:t>
            </a:r>
            <a:endParaRPr sz="18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❑"/>
            </a:pPr>
            <a:r>
              <a:rPr lang="en" sz="1800"/>
              <a:t>Returns Cross Category ID</a:t>
            </a:r>
            <a:endParaRPr sz="1800"/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/>
              <a:t>May also be used on bucketed numerical variables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3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Preprocessing</a:t>
            </a:r>
            <a:endParaRPr/>
          </a:p>
        </p:txBody>
      </p:sp>
      <p:sp>
        <p:nvSpPr>
          <p:cNvPr id="309" name="Google Shape;309;p53"/>
          <p:cNvSpPr txBox="1">
            <a:spLocks noGrp="1"/>
          </p:cNvSpPr>
          <p:nvPr>
            <p:ph type="body" idx="1"/>
          </p:nvPr>
        </p:nvSpPr>
        <p:spPr>
          <a:xfrm>
            <a:off x="457200" y="1683175"/>
            <a:ext cx="8229600" cy="453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Uniform aspect ratio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0" name="Google Shape;31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175" y="2938438"/>
            <a:ext cx="3607825" cy="202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5925" y="2354954"/>
            <a:ext cx="2387436" cy="31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4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Preprocessing</a:t>
            </a:r>
            <a:endParaRPr/>
          </a:p>
        </p:txBody>
      </p:sp>
      <p:sp>
        <p:nvSpPr>
          <p:cNvPr id="317" name="Google Shape;317;p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7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rPr lang="en" sz="2200"/>
              <a:t>Cropping				    Padding 						Scaling</a:t>
            </a:r>
            <a:endParaRPr sz="2200"/>
          </a:p>
        </p:txBody>
      </p:sp>
      <p:pic>
        <p:nvPicPr>
          <p:cNvPr id="318" name="Google Shape;31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749" y="2521436"/>
            <a:ext cx="2908525" cy="2221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525" y="2748938"/>
            <a:ext cx="2556100" cy="136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3550" y="2621600"/>
            <a:ext cx="2630750" cy="16147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5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Preprocessing</a:t>
            </a:r>
            <a:endParaRPr/>
          </a:p>
        </p:txBody>
      </p:sp>
      <p:sp>
        <p:nvSpPr>
          <p:cNvPr id="326" name="Google Shape;326;p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SzPts val="2200"/>
              <a:buChar char="■"/>
            </a:pPr>
            <a:r>
              <a:rPr lang="en" sz="2200"/>
              <a:t>Whatever method or combination of methods you choose to use for your training set should also be used to argument your validation and test set.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6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Preprocessing</a:t>
            </a:r>
            <a:endParaRPr/>
          </a:p>
        </p:txBody>
      </p:sp>
      <p:sp>
        <p:nvSpPr>
          <p:cNvPr id="332" name="Google Shape;332;p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SzPts val="2200"/>
              <a:buChar char="■"/>
            </a:pPr>
            <a:r>
              <a:rPr lang="en" sz="2200"/>
              <a:t>Reducing the inputs</a:t>
            </a:r>
            <a:endParaRPr sz="220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200"/>
              <a:buChar char="❑"/>
            </a:pPr>
            <a:r>
              <a:rPr lang="en" sz="2200"/>
              <a:t>Feature Selection</a:t>
            </a:r>
            <a:endParaRPr sz="220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200"/>
              <a:buChar char="❑"/>
            </a:pPr>
            <a:r>
              <a:rPr lang="en" sz="2200"/>
              <a:t>Image augmentation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/>
              <a:t>Why do we want to do this?</a:t>
            </a:r>
            <a:endParaRPr sz="220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200"/>
              <a:buChar char="❑"/>
            </a:pPr>
            <a:r>
              <a:rPr lang="en" sz="2200"/>
              <a:t>Helps with sparse datasets</a:t>
            </a:r>
            <a:endParaRPr sz="220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200"/>
              <a:buChar char="❑"/>
            </a:pPr>
            <a:r>
              <a:rPr lang="en" sz="2200"/>
              <a:t>Speed </a:t>
            </a:r>
            <a:endParaRPr sz="220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200"/>
              <a:buChar char="❑"/>
            </a:pPr>
            <a:r>
              <a:rPr lang="en" sz="2200"/>
              <a:t>Performance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8A9D-598A-2CF9-AD6A-C32FA6CF1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Real Data 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47255-DCC3-A96D-C49D-7FDEA520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OpenML.org (</a:t>
            </a:r>
            <a:r>
              <a:rPr lang="en-US" dirty="0">
                <a:hlinkClick r:id="rId2"/>
              </a:rPr>
              <a:t>https://openml.org</a:t>
            </a:r>
            <a:r>
              <a:rPr lang="en-US" dirty="0"/>
              <a:t>)</a:t>
            </a:r>
          </a:p>
          <a:p>
            <a:r>
              <a:rPr lang="en-US" dirty="0"/>
              <a:t>Kaggle.com (</a:t>
            </a:r>
            <a:r>
              <a:rPr lang="en-US" dirty="0">
                <a:hlinkClick r:id="rId3"/>
              </a:rPr>
              <a:t>https://kaggle.com/datasets</a:t>
            </a:r>
            <a:r>
              <a:rPr lang="en-US" dirty="0"/>
              <a:t>) </a:t>
            </a:r>
          </a:p>
          <a:p>
            <a:r>
              <a:rPr lang="en-US" dirty="0"/>
              <a:t>UC Irvine Machine Learning Repository (</a:t>
            </a:r>
            <a:r>
              <a:rPr lang="en-US" dirty="0">
                <a:hlinkClick r:id="rId4"/>
              </a:rPr>
              <a:t>https://archive.ics.uci.edu/ml</a:t>
            </a:r>
            <a:r>
              <a:rPr lang="en-US" dirty="0"/>
              <a:t>) </a:t>
            </a:r>
          </a:p>
          <a:p>
            <a:r>
              <a:rPr lang="en-US" dirty="0"/>
              <a:t>Amazon Web Service (</a:t>
            </a:r>
            <a:r>
              <a:rPr lang="en-US" dirty="0">
                <a:hlinkClick r:id="rId5"/>
              </a:rPr>
              <a:t>https://registry.opendata.aws</a:t>
            </a:r>
            <a:r>
              <a:rPr lang="en-US" dirty="0"/>
              <a:t>)</a:t>
            </a:r>
          </a:p>
          <a:p>
            <a:r>
              <a:rPr lang="en-US" dirty="0" err="1"/>
              <a:t>Tensorflow</a:t>
            </a:r>
            <a:r>
              <a:rPr lang="en-US" dirty="0"/>
              <a:t> data sets (</a:t>
            </a:r>
            <a:r>
              <a:rPr lang="en-US" dirty="0">
                <a:hlinkClick r:id="rId6"/>
              </a:rPr>
              <a:t>https://tensorflow.org/datasets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456419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7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Feature Selection CNN </a:t>
            </a:r>
            <a:endParaRPr/>
          </a:p>
        </p:txBody>
      </p:sp>
      <p:pic>
        <p:nvPicPr>
          <p:cNvPr id="338" name="Google Shape;33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00" y="1154400"/>
            <a:ext cx="2607774" cy="253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74347"/>
            <a:ext cx="2674650" cy="2497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200" y="3756900"/>
            <a:ext cx="2933475" cy="270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000" y="3691700"/>
            <a:ext cx="2797575" cy="27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2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Augmentations</a:t>
            </a:r>
            <a:endParaRPr/>
          </a:p>
        </p:txBody>
      </p:sp>
      <p:sp>
        <p:nvSpPr>
          <p:cNvPr id="382" name="Google Shape;382;p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SzPts val="2200"/>
              <a:buChar char="■"/>
            </a:pPr>
            <a:r>
              <a:rPr lang="en" sz="2200"/>
              <a:t>Geometric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/>
              <a:t>Color space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/>
              <a:t>Kernel filters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/>
              <a:t>Random erasing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/>
              <a:t>Mixing images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0" algn="l" rtl="0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0" algn="l" rtl="0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rPr lang="en" sz="2200"/>
              <a:t>“Ablumentations is a python library that works seamlessly with pytorch and tensorflow” -Lt Kimatian</a:t>
            </a:r>
            <a:endParaRPr sz="2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8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Geometric Augmentations</a:t>
            </a:r>
            <a:endParaRPr/>
          </a:p>
        </p:txBody>
      </p:sp>
      <p:pic>
        <p:nvPicPr>
          <p:cNvPr id="347" name="Google Shape;34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45450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0375" y="1545450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" y="3811150"/>
            <a:ext cx="28575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40375" y="3811150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9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 Space Augmentations</a:t>
            </a:r>
            <a:endParaRPr/>
          </a:p>
        </p:txBody>
      </p:sp>
      <p:pic>
        <p:nvPicPr>
          <p:cNvPr id="356" name="Google Shape;35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13" y="1417525"/>
            <a:ext cx="3571875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0125" y="3684475"/>
            <a:ext cx="3571875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8238" y="1417513"/>
            <a:ext cx="3571875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8250" y="3684463"/>
            <a:ext cx="357187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0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Color Space Augmentations</a:t>
            </a:r>
            <a:endParaRPr/>
          </a:p>
        </p:txBody>
      </p:sp>
      <p:sp>
        <p:nvSpPr>
          <p:cNvPr id="365" name="Google Shape;365;p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6" name="Google Shape;36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8" y="1600200"/>
            <a:ext cx="3571875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2238" y="1600200"/>
            <a:ext cx="3571875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6050" y="4097600"/>
            <a:ext cx="357187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1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Space Augmentations</a:t>
            </a:r>
            <a:endParaRPr/>
          </a:p>
        </p:txBody>
      </p:sp>
      <p:pic>
        <p:nvPicPr>
          <p:cNvPr id="374" name="Google Shape;37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13" y="1600200"/>
            <a:ext cx="3571875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0838" y="1600200"/>
            <a:ext cx="3571875" cy="211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6050" y="4016550"/>
            <a:ext cx="3571875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5"/>
          <p:cNvSpPr txBox="1">
            <a:spLocks noGrp="1"/>
          </p:cNvSpPr>
          <p:nvPr>
            <p:ph type="title"/>
          </p:nvPr>
        </p:nvSpPr>
        <p:spPr>
          <a:xfrm>
            <a:off x="457200" y="2859138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Practical Example Walkthrough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457200" y="2859138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“The Journey of 1000 Miles Begins with a Single Step”</a:t>
            </a:r>
            <a:endParaRPr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00003-E561-C29C-1581-CC9CA624C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Consider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8EB1A-6A7C-39B4-1EAA-6F47B1A0D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What will I use the data for?</a:t>
            </a:r>
          </a:p>
          <a:p>
            <a:pPr lvl="1"/>
            <a:r>
              <a:rPr lang="en-US" dirty="0"/>
              <a:t>What question(s) am I trying to answer?</a:t>
            </a:r>
          </a:p>
          <a:p>
            <a:r>
              <a:rPr lang="en-US" dirty="0"/>
              <a:t>Format</a:t>
            </a:r>
          </a:p>
          <a:p>
            <a:pPr lvl="1"/>
            <a:r>
              <a:rPr lang="en-US" dirty="0"/>
              <a:t>What format is my data going to come in?</a:t>
            </a:r>
          </a:p>
          <a:p>
            <a:pPr lvl="1"/>
            <a:r>
              <a:rPr lang="en-US" dirty="0"/>
              <a:t>What format do I need my data to be in?</a:t>
            </a:r>
          </a:p>
          <a:p>
            <a:r>
              <a:rPr lang="en-US" dirty="0"/>
              <a:t>Completeness/Level of Curation</a:t>
            </a:r>
          </a:p>
          <a:p>
            <a:pPr lvl="1"/>
            <a:r>
              <a:rPr lang="en-US" dirty="0"/>
              <a:t>Are there holes in the data?</a:t>
            </a:r>
          </a:p>
          <a:p>
            <a:pPr lvl="1"/>
            <a:r>
              <a:rPr lang="en-US" dirty="0"/>
              <a:t>How well is it maintained?</a:t>
            </a:r>
          </a:p>
        </p:txBody>
      </p:sp>
    </p:spTree>
    <p:extLst>
      <p:ext uri="{BB962C8B-B14F-4D97-AF65-F5344CB8AC3E}">
        <p14:creationId xmlns:p14="http://schemas.microsoft.com/office/powerpoint/2010/main" val="152227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goes into ANNs?</a:t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425" y="1566850"/>
            <a:ext cx="4629150" cy="37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7643D6-EF94-B6FD-1FF7-C9599F3B8B1C}"/>
              </a:ext>
            </a:extLst>
          </p:cNvPr>
          <p:cNvSpPr txBox="1"/>
          <p:nvPr/>
        </p:nvSpPr>
        <p:spPr>
          <a:xfrm>
            <a:off x="646771" y="5609063"/>
            <a:ext cx="7738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primarily concerned with ANNs, which take numeric values as inputs. Therefore, our data must be numeric.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Outline</a:t>
            </a: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457200" y="1417638"/>
            <a:ext cx="8229600" cy="45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SzPts val="2200"/>
              <a:buChar char="■"/>
            </a:pPr>
            <a:r>
              <a:rPr lang="en" sz="2200"/>
              <a:t>Introduction</a:t>
            </a:r>
            <a:endParaRPr sz="18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/>
              <a:t>Importance of Loading &amp; Preprocessing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/>
              <a:t>Cleaning and Preparing Data</a:t>
            </a:r>
            <a:endParaRPr sz="2200" b="1">
              <a:solidFill>
                <a:srgbClr val="FF0000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/>
              <a:t>Loading &amp; Preprocessing in Tensorflow</a:t>
            </a:r>
            <a:endParaRPr sz="22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❑"/>
            </a:pPr>
            <a:r>
              <a:rPr lang="en" sz="1800"/>
              <a:t>Data API</a:t>
            </a:r>
            <a:endParaRPr sz="18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❑"/>
            </a:pPr>
            <a:r>
              <a:rPr lang="en" sz="1800"/>
              <a:t>Features API</a:t>
            </a:r>
            <a:endParaRPr sz="1800"/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/>
              <a:t>Image Preprocessing Discussion</a:t>
            </a:r>
            <a:endParaRPr sz="2200" b="1">
              <a:solidFill>
                <a:srgbClr val="FF0000"/>
              </a:solidFill>
            </a:endParaRPr>
          </a:p>
          <a:p>
            <a:pPr marL="457200" marR="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/>
              <a:t>Practical Examples Walkthrough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Loading Considerations</a:t>
            </a:r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body" idx="1"/>
          </p:nvPr>
        </p:nvSpPr>
        <p:spPr>
          <a:xfrm>
            <a:off x="457200" y="1417513"/>
            <a:ext cx="8229600" cy="45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SzPts val="2200"/>
              <a:buChar char="■"/>
            </a:pPr>
            <a:r>
              <a:rPr lang="en" sz="2200" dirty="0"/>
              <a:t>So far we have really only used/seen datasets that are able to fit into memory and in RAM</a:t>
            </a:r>
            <a:endParaRPr sz="2200" dirty="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 dirty="0"/>
              <a:t>60,000 image Kera Dataset</a:t>
            </a:r>
            <a:endParaRPr sz="2200" dirty="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2200" dirty="0"/>
              <a:t>XOR Dataset</a:t>
            </a:r>
            <a:endParaRPr sz="2200" dirty="0"/>
          </a:p>
          <a:p>
            <a:pPr marL="457200" lvl="0" indent="0" algn="l" rtl="0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None/>
            </a:pPr>
            <a:endParaRPr sz="2200" dirty="0"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25" y="3233788"/>
            <a:ext cx="4114800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9388" y="3746113"/>
            <a:ext cx="3152775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>
            <a:spLocks noGrp="1"/>
          </p:cNvSpPr>
          <p:nvPr>
            <p:ph type="title"/>
          </p:nvPr>
        </p:nvSpPr>
        <p:spPr>
          <a:xfrm>
            <a:off x="457200" y="277813"/>
            <a:ext cx="8229600" cy="1139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Loading</a:t>
            </a:r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3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2895" algn="l" rtl="0">
              <a:spcBef>
                <a:spcPts val="360"/>
              </a:spcBef>
              <a:spcAft>
                <a:spcPts val="0"/>
              </a:spcAft>
              <a:buSzPts val="1170"/>
              <a:buChar char="■"/>
            </a:pPr>
            <a:r>
              <a:rPr lang="en" dirty="0"/>
              <a:t>Allows the ability to load very large datasets</a:t>
            </a:r>
            <a:endParaRPr dirty="0"/>
          </a:p>
          <a:p>
            <a:pPr marL="457200" lvl="0" indent="-302895" algn="l" rtl="0">
              <a:spcBef>
                <a:spcPts val="0"/>
              </a:spcBef>
              <a:spcAft>
                <a:spcPts val="0"/>
              </a:spcAft>
              <a:buSzPts val="1170"/>
              <a:buChar char="■"/>
            </a:pPr>
            <a:r>
              <a:rPr lang="en" dirty="0"/>
              <a:t>Datasets are accessed from dataset object and not loaded into memory</a:t>
            </a:r>
            <a:endParaRPr dirty="0"/>
          </a:p>
          <a:p>
            <a:pPr marL="457200" lvl="0" indent="-302895" algn="l" rtl="0">
              <a:spcBef>
                <a:spcPts val="0"/>
              </a:spcBef>
              <a:spcAft>
                <a:spcPts val="0"/>
              </a:spcAft>
              <a:buSzPts val="1170"/>
              <a:buChar char="■"/>
            </a:pPr>
            <a:r>
              <a:rPr lang="en" dirty="0"/>
              <a:t>Can then be transformed into desired format</a:t>
            </a:r>
            <a:endParaRPr dirty="0"/>
          </a:p>
          <a:p>
            <a:pPr marL="457200" lvl="0" indent="-302895" algn="l" rtl="0">
              <a:spcBef>
                <a:spcPts val="0"/>
              </a:spcBef>
              <a:spcAft>
                <a:spcPts val="0"/>
              </a:spcAft>
              <a:buSzPts val="1170"/>
              <a:buChar char="■"/>
            </a:pPr>
            <a:r>
              <a:rPr lang="en" dirty="0"/>
              <a:t>Implement</a:t>
            </a:r>
            <a:endParaRPr dirty="0"/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ts val="1080"/>
              <a:buChar char="❑"/>
            </a:pPr>
            <a:r>
              <a:rPr lang="en" dirty="0"/>
              <a:t>Multithreading</a:t>
            </a:r>
            <a:endParaRPr dirty="0"/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ts val="1080"/>
              <a:buChar char="❑"/>
            </a:pPr>
            <a:r>
              <a:rPr lang="en" dirty="0"/>
              <a:t>Queuing</a:t>
            </a:r>
            <a:endParaRPr dirty="0"/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ts val="1080"/>
              <a:buChar char="❑"/>
            </a:pPr>
            <a:r>
              <a:rPr lang="en" dirty="0"/>
              <a:t>Batching</a:t>
            </a:r>
            <a:endParaRPr dirty="0"/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ts val="1080"/>
              <a:buChar char="❑"/>
            </a:pPr>
            <a:r>
              <a:rPr lang="en" dirty="0"/>
              <a:t>Prefetching</a:t>
            </a:r>
            <a:endParaRPr dirty="0"/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ts val="1080"/>
              <a:buChar char="❑"/>
            </a:pPr>
            <a:r>
              <a:rPr lang="en" dirty="0"/>
              <a:t>…etc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AB531-E9B1-000D-26E7-D6C3050F9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Your Data 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F6BA6-E24C-381C-7643-CC411C4A15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Size (number of samples)</a:t>
            </a:r>
          </a:p>
          <a:p>
            <a:r>
              <a:rPr lang="en-US" sz="2400" dirty="0"/>
              <a:t>Factors</a:t>
            </a:r>
          </a:p>
          <a:p>
            <a:pPr lvl="1"/>
            <a:r>
              <a:rPr lang="en-US" sz="2000" dirty="0"/>
              <a:t>Number</a:t>
            </a:r>
          </a:p>
          <a:p>
            <a:pPr lvl="1"/>
            <a:r>
              <a:rPr lang="en-US" sz="2000" dirty="0"/>
              <a:t>Format</a:t>
            </a:r>
          </a:p>
          <a:p>
            <a:pPr lvl="1"/>
            <a:r>
              <a:rPr lang="en-US" sz="2000" dirty="0"/>
              <a:t>Completeness</a:t>
            </a:r>
          </a:p>
          <a:p>
            <a:r>
              <a:rPr lang="en-US" sz="2400" dirty="0"/>
              <a:t>Descriptive statistics</a:t>
            </a:r>
          </a:p>
          <a:p>
            <a:r>
              <a:rPr lang="en-US" sz="2400" dirty="0"/>
              <a:t>Correlations</a:t>
            </a:r>
          </a:p>
          <a:p>
            <a:r>
              <a:rPr lang="en-US" sz="2400" dirty="0"/>
              <a:t>Visualization</a:t>
            </a:r>
          </a:p>
          <a:p>
            <a:pPr lvl="1"/>
            <a:r>
              <a:rPr lang="en-US" sz="2000" dirty="0"/>
              <a:t>Histograms</a:t>
            </a:r>
          </a:p>
          <a:p>
            <a:pPr lvl="1"/>
            <a:r>
              <a:rPr lang="en-US" sz="2000" dirty="0"/>
              <a:t>Frequency</a:t>
            </a:r>
          </a:p>
          <a:p>
            <a:pPr lvl="1"/>
            <a:r>
              <a:rPr lang="en-US" sz="2000" dirty="0"/>
              <a:t>Density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7179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esson 1 - Introduction and Logical Constraints">
  <a:themeElements>
    <a:clrScheme name="Lesson 1 - Introduction and Logical Constraints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759</Words>
  <Application>Microsoft Office PowerPoint</Application>
  <PresentationFormat>On-screen Show (4:3)</PresentationFormat>
  <Paragraphs>135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Garamond</vt:lpstr>
      <vt:lpstr>Times New Roman</vt:lpstr>
      <vt:lpstr>Calibri</vt:lpstr>
      <vt:lpstr>Arial</vt:lpstr>
      <vt:lpstr>Noto Sans Symbols</vt:lpstr>
      <vt:lpstr>Roboto</vt:lpstr>
      <vt:lpstr>Simple Light</vt:lpstr>
      <vt:lpstr>Lesson 1 - Introduction and Logical Constraints</vt:lpstr>
      <vt:lpstr>Loading &amp; Preprocessing Data The Precursor to Success</vt:lpstr>
      <vt:lpstr>Working with Real Data Sets</vt:lpstr>
      <vt:lpstr>“The Journey of 1000 Miles Begins with a Single Step”</vt:lpstr>
      <vt:lpstr>Things to Consider</vt:lpstr>
      <vt:lpstr>What goes into ANNs?</vt:lpstr>
      <vt:lpstr>Lesson Outline</vt:lpstr>
      <vt:lpstr>Loading Considerations</vt:lpstr>
      <vt:lpstr>Importance of Loading</vt:lpstr>
      <vt:lpstr>Exploring Your Data Set</vt:lpstr>
      <vt:lpstr>Data Cleaning: Missing Data</vt:lpstr>
      <vt:lpstr>Preprocessing: Text and Categorical</vt:lpstr>
      <vt:lpstr>Preprocessing: Categorical</vt:lpstr>
      <vt:lpstr>Preprocessing: Feature Scaling</vt:lpstr>
      <vt:lpstr>Chaining Transformations</vt:lpstr>
      <vt:lpstr>Crossed Categorical Features</vt:lpstr>
      <vt:lpstr>Image Preprocessing</vt:lpstr>
      <vt:lpstr>Image Preprocessing</vt:lpstr>
      <vt:lpstr>Image Preprocessing</vt:lpstr>
      <vt:lpstr>Image Preprocessing</vt:lpstr>
      <vt:lpstr>Image Feature Selection CNN </vt:lpstr>
      <vt:lpstr>Possible Augmentations</vt:lpstr>
      <vt:lpstr>Geometric Augmentations</vt:lpstr>
      <vt:lpstr>Color Space Augmentations</vt:lpstr>
      <vt:lpstr>Additional Color Space Augmentations</vt:lpstr>
      <vt:lpstr>Kernel Space Augmentations</vt:lpstr>
      <vt:lpstr>Practical Example Walkthrough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Loading &amp; Preprocessing Data The Precursor to Success</dc:title>
  <cp:lastModifiedBy>Lance Champagne</cp:lastModifiedBy>
  <cp:revision>1</cp:revision>
  <dcterms:modified xsi:type="dcterms:W3CDTF">2023-07-10T23:09:53Z</dcterms:modified>
</cp:coreProperties>
</file>