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0"/>
  </p:notesMasterIdLst>
  <p:handoutMasterIdLst>
    <p:handoutMasterId r:id="rId31"/>
  </p:handoutMasterIdLst>
  <p:sldIdLst>
    <p:sldId id="481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490" r:id="rId29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6600"/>
    <a:srgbClr val="009900"/>
    <a:srgbClr val="0000FF"/>
    <a:srgbClr val="FFFF00"/>
    <a:srgbClr val="5399FF"/>
    <a:srgbClr val="FFFFFF"/>
    <a:srgbClr val="FF6565"/>
    <a:srgbClr val="00CC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1A45E-9CD7-4258-A561-F3BFAA727832}" v="2" dt="2023-07-19T17:10:23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3199" autoAdjust="0"/>
  </p:normalViewPr>
  <p:slideViewPr>
    <p:cSldViewPr snapToGrid="0">
      <p:cViewPr varScale="1">
        <p:scale>
          <a:sx n="88" d="100"/>
          <a:sy n="88" d="100"/>
        </p:scale>
        <p:origin x="199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ce Champagne" userId="784b97b5c38d2804" providerId="LiveId" clId="{1171A45E-9CD7-4258-A561-F3BFAA727832}"/>
    <pc:docChg chg="addSld delSld modSld">
      <pc:chgData name="Lance Champagne" userId="784b97b5c38d2804" providerId="LiveId" clId="{1171A45E-9CD7-4258-A561-F3BFAA727832}" dt="2023-07-19T17:10:23.280" v="245"/>
      <pc:docMkLst>
        <pc:docMk/>
      </pc:docMkLst>
      <pc:sldChg chg="modSp add mod modTransition">
        <pc:chgData name="Lance Champagne" userId="784b97b5c38d2804" providerId="LiveId" clId="{1171A45E-9CD7-4258-A561-F3BFAA727832}" dt="2023-07-19T12:14:54.490" v="51" actId="403"/>
        <pc:sldMkLst>
          <pc:docMk/>
          <pc:sldMk cId="0" sldId="257"/>
        </pc:sldMkLst>
        <pc:spChg chg="mod">
          <ac:chgData name="Lance Champagne" userId="784b97b5c38d2804" providerId="LiveId" clId="{1171A45E-9CD7-4258-A561-F3BFAA727832}" dt="2023-07-19T12:14:13.052" v="46" actId="122"/>
          <ac:spMkLst>
            <pc:docMk/>
            <pc:sldMk cId="0" sldId="257"/>
            <ac:spMk id="141" creationId="{00000000-0000-0000-0000-000000000000}"/>
          </ac:spMkLst>
        </pc:spChg>
        <pc:spChg chg="mod">
          <ac:chgData name="Lance Champagne" userId="784b97b5c38d2804" providerId="LiveId" clId="{1171A45E-9CD7-4258-A561-F3BFAA727832}" dt="2023-07-19T12:14:54.490" v="51" actId="403"/>
          <ac:spMkLst>
            <pc:docMk/>
            <pc:sldMk cId="0" sldId="257"/>
            <ac:spMk id="142" creationId="{00000000-0000-0000-0000-000000000000}"/>
          </ac:spMkLst>
        </pc:spChg>
      </pc:sldChg>
      <pc:sldChg chg="modSp add mod modTransition">
        <pc:chgData name="Lance Champagne" userId="784b97b5c38d2804" providerId="LiveId" clId="{1171A45E-9CD7-4258-A561-F3BFAA727832}" dt="2023-07-19T12:15:35.582" v="56" actId="14100"/>
        <pc:sldMkLst>
          <pc:docMk/>
          <pc:sldMk cId="0" sldId="258"/>
        </pc:sldMkLst>
        <pc:spChg chg="mod">
          <ac:chgData name="Lance Champagne" userId="784b97b5c38d2804" providerId="LiveId" clId="{1171A45E-9CD7-4258-A561-F3BFAA727832}" dt="2023-07-19T12:15:24.402" v="54" actId="122"/>
          <ac:spMkLst>
            <pc:docMk/>
            <pc:sldMk cId="0" sldId="258"/>
            <ac:spMk id="147" creationId="{00000000-0000-0000-0000-000000000000}"/>
          </ac:spMkLst>
        </pc:spChg>
        <pc:spChg chg="mod">
          <ac:chgData name="Lance Champagne" userId="784b97b5c38d2804" providerId="LiveId" clId="{1171A45E-9CD7-4258-A561-F3BFAA727832}" dt="2023-07-19T12:15:35.582" v="56" actId="14100"/>
          <ac:spMkLst>
            <pc:docMk/>
            <pc:sldMk cId="0" sldId="258"/>
            <ac:spMk id="148" creationId="{00000000-0000-0000-0000-000000000000}"/>
          </ac:spMkLst>
        </pc:spChg>
      </pc:sldChg>
      <pc:sldChg chg="modSp add mod modTransition">
        <pc:chgData name="Lance Champagne" userId="784b97b5c38d2804" providerId="LiveId" clId="{1171A45E-9CD7-4258-A561-F3BFAA727832}" dt="2023-07-19T12:17:22.735" v="72" actId="403"/>
        <pc:sldMkLst>
          <pc:docMk/>
          <pc:sldMk cId="0" sldId="259"/>
        </pc:sldMkLst>
        <pc:spChg chg="mod">
          <ac:chgData name="Lance Champagne" userId="784b97b5c38d2804" providerId="LiveId" clId="{1171A45E-9CD7-4258-A561-F3BFAA727832}" dt="2023-07-19T12:16:00.634" v="59" actId="122"/>
          <ac:spMkLst>
            <pc:docMk/>
            <pc:sldMk cId="0" sldId="259"/>
            <ac:spMk id="153" creationId="{00000000-0000-0000-0000-000000000000}"/>
          </ac:spMkLst>
        </pc:spChg>
        <pc:spChg chg="mod">
          <ac:chgData name="Lance Champagne" userId="784b97b5c38d2804" providerId="LiveId" clId="{1171A45E-9CD7-4258-A561-F3BFAA727832}" dt="2023-07-19T12:17:22.735" v="72" actId="403"/>
          <ac:spMkLst>
            <pc:docMk/>
            <pc:sldMk cId="0" sldId="259"/>
            <ac:spMk id="154" creationId="{00000000-0000-0000-0000-000000000000}"/>
          </ac:spMkLst>
        </pc:spChg>
      </pc:sldChg>
      <pc:sldChg chg="modSp add mod modTransition">
        <pc:chgData name="Lance Champagne" userId="784b97b5c38d2804" providerId="LiveId" clId="{1171A45E-9CD7-4258-A561-F3BFAA727832}" dt="2023-07-19T12:17:46.880" v="75" actId="12"/>
        <pc:sldMkLst>
          <pc:docMk/>
          <pc:sldMk cId="0" sldId="260"/>
        </pc:sldMkLst>
        <pc:spChg chg="mod">
          <ac:chgData name="Lance Champagne" userId="784b97b5c38d2804" providerId="LiveId" clId="{1171A45E-9CD7-4258-A561-F3BFAA727832}" dt="2023-07-19T12:16:15.694" v="62" actId="122"/>
          <ac:spMkLst>
            <pc:docMk/>
            <pc:sldMk cId="0" sldId="260"/>
            <ac:spMk id="159" creationId="{00000000-0000-0000-0000-000000000000}"/>
          </ac:spMkLst>
        </pc:spChg>
        <pc:spChg chg="mod">
          <ac:chgData name="Lance Champagne" userId="784b97b5c38d2804" providerId="LiveId" clId="{1171A45E-9CD7-4258-A561-F3BFAA727832}" dt="2023-07-19T12:17:46.880" v="75" actId="12"/>
          <ac:spMkLst>
            <pc:docMk/>
            <pc:sldMk cId="0" sldId="260"/>
            <ac:spMk id="160" creationId="{00000000-0000-0000-0000-000000000000}"/>
          </ac:spMkLst>
        </pc:spChg>
        <pc:picChg chg="mod">
          <ac:chgData name="Lance Champagne" userId="784b97b5c38d2804" providerId="LiveId" clId="{1171A45E-9CD7-4258-A561-F3BFAA727832}" dt="2023-07-19T12:16:54.768" v="67" actId="1076"/>
          <ac:picMkLst>
            <pc:docMk/>
            <pc:sldMk cId="0" sldId="260"/>
            <ac:picMk id="161" creationId="{00000000-0000-0000-0000-000000000000}"/>
          </ac:picMkLst>
        </pc:picChg>
        <pc:picChg chg="mod">
          <ac:chgData name="Lance Champagne" userId="784b97b5c38d2804" providerId="LiveId" clId="{1171A45E-9CD7-4258-A561-F3BFAA727832}" dt="2023-07-19T12:16:54.768" v="67" actId="1076"/>
          <ac:picMkLst>
            <pc:docMk/>
            <pc:sldMk cId="0" sldId="260"/>
            <ac:picMk id="162" creationId="{00000000-0000-0000-0000-000000000000}"/>
          </ac:picMkLst>
        </pc:picChg>
      </pc:sldChg>
      <pc:sldChg chg="modSp add mod modTransition">
        <pc:chgData name="Lance Champagne" userId="784b97b5c38d2804" providerId="LiveId" clId="{1171A45E-9CD7-4258-A561-F3BFAA727832}" dt="2023-07-19T12:19:05.786" v="91" actId="1076"/>
        <pc:sldMkLst>
          <pc:docMk/>
          <pc:sldMk cId="0" sldId="261"/>
        </pc:sldMkLst>
        <pc:spChg chg="mod">
          <ac:chgData name="Lance Champagne" userId="784b97b5c38d2804" providerId="LiveId" clId="{1171A45E-9CD7-4258-A561-F3BFAA727832}" dt="2023-07-19T12:18:51.955" v="89" actId="403"/>
          <ac:spMkLst>
            <pc:docMk/>
            <pc:sldMk cId="0" sldId="261"/>
            <ac:spMk id="167" creationId="{00000000-0000-0000-0000-000000000000}"/>
          </ac:spMkLst>
        </pc:spChg>
        <pc:spChg chg="mod">
          <ac:chgData name="Lance Champagne" userId="784b97b5c38d2804" providerId="LiveId" clId="{1171A45E-9CD7-4258-A561-F3BFAA727832}" dt="2023-07-19T12:18:06.196" v="78" actId="122"/>
          <ac:spMkLst>
            <pc:docMk/>
            <pc:sldMk cId="0" sldId="261"/>
            <ac:spMk id="172" creationId="{00000000-0000-0000-0000-000000000000}"/>
          </ac:spMkLst>
        </pc:spChg>
        <pc:spChg chg="mod">
          <ac:chgData name="Lance Champagne" userId="784b97b5c38d2804" providerId="LiveId" clId="{1171A45E-9CD7-4258-A561-F3BFAA727832}" dt="2023-07-19T12:19:05.786" v="91" actId="1076"/>
          <ac:spMkLst>
            <pc:docMk/>
            <pc:sldMk cId="0" sldId="261"/>
            <ac:spMk id="173" creationId="{00000000-0000-0000-0000-000000000000}"/>
          </ac:spMkLst>
        </pc:spChg>
        <pc:grpChg chg="mod">
          <ac:chgData name="Lance Champagne" userId="784b97b5c38d2804" providerId="LiveId" clId="{1171A45E-9CD7-4258-A561-F3BFAA727832}" dt="2023-07-19T12:19:00.129" v="90" actId="1076"/>
          <ac:grpSpMkLst>
            <pc:docMk/>
            <pc:sldMk cId="0" sldId="261"/>
            <ac:grpSpMk id="168" creationId="{00000000-0000-0000-0000-000000000000}"/>
          </ac:grpSpMkLst>
        </pc:grpChg>
      </pc:sldChg>
      <pc:sldChg chg="modSp add mod modTransition">
        <pc:chgData name="Lance Champagne" userId="784b97b5c38d2804" providerId="LiveId" clId="{1171A45E-9CD7-4258-A561-F3BFAA727832}" dt="2023-07-19T12:19:53.012" v="98" actId="12"/>
        <pc:sldMkLst>
          <pc:docMk/>
          <pc:sldMk cId="0" sldId="262"/>
        </pc:sldMkLst>
        <pc:spChg chg="mod">
          <ac:chgData name="Lance Champagne" userId="784b97b5c38d2804" providerId="LiveId" clId="{1171A45E-9CD7-4258-A561-F3BFAA727832}" dt="2023-07-19T12:19:40.040" v="95" actId="122"/>
          <ac:spMkLst>
            <pc:docMk/>
            <pc:sldMk cId="0" sldId="262"/>
            <ac:spMk id="178" creationId="{00000000-0000-0000-0000-000000000000}"/>
          </ac:spMkLst>
        </pc:spChg>
        <pc:spChg chg="mod">
          <ac:chgData name="Lance Champagne" userId="784b97b5c38d2804" providerId="LiveId" clId="{1171A45E-9CD7-4258-A561-F3BFAA727832}" dt="2023-07-19T12:19:53.012" v="98" actId="12"/>
          <ac:spMkLst>
            <pc:docMk/>
            <pc:sldMk cId="0" sldId="262"/>
            <ac:spMk id="179" creationId="{00000000-0000-0000-0000-000000000000}"/>
          </ac:spMkLst>
        </pc:spChg>
      </pc:sldChg>
      <pc:sldChg chg="modSp add mod modTransition">
        <pc:chgData name="Lance Champagne" userId="784b97b5c38d2804" providerId="LiveId" clId="{1171A45E-9CD7-4258-A561-F3BFAA727832}" dt="2023-07-19T12:21:38.358" v="111" actId="1076"/>
        <pc:sldMkLst>
          <pc:docMk/>
          <pc:sldMk cId="0" sldId="263"/>
        </pc:sldMkLst>
        <pc:spChg chg="mod">
          <ac:chgData name="Lance Champagne" userId="784b97b5c38d2804" providerId="LiveId" clId="{1171A45E-9CD7-4258-A561-F3BFAA727832}" dt="2023-07-19T12:20:33.313" v="101" actId="122"/>
          <ac:spMkLst>
            <pc:docMk/>
            <pc:sldMk cId="0" sldId="263"/>
            <ac:spMk id="186" creationId="{00000000-0000-0000-0000-000000000000}"/>
          </ac:spMkLst>
        </pc:spChg>
        <pc:spChg chg="mod">
          <ac:chgData name="Lance Champagne" userId="784b97b5c38d2804" providerId="LiveId" clId="{1171A45E-9CD7-4258-A561-F3BFAA727832}" dt="2023-07-19T12:21:29.860" v="110" actId="6549"/>
          <ac:spMkLst>
            <pc:docMk/>
            <pc:sldMk cId="0" sldId="263"/>
            <ac:spMk id="187" creationId="{00000000-0000-0000-0000-000000000000}"/>
          </ac:spMkLst>
        </pc:spChg>
        <pc:picChg chg="mod">
          <ac:chgData name="Lance Champagne" userId="784b97b5c38d2804" providerId="LiveId" clId="{1171A45E-9CD7-4258-A561-F3BFAA727832}" dt="2023-07-19T12:21:38.358" v="111" actId="1076"/>
          <ac:picMkLst>
            <pc:docMk/>
            <pc:sldMk cId="0" sldId="263"/>
            <ac:picMk id="188" creationId="{00000000-0000-0000-0000-000000000000}"/>
          </ac:picMkLst>
        </pc:picChg>
      </pc:sldChg>
      <pc:sldChg chg="modSp add mod modTransition">
        <pc:chgData name="Lance Champagne" userId="784b97b5c38d2804" providerId="LiveId" clId="{1171A45E-9CD7-4258-A561-F3BFAA727832}" dt="2023-07-19T12:22:04.306" v="114" actId="122"/>
        <pc:sldMkLst>
          <pc:docMk/>
          <pc:sldMk cId="0" sldId="264"/>
        </pc:sldMkLst>
        <pc:spChg chg="mod">
          <ac:chgData name="Lance Champagne" userId="784b97b5c38d2804" providerId="LiveId" clId="{1171A45E-9CD7-4258-A561-F3BFAA727832}" dt="2023-07-19T12:22:04.306" v="114" actId="122"/>
          <ac:spMkLst>
            <pc:docMk/>
            <pc:sldMk cId="0" sldId="264"/>
            <ac:spMk id="193" creationId="{00000000-0000-0000-0000-000000000000}"/>
          </ac:spMkLst>
        </pc:spChg>
      </pc:sldChg>
      <pc:sldChg chg="modSp add mod modTransition">
        <pc:chgData name="Lance Champagne" userId="784b97b5c38d2804" providerId="LiveId" clId="{1171A45E-9CD7-4258-A561-F3BFAA727832}" dt="2023-07-19T12:22:36.418" v="117" actId="122"/>
        <pc:sldMkLst>
          <pc:docMk/>
          <pc:sldMk cId="0" sldId="265"/>
        </pc:sldMkLst>
        <pc:spChg chg="mod">
          <ac:chgData name="Lance Champagne" userId="784b97b5c38d2804" providerId="LiveId" clId="{1171A45E-9CD7-4258-A561-F3BFAA727832}" dt="2023-07-19T12:22:36.418" v="117" actId="122"/>
          <ac:spMkLst>
            <pc:docMk/>
            <pc:sldMk cId="0" sldId="265"/>
            <ac:spMk id="200" creationId="{00000000-0000-0000-0000-000000000000}"/>
          </ac:spMkLst>
        </pc:spChg>
      </pc:sldChg>
      <pc:sldChg chg="modSp add del mod modTransition">
        <pc:chgData name="Lance Champagne" userId="784b97b5c38d2804" providerId="LiveId" clId="{1171A45E-9CD7-4258-A561-F3BFAA727832}" dt="2023-07-19T12:23:03.021" v="121" actId="122"/>
        <pc:sldMkLst>
          <pc:docMk/>
          <pc:sldMk cId="0" sldId="266"/>
        </pc:sldMkLst>
        <pc:spChg chg="mod">
          <ac:chgData name="Lance Champagne" userId="784b97b5c38d2804" providerId="LiveId" clId="{1171A45E-9CD7-4258-A561-F3BFAA727832}" dt="2023-07-19T12:23:03.021" v="121" actId="122"/>
          <ac:spMkLst>
            <pc:docMk/>
            <pc:sldMk cId="0" sldId="266"/>
            <ac:spMk id="207" creationId="{00000000-0000-0000-0000-000000000000}"/>
          </ac:spMkLst>
        </pc:spChg>
      </pc:sldChg>
      <pc:sldChg chg="modSp add del mod modTransition">
        <pc:chgData name="Lance Champagne" userId="784b97b5c38d2804" providerId="LiveId" clId="{1171A45E-9CD7-4258-A561-F3BFAA727832}" dt="2023-07-19T12:25:37.577" v="137" actId="1076"/>
        <pc:sldMkLst>
          <pc:docMk/>
          <pc:sldMk cId="0" sldId="267"/>
        </pc:sldMkLst>
        <pc:spChg chg="mod">
          <ac:chgData name="Lance Champagne" userId="784b97b5c38d2804" providerId="LiveId" clId="{1171A45E-9CD7-4258-A561-F3BFAA727832}" dt="2023-07-19T12:23:23.181" v="124" actId="122"/>
          <ac:spMkLst>
            <pc:docMk/>
            <pc:sldMk cId="0" sldId="267"/>
            <ac:spMk id="214" creationId="{00000000-0000-0000-0000-000000000000}"/>
          </ac:spMkLst>
        </pc:spChg>
        <pc:spChg chg="mod">
          <ac:chgData name="Lance Champagne" userId="784b97b5c38d2804" providerId="LiveId" clId="{1171A45E-9CD7-4258-A561-F3BFAA727832}" dt="2023-07-19T12:23:42.918" v="126" actId="14100"/>
          <ac:spMkLst>
            <pc:docMk/>
            <pc:sldMk cId="0" sldId="267"/>
            <ac:spMk id="215" creationId="{00000000-0000-0000-0000-000000000000}"/>
          </ac:spMkLst>
        </pc:spChg>
        <pc:spChg chg="mod">
          <ac:chgData name="Lance Champagne" userId="784b97b5c38d2804" providerId="LiveId" clId="{1171A45E-9CD7-4258-A561-F3BFAA727832}" dt="2023-07-19T12:24:39.033" v="135" actId="1076"/>
          <ac:spMkLst>
            <pc:docMk/>
            <pc:sldMk cId="0" sldId="267"/>
            <ac:spMk id="219" creationId="{00000000-0000-0000-0000-000000000000}"/>
          </ac:spMkLst>
        </pc:spChg>
        <pc:spChg chg="mod">
          <ac:chgData name="Lance Champagne" userId="784b97b5c38d2804" providerId="LiveId" clId="{1171A45E-9CD7-4258-A561-F3BFAA727832}" dt="2023-07-19T12:24:13.996" v="132" actId="1076"/>
          <ac:spMkLst>
            <pc:docMk/>
            <pc:sldMk cId="0" sldId="267"/>
            <ac:spMk id="220" creationId="{00000000-0000-0000-0000-000000000000}"/>
          </ac:spMkLst>
        </pc:spChg>
        <pc:picChg chg="mod">
          <ac:chgData name="Lance Champagne" userId="784b97b5c38d2804" providerId="LiveId" clId="{1171A45E-9CD7-4258-A561-F3BFAA727832}" dt="2023-07-19T12:25:31.567" v="136" actId="1076"/>
          <ac:picMkLst>
            <pc:docMk/>
            <pc:sldMk cId="0" sldId="267"/>
            <ac:picMk id="216" creationId="{00000000-0000-0000-0000-000000000000}"/>
          </ac:picMkLst>
        </pc:picChg>
        <pc:picChg chg="mod">
          <ac:chgData name="Lance Champagne" userId="784b97b5c38d2804" providerId="LiveId" clId="{1171A45E-9CD7-4258-A561-F3BFAA727832}" dt="2023-07-19T12:25:37.577" v="137" actId="1076"/>
          <ac:picMkLst>
            <pc:docMk/>
            <pc:sldMk cId="0" sldId="267"/>
            <ac:picMk id="217" creationId="{00000000-0000-0000-0000-000000000000}"/>
          </ac:picMkLst>
        </pc:picChg>
        <pc:picChg chg="mod">
          <ac:chgData name="Lance Champagne" userId="784b97b5c38d2804" providerId="LiveId" clId="{1171A45E-9CD7-4258-A561-F3BFAA727832}" dt="2023-07-19T12:24:30.543" v="134" actId="1076"/>
          <ac:picMkLst>
            <pc:docMk/>
            <pc:sldMk cId="0" sldId="267"/>
            <ac:picMk id="218" creationId="{00000000-0000-0000-0000-000000000000}"/>
          </ac:picMkLst>
        </pc:picChg>
        <pc:picChg chg="mod">
          <ac:chgData name="Lance Champagne" userId="784b97b5c38d2804" providerId="LiveId" clId="{1171A45E-9CD7-4258-A561-F3BFAA727832}" dt="2023-07-19T12:24:23.380" v="133" actId="1076"/>
          <ac:picMkLst>
            <pc:docMk/>
            <pc:sldMk cId="0" sldId="267"/>
            <ac:picMk id="221" creationId="{00000000-0000-0000-0000-000000000000}"/>
          </ac:picMkLst>
        </pc:picChg>
      </pc:sldChg>
      <pc:sldChg chg="modSp add del mod modTransition">
        <pc:chgData name="Lance Champagne" userId="784b97b5c38d2804" providerId="LiveId" clId="{1171A45E-9CD7-4258-A561-F3BFAA727832}" dt="2023-07-19T12:26:04.153" v="140" actId="122"/>
        <pc:sldMkLst>
          <pc:docMk/>
          <pc:sldMk cId="0" sldId="268"/>
        </pc:sldMkLst>
        <pc:spChg chg="mod">
          <ac:chgData name="Lance Champagne" userId="784b97b5c38d2804" providerId="LiveId" clId="{1171A45E-9CD7-4258-A561-F3BFAA727832}" dt="2023-07-19T12:26:04.153" v="140" actId="122"/>
          <ac:spMkLst>
            <pc:docMk/>
            <pc:sldMk cId="0" sldId="268"/>
            <ac:spMk id="226" creationId="{00000000-0000-0000-0000-000000000000}"/>
          </ac:spMkLst>
        </pc:spChg>
      </pc:sldChg>
      <pc:sldChg chg="modSp add del mod modTransition">
        <pc:chgData name="Lance Champagne" userId="784b97b5c38d2804" providerId="LiveId" clId="{1171A45E-9CD7-4258-A561-F3BFAA727832}" dt="2023-07-19T12:46:23.951" v="167" actId="1076"/>
        <pc:sldMkLst>
          <pc:docMk/>
          <pc:sldMk cId="0" sldId="269"/>
        </pc:sldMkLst>
        <pc:spChg chg="mod">
          <ac:chgData name="Lance Champagne" userId="784b97b5c38d2804" providerId="LiveId" clId="{1171A45E-9CD7-4258-A561-F3BFAA727832}" dt="2023-07-19T12:44:09.366" v="146" actId="122"/>
          <ac:spMkLst>
            <pc:docMk/>
            <pc:sldMk cId="0" sldId="269"/>
            <ac:spMk id="236" creationId="{00000000-0000-0000-0000-000000000000}"/>
          </ac:spMkLst>
        </pc:spChg>
        <pc:spChg chg="mod">
          <ac:chgData name="Lance Champagne" userId="784b97b5c38d2804" providerId="LiveId" clId="{1171A45E-9CD7-4258-A561-F3BFAA727832}" dt="2023-07-19T12:45:27.229" v="161" actId="403"/>
          <ac:spMkLst>
            <pc:docMk/>
            <pc:sldMk cId="0" sldId="269"/>
            <ac:spMk id="237" creationId="{00000000-0000-0000-0000-000000000000}"/>
          </ac:spMkLst>
        </pc:spChg>
        <pc:picChg chg="mod">
          <ac:chgData name="Lance Champagne" userId="784b97b5c38d2804" providerId="LiveId" clId="{1171A45E-9CD7-4258-A561-F3BFAA727832}" dt="2023-07-19T12:46:23.951" v="167" actId="1076"/>
          <ac:picMkLst>
            <pc:docMk/>
            <pc:sldMk cId="0" sldId="269"/>
            <ac:picMk id="238" creationId="{00000000-0000-0000-0000-000000000000}"/>
          </ac:picMkLst>
        </pc:picChg>
        <pc:picChg chg="mod">
          <ac:chgData name="Lance Champagne" userId="784b97b5c38d2804" providerId="LiveId" clId="{1171A45E-9CD7-4258-A561-F3BFAA727832}" dt="2023-07-19T12:46:23.951" v="167" actId="1076"/>
          <ac:picMkLst>
            <pc:docMk/>
            <pc:sldMk cId="0" sldId="269"/>
            <ac:picMk id="239" creationId="{00000000-0000-0000-0000-000000000000}"/>
          </ac:picMkLst>
        </pc:picChg>
        <pc:picChg chg="mod">
          <ac:chgData name="Lance Champagne" userId="784b97b5c38d2804" providerId="LiveId" clId="{1171A45E-9CD7-4258-A561-F3BFAA727832}" dt="2023-07-19T12:45:56.699" v="164" actId="1076"/>
          <ac:picMkLst>
            <pc:docMk/>
            <pc:sldMk cId="0" sldId="269"/>
            <ac:picMk id="240" creationId="{00000000-0000-0000-0000-000000000000}"/>
          </ac:picMkLst>
        </pc:picChg>
        <pc:picChg chg="mod">
          <ac:chgData name="Lance Champagne" userId="784b97b5c38d2804" providerId="LiveId" clId="{1171A45E-9CD7-4258-A561-F3BFAA727832}" dt="2023-07-19T12:45:56.699" v="164" actId="1076"/>
          <ac:picMkLst>
            <pc:docMk/>
            <pc:sldMk cId="0" sldId="269"/>
            <ac:picMk id="241" creationId="{00000000-0000-0000-0000-000000000000}"/>
          </ac:picMkLst>
        </pc:picChg>
      </pc:sldChg>
      <pc:sldChg chg="modSp add del mod modTransition">
        <pc:chgData name="Lance Champagne" userId="784b97b5c38d2804" providerId="LiveId" clId="{1171A45E-9CD7-4258-A561-F3BFAA727832}" dt="2023-07-19T12:46:49.349" v="170" actId="122"/>
        <pc:sldMkLst>
          <pc:docMk/>
          <pc:sldMk cId="0" sldId="270"/>
        </pc:sldMkLst>
        <pc:spChg chg="mod">
          <ac:chgData name="Lance Champagne" userId="784b97b5c38d2804" providerId="LiveId" clId="{1171A45E-9CD7-4258-A561-F3BFAA727832}" dt="2023-07-19T12:46:49.349" v="170" actId="122"/>
          <ac:spMkLst>
            <pc:docMk/>
            <pc:sldMk cId="0" sldId="270"/>
            <ac:spMk id="246" creationId="{00000000-0000-0000-0000-000000000000}"/>
          </ac:spMkLst>
        </pc:spChg>
      </pc:sldChg>
      <pc:sldChg chg="modSp add mod modTransition">
        <pc:chgData name="Lance Champagne" userId="784b97b5c38d2804" providerId="LiveId" clId="{1171A45E-9CD7-4258-A561-F3BFAA727832}" dt="2023-07-19T12:47:09.992" v="173" actId="122"/>
        <pc:sldMkLst>
          <pc:docMk/>
          <pc:sldMk cId="0" sldId="271"/>
        </pc:sldMkLst>
        <pc:spChg chg="mod">
          <ac:chgData name="Lance Champagne" userId="784b97b5c38d2804" providerId="LiveId" clId="{1171A45E-9CD7-4258-A561-F3BFAA727832}" dt="2023-07-19T12:47:09.992" v="173" actId="122"/>
          <ac:spMkLst>
            <pc:docMk/>
            <pc:sldMk cId="0" sldId="271"/>
            <ac:spMk id="252" creationId="{00000000-0000-0000-0000-000000000000}"/>
          </ac:spMkLst>
        </pc:spChg>
      </pc:sldChg>
      <pc:sldChg chg="modSp add del mod modTransition">
        <pc:chgData name="Lance Champagne" userId="784b97b5c38d2804" providerId="LiveId" clId="{1171A45E-9CD7-4258-A561-F3BFAA727832}" dt="2023-07-19T12:47:32.454" v="176" actId="122"/>
        <pc:sldMkLst>
          <pc:docMk/>
          <pc:sldMk cId="0" sldId="272"/>
        </pc:sldMkLst>
        <pc:spChg chg="mod">
          <ac:chgData name="Lance Champagne" userId="784b97b5c38d2804" providerId="LiveId" clId="{1171A45E-9CD7-4258-A561-F3BFAA727832}" dt="2023-07-19T12:47:32.454" v="176" actId="122"/>
          <ac:spMkLst>
            <pc:docMk/>
            <pc:sldMk cId="0" sldId="272"/>
            <ac:spMk id="258" creationId="{00000000-0000-0000-0000-000000000000}"/>
          </ac:spMkLst>
        </pc:spChg>
      </pc:sldChg>
      <pc:sldChg chg="modSp add mod modTransition">
        <pc:chgData name="Lance Champagne" userId="784b97b5c38d2804" providerId="LiveId" clId="{1171A45E-9CD7-4258-A561-F3BFAA727832}" dt="2023-07-19T12:47:57.165" v="179" actId="122"/>
        <pc:sldMkLst>
          <pc:docMk/>
          <pc:sldMk cId="0" sldId="273"/>
        </pc:sldMkLst>
        <pc:spChg chg="mod">
          <ac:chgData name="Lance Champagne" userId="784b97b5c38d2804" providerId="LiveId" clId="{1171A45E-9CD7-4258-A561-F3BFAA727832}" dt="2023-07-19T12:47:57.165" v="179" actId="122"/>
          <ac:spMkLst>
            <pc:docMk/>
            <pc:sldMk cId="0" sldId="273"/>
            <ac:spMk id="266" creationId="{00000000-0000-0000-0000-000000000000}"/>
          </ac:spMkLst>
        </pc:spChg>
      </pc:sldChg>
      <pc:sldChg chg="modSp add mod modTransition">
        <pc:chgData name="Lance Champagne" userId="784b97b5c38d2804" providerId="LiveId" clId="{1171A45E-9CD7-4258-A561-F3BFAA727832}" dt="2023-07-19T12:48:32.022" v="184" actId="14100"/>
        <pc:sldMkLst>
          <pc:docMk/>
          <pc:sldMk cId="0" sldId="274"/>
        </pc:sldMkLst>
        <pc:spChg chg="mod">
          <ac:chgData name="Lance Champagne" userId="784b97b5c38d2804" providerId="LiveId" clId="{1171A45E-9CD7-4258-A561-F3BFAA727832}" dt="2023-07-19T12:48:18.209" v="182" actId="122"/>
          <ac:spMkLst>
            <pc:docMk/>
            <pc:sldMk cId="0" sldId="274"/>
            <ac:spMk id="274" creationId="{00000000-0000-0000-0000-000000000000}"/>
          </ac:spMkLst>
        </pc:spChg>
        <pc:spChg chg="mod">
          <ac:chgData name="Lance Champagne" userId="784b97b5c38d2804" providerId="LiveId" clId="{1171A45E-9CD7-4258-A561-F3BFAA727832}" dt="2023-07-19T12:48:32.022" v="184" actId="14100"/>
          <ac:spMkLst>
            <pc:docMk/>
            <pc:sldMk cId="0" sldId="274"/>
            <ac:spMk id="275" creationId="{00000000-0000-0000-0000-000000000000}"/>
          </ac:spMkLst>
        </pc:spChg>
      </pc:sldChg>
      <pc:sldChg chg="modSp add mod modTransition">
        <pc:chgData name="Lance Champagne" userId="784b97b5c38d2804" providerId="LiveId" clId="{1171A45E-9CD7-4258-A561-F3BFAA727832}" dt="2023-07-19T12:50:34.126" v="210" actId="122"/>
        <pc:sldMkLst>
          <pc:docMk/>
          <pc:sldMk cId="0" sldId="275"/>
        </pc:sldMkLst>
        <pc:spChg chg="mod">
          <ac:chgData name="Lance Champagne" userId="784b97b5c38d2804" providerId="LiveId" clId="{1171A45E-9CD7-4258-A561-F3BFAA727832}" dt="2023-07-19T12:50:34.126" v="210" actId="122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ance Champagne" userId="784b97b5c38d2804" providerId="LiveId" clId="{1171A45E-9CD7-4258-A561-F3BFAA727832}" dt="2023-07-19T12:49:05.742" v="188" actId="14100"/>
          <ac:spMkLst>
            <pc:docMk/>
            <pc:sldMk cId="0" sldId="275"/>
            <ac:spMk id="282" creationId="{00000000-0000-0000-0000-000000000000}"/>
          </ac:spMkLst>
        </pc:spChg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2485926185" sldId="275"/>
        </pc:sldMkLst>
      </pc:sldChg>
      <pc:sldChg chg="modSp add mod modTransition">
        <pc:chgData name="Lance Champagne" userId="784b97b5c38d2804" providerId="LiveId" clId="{1171A45E-9CD7-4258-A561-F3BFAA727832}" dt="2023-07-19T17:03:25.753" v="218" actId="12"/>
        <pc:sldMkLst>
          <pc:docMk/>
          <pc:sldMk cId="0" sldId="276"/>
        </pc:sldMkLst>
        <pc:spChg chg="mod">
          <ac:chgData name="Lance Champagne" userId="784b97b5c38d2804" providerId="LiveId" clId="{1171A45E-9CD7-4258-A561-F3BFAA727832}" dt="2023-07-19T12:49:26.812" v="192" actId="122"/>
          <ac:spMkLst>
            <pc:docMk/>
            <pc:sldMk cId="0" sldId="276"/>
            <ac:spMk id="287" creationId="{00000000-0000-0000-0000-000000000000}"/>
          </ac:spMkLst>
        </pc:spChg>
        <pc:spChg chg="mod">
          <ac:chgData name="Lance Champagne" userId="784b97b5c38d2804" providerId="LiveId" clId="{1171A45E-9CD7-4258-A561-F3BFAA727832}" dt="2023-07-19T17:03:25.753" v="218" actId="12"/>
          <ac:spMkLst>
            <pc:docMk/>
            <pc:sldMk cId="0" sldId="276"/>
            <ac:spMk id="288" creationId="{00000000-0000-0000-0000-000000000000}"/>
          </ac:spMkLst>
        </pc:spChg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2310500667" sldId="276"/>
        </pc:sldMkLst>
      </pc:sldChg>
      <pc:sldChg chg="modSp add mod modTransition">
        <pc:chgData name="Lance Champagne" userId="784b97b5c38d2804" providerId="LiveId" clId="{1171A45E-9CD7-4258-A561-F3BFAA727832}" dt="2023-07-19T12:50:26.137" v="209" actId="122"/>
        <pc:sldMkLst>
          <pc:docMk/>
          <pc:sldMk cId="0" sldId="277"/>
        </pc:sldMkLst>
        <pc:spChg chg="mod">
          <ac:chgData name="Lance Champagne" userId="784b97b5c38d2804" providerId="LiveId" clId="{1171A45E-9CD7-4258-A561-F3BFAA727832}" dt="2023-07-19T12:50:26.137" v="209" actId="122"/>
          <ac:spMkLst>
            <pc:docMk/>
            <pc:sldMk cId="0" sldId="277"/>
            <ac:spMk id="293" creationId="{00000000-0000-0000-0000-000000000000}"/>
          </ac:spMkLst>
        </pc:spChg>
      </pc:sldChg>
      <pc:sldChg chg="modSp add mod modTransition">
        <pc:chgData name="Lance Champagne" userId="784b97b5c38d2804" providerId="LiveId" clId="{1171A45E-9CD7-4258-A561-F3BFAA727832}" dt="2023-07-19T17:05:10.149" v="229" actId="12"/>
        <pc:sldMkLst>
          <pc:docMk/>
          <pc:sldMk cId="0" sldId="278"/>
        </pc:sldMkLst>
        <pc:spChg chg="mod">
          <ac:chgData name="Lance Champagne" userId="784b97b5c38d2804" providerId="LiveId" clId="{1171A45E-9CD7-4258-A561-F3BFAA727832}" dt="2023-07-19T17:04:52.991" v="226" actId="14100"/>
          <ac:spMkLst>
            <pc:docMk/>
            <pc:sldMk cId="0" sldId="278"/>
            <ac:spMk id="301" creationId="{00000000-0000-0000-0000-000000000000}"/>
          </ac:spMkLst>
        </pc:spChg>
        <pc:spChg chg="mod">
          <ac:chgData name="Lance Champagne" userId="784b97b5c38d2804" providerId="LiveId" clId="{1171A45E-9CD7-4258-A561-F3BFAA727832}" dt="2023-07-19T17:05:10.149" v="229" actId="12"/>
          <ac:spMkLst>
            <pc:docMk/>
            <pc:sldMk cId="0" sldId="278"/>
            <ac:spMk id="302" creationId="{00000000-0000-0000-0000-000000000000}"/>
          </ac:spMkLst>
        </pc:spChg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3403641048" sldId="278"/>
        </pc:sldMkLst>
      </pc:sldChg>
      <pc:sldChg chg="modSp add mod modTransition">
        <pc:chgData name="Lance Champagne" userId="784b97b5c38d2804" providerId="LiveId" clId="{1171A45E-9CD7-4258-A561-F3BFAA727832}" dt="2023-07-19T17:06:58.351" v="241" actId="15"/>
        <pc:sldMkLst>
          <pc:docMk/>
          <pc:sldMk cId="0" sldId="279"/>
        </pc:sldMkLst>
        <pc:spChg chg="mod">
          <ac:chgData name="Lance Champagne" userId="784b97b5c38d2804" providerId="LiveId" clId="{1171A45E-9CD7-4258-A561-F3BFAA727832}" dt="2023-07-19T17:05:29.917" v="232" actId="122"/>
          <ac:spMkLst>
            <pc:docMk/>
            <pc:sldMk cId="0" sldId="279"/>
            <ac:spMk id="307" creationId="{00000000-0000-0000-0000-000000000000}"/>
          </ac:spMkLst>
        </pc:spChg>
        <pc:spChg chg="mod">
          <ac:chgData name="Lance Champagne" userId="784b97b5c38d2804" providerId="LiveId" clId="{1171A45E-9CD7-4258-A561-F3BFAA727832}" dt="2023-07-19T17:06:58.351" v="241" actId="15"/>
          <ac:spMkLst>
            <pc:docMk/>
            <pc:sldMk cId="0" sldId="279"/>
            <ac:spMk id="308" creationId="{00000000-0000-0000-0000-000000000000}"/>
          </ac:spMkLst>
        </pc:spChg>
      </pc:sldChg>
      <pc:sldChg chg="add modTransition">
        <pc:chgData name="Lance Champagne" userId="784b97b5c38d2804" providerId="LiveId" clId="{1171A45E-9CD7-4258-A561-F3BFAA727832}" dt="2023-07-19T12:13:47.578" v="43"/>
        <pc:sldMkLst>
          <pc:docMk/>
          <pc:sldMk cId="0" sldId="280"/>
        </pc:sldMkLst>
      </pc:sldChg>
      <pc:sldChg chg="modSp add del mod modTransition">
        <pc:chgData name="Lance Champagne" userId="784b97b5c38d2804" providerId="LiveId" clId="{1171A45E-9CD7-4258-A561-F3BFAA727832}" dt="2023-07-19T17:09:35.848" v="244" actId="2696"/>
        <pc:sldMkLst>
          <pc:docMk/>
          <pc:sldMk cId="0" sldId="281"/>
        </pc:sldMkLst>
        <pc:picChg chg="mod">
          <ac:chgData name="Lance Champagne" userId="784b97b5c38d2804" providerId="LiveId" clId="{1171A45E-9CD7-4258-A561-F3BFAA727832}" dt="2023-07-19T17:07:56.413" v="243" actId="14100"/>
          <ac:picMkLst>
            <pc:docMk/>
            <pc:sldMk cId="0" sldId="281"/>
            <ac:picMk id="318" creationId="{00000000-0000-0000-0000-000000000000}"/>
          </ac:picMkLst>
        </pc:picChg>
      </pc:sldChg>
      <pc:sldChg chg="add">
        <pc:chgData name="Lance Champagne" userId="784b97b5c38d2804" providerId="LiveId" clId="{1171A45E-9CD7-4258-A561-F3BFAA727832}" dt="2023-07-19T17:10:23.280" v="245"/>
        <pc:sldMkLst>
          <pc:docMk/>
          <pc:sldMk cId="773305847" sldId="281"/>
        </pc:sldMkLst>
      </pc:sldChg>
      <pc:sldChg chg="add modTransition">
        <pc:chgData name="Lance Champagne" userId="784b97b5c38d2804" providerId="LiveId" clId="{1171A45E-9CD7-4258-A561-F3BFAA727832}" dt="2023-07-19T12:13:47.578" v="43"/>
        <pc:sldMkLst>
          <pc:docMk/>
          <pc:sldMk cId="0" sldId="282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0" sldId="312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0" sldId="313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0" sldId="314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0" sldId="315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0" sldId="316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0" sldId="317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3519534177" sldId="318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3289669436" sldId="319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1068369597" sldId="321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120599802" sldId="322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2298614961" sldId="323"/>
        </pc:sldMkLst>
      </pc:sldChg>
      <pc:sldChg chg="modSp mod">
        <pc:chgData name="Lance Champagne" userId="784b97b5c38d2804" providerId="LiveId" clId="{1171A45E-9CD7-4258-A561-F3BFAA727832}" dt="2023-07-19T11:12:26.883" v="42" actId="20577"/>
        <pc:sldMkLst>
          <pc:docMk/>
          <pc:sldMk cId="0" sldId="481"/>
        </pc:sldMkLst>
        <pc:spChg chg="mod">
          <ac:chgData name="Lance Champagne" userId="784b97b5c38d2804" providerId="LiveId" clId="{1171A45E-9CD7-4258-A561-F3BFAA727832}" dt="2023-07-19T11:12:26.883" v="42" actId="20577"/>
          <ac:spMkLst>
            <pc:docMk/>
            <pc:sldMk cId="0" sldId="481"/>
            <ac:spMk id="6" creationId="{00000000-0000-0000-0000-000000000000}"/>
          </ac:spMkLst>
        </pc:spChg>
        <pc:spChg chg="mod">
          <ac:chgData name="Lance Champagne" userId="784b97b5c38d2804" providerId="LiveId" clId="{1171A45E-9CD7-4258-A561-F3BFAA727832}" dt="2023-07-19T11:11:53.053" v="2" actId="20577"/>
          <ac:spMkLst>
            <pc:docMk/>
            <pc:sldMk cId="0" sldId="481"/>
            <ac:spMk id="7" creationId="{00000000-0000-0000-0000-000000000000}"/>
          </ac:spMkLst>
        </pc:spChg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2511050782" sldId="491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2316039088" sldId="492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1499643092" sldId="493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2604206732" sldId="494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1847117144" sldId="495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4148179129" sldId="496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1394226990" sldId="497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1091772975" sldId="498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3298076742" sldId="499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1360411767" sldId="500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3511652570" sldId="501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308197826" sldId="502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3538233950" sldId="503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3087631896" sldId="504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2752557129" sldId="505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696047318" sldId="506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1798684987" sldId="507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2941428758" sldId="508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3401355235" sldId="509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79543729" sldId="510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881339060" sldId="511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2672395384" sldId="512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3381835465" sldId="514"/>
        </pc:sldMkLst>
      </pc:sldChg>
      <pc:sldChg chg="del">
        <pc:chgData name="Lance Champagne" userId="784b97b5c38d2804" providerId="LiveId" clId="{1171A45E-9CD7-4258-A561-F3BFAA727832}" dt="2023-07-19T11:11:45.179" v="0" actId="47"/>
        <pc:sldMkLst>
          <pc:docMk/>
          <pc:sldMk cId="2553661036" sldId="515"/>
        </pc:sldMkLst>
      </pc:sldChg>
    </pc:docChg>
  </pc:docChgLst>
  <pc:docChgLst>
    <pc:chgData name="Lance Champagne" userId="784b97b5c38d2804" providerId="LiveId" clId="{AF435649-9ACD-418B-B651-D3D6A548B107}"/>
    <pc:docChg chg="undo custSel addSld delSld modSld sldOrd modMainMaster">
      <pc:chgData name="Lance Champagne" userId="784b97b5c38d2804" providerId="LiveId" clId="{AF435649-9ACD-418B-B651-D3D6A548B107}" dt="2023-07-17T22:37:35.474" v="2384" actId="403"/>
      <pc:docMkLst>
        <pc:docMk/>
      </pc:docMkLst>
      <pc:sldChg chg="modSp add mod">
        <pc:chgData name="Lance Champagne" userId="784b97b5c38d2804" providerId="LiveId" clId="{AF435649-9ACD-418B-B651-D3D6A548B107}" dt="2023-07-17T22:24:07.432" v="2235" actId="1076"/>
        <pc:sldMkLst>
          <pc:docMk/>
          <pc:sldMk cId="0" sldId="266"/>
        </pc:sldMkLst>
        <pc:spChg chg="mod">
          <ac:chgData name="Lance Champagne" userId="784b97b5c38d2804" providerId="LiveId" clId="{AF435649-9ACD-418B-B651-D3D6A548B107}" dt="2023-07-17T22:24:07.432" v="2235" actId="1076"/>
          <ac:spMkLst>
            <pc:docMk/>
            <pc:sldMk cId="0" sldId="266"/>
            <ac:spMk id="4" creationId="{3B6EB396-C0E2-CCD0-0EF4-8FCE6AD22432}"/>
          </ac:spMkLst>
        </pc:spChg>
        <pc:spChg chg="mod">
          <ac:chgData name="Lance Champagne" userId="784b97b5c38d2804" providerId="LiveId" clId="{AF435649-9ACD-418B-B651-D3D6A548B107}" dt="2023-07-17T22:23:22.764" v="2231" actId="403"/>
          <ac:spMkLst>
            <pc:docMk/>
            <pc:sldMk cId="0" sldId="266"/>
            <ac:spMk id="265" creationId="{00000000-0000-0000-0000-000000000000}"/>
          </ac:spMkLst>
        </pc:spChg>
      </pc:sldChg>
      <pc:sldChg chg="modSp add mod">
        <pc:chgData name="Lance Champagne" userId="784b97b5c38d2804" providerId="LiveId" clId="{AF435649-9ACD-418B-B651-D3D6A548B107}" dt="2023-07-17T22:24:30.247" v="2239" actId="403"/>
        <pc:sldMkLst>
          <pc:docMk/>
          <pc:sldMk cId="0" sldId="267"/>
        </pc:sldMkLst>
        <pc:spChg chg="mod">
          <ac:chgData name="Lance Champagne" userId="784b97b5c38d2804" providerId="LiveId" clId="{AF435649-9ACD-418B-B651-D3D6A548B107}" dt="2023-07-17T22:24:30.247" v="2239" actId="403"/>
          <ac:spMkLst>
            <pc:docMk/>
            <pc:sldMk cId="0" sldId="267"/>
            <ac:spMk id="271" creationId="{00000000-0000-0000-0000-000000000000}"/>
          </ac:spMkLst>
        </pc:spChg>
      </pc:sldChg>
      <pc:sldChg chg="modSp add mod">
        <pc:chgData name="Lance Champagne" userId="784b97b5c38d2804" providerId="LiveId" clId="{AF435649-9ACD-418B-B651-D3D6A548B107}" dt="2023-07-17T22:25:12.805" v="2243" actId="1076"/>
        <pc:sldMkLst>
          <pc:docMk/>
          <pc:sldMk cId="0" sldId="268"/>
        </pc:sldMkLst>
        <pc:spChg chg="mod">
          <ac:chgData name="Lance Champagne" userId="784b97b5c38d2804" providerId="LiveId" clId="{AF435649-9ACD-418B-B651-D3D6A548B107}" dt="2023-07-17T22:25:12.805" v="2243" actId="1076"/>
          <ac:spMkLst>
            <pc:docMk/>
            <pc:sldMk cId="0" sldId="268"/>
            <ac:spMk id="4" creationId="{DA11979B-7F0F-36B9-6134-4176AD91AF99}"/>
          </ac:spMkLst>
        </pc:spChg>
        <pc:spChg chg="mod">
          <ac:chgData name="Lance Champagne" userId="784b97b5c38d2804" providerId="LiveId" clId="{AF435649-9ACD-418B-B651-D3D6A548B107}" dt="2023-07-17T22:25:07.343" v="2242" actId="403"/>
          <ac:spMkLst>
            <pc:docMk/>
            <pc:sldMk cId="0" sldId="268"/>
            <ac:spMk id="277" creationId="{00000000-0000-0000-0000-000000000000}"/>
          </ac:spMkLst>
        </pc:spChg>
      </pc:sldChg>
      <pc:sldChg chg="modSp add mod">
        <pc:chgData name="Lance Champagne" userId="784b97b5c38d2804" providerId="LiveId" clId="{AF435649-9ACD-418B-B651-D3D6A548B107}" dt="2023-07-17T22:29:30.473" v="2261" actId="179"/>
        <pc:sldMkLst>
          <pc:docMk/>
          <pc:sldMk cId="0" sldId="269"/>
        </pc:sldMkLst>
        <pc:spChg chg="mod">
          <ac:chgData name="Lance Champagne" userId="784b97b5c38d2804" providerId="LiveId" clId="{AF435649-9ACD-418B-B651-D3D6A548B107}" dt="2023-07-17T22:29:30.473" v="2261" actId="179"/>
          <ac:spMkLst>
            <pc:docMk/>
            <pc:sldMk cId="0" sldId="269"/>
            <ac:spMk id="4" creationId="{AFFF5E10-2AB5-58BE-3FD2-5E2A8F62B601}"/>
          </ac:spMkLst>
        </pc:spChg>
        <pc:spChg chg="mod">
          <ac:chgData name="Lance Champagne" userId="784b97b5c38d2804" providerId="LiveId" clId="{AF435649-9ACD-418B-B651-D3D6A548B107}" dt="2023-07-17T22:25:31.542" v="2245" actId="403"/>
          <ac:spMkLst>
            <pc:docMk/>
            <pc:sldMk cId="0" sldId="269"/>
            <ac:spMk id="283" creationId="{00000000-0000-0000-0000-000000000000}"/>
          </ac:spMkLst>
        </pc:spChg>
      </pc:sldChg>
      <pc:sldChg chg="modSp add mod">
        <pc:chgData name="Lance Champagne" userId="784b97b5c38d2804" providerId="LiveId" clId="{AF435649-9ACD-418B-B651-D3D6A548B107}" dt="2023-07-17T22:26:49.539" v="2252" actId="404"/>
        <pc:sldMkLst>
          <pc:docMk/>
          <pc:sldMk cId="0" sldId="270"/>
        </pc:sldMkLst>
        <pc:spChg chg="mod">
          <ac:chgData name="Lance Champagne" userId="784b97b5c38d2804" providerId="LiveId" clId="{AF435649-9ACD-418B-B651-D3D6A548B107}" dt="2023-07-17T22:26:35.955" v="2249" actId="1076"/>
          <ac:spMkLst>
            <pc:docMk/>
            <pc:sldMk cId="0" sldId="270"/>
            <ac:spMk id="7" creationId="{99721C19-A3AA-39CA-F496-AE0628BC615D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9" creationId="{D52856B8-582C-4DA6-774E-CDD2F3CAEDBD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11" creationId="{28BFF349-9DCC-023F-D112-246762361E74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12" creationId="{F42AD4E0-F02D-80C2-9A84-9738CAD03141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1" creationId="{C2AE638B-37FC-3D33-56F7-39A98DCD0764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2" creationId="{66F8271C-EC4F-DBB8-5A01-F18577E3B6A7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3" creationId="{C84FE026-4B4A-0F9F-692F-CD77D460AFAD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4" creationId="{345D3B69-38A8-D74D-48C8-90156BCA23DD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5" creationId="{9D8E3FBE-A0C1-EAF8-2EB3-076377958BB5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6" creationId="{EFA181FD-D998-20A7-2D6F-D820D906CC75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8" creationId="{063A9755-11D7-9A7A-7855-B76D40AF82D3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9" creationId="{77BE620A-2088-A361-43C0-5CC821F37B84}"/>
          </ac:spMkLst>
        </pc:spChg>
        <pc:spChg chg="mod">
          <ac:chgData name="Lance Champagne" userId="784b97b5c38d2804" providerId="LiveId" clId="{AF435649-9ACD-418B-B651-D3D6A548B107}" dt="2023-07-17T22:26:24.776" v="2248" actId="403"/>
          <ac:spMkLst>
            <pc:docMk/>
            <pc:sldMk cId="0" sldId="270"/>
            <ac:spMk id="289" creationId="{00000000-0000-0000-0000-000000000000}"/>
          </ac:spMkLst>
        </pc:spChg>
        <pc:picChg chg="mod">
          <ac:chgData name="Lance Champagne" userId="784b97b5c38d2804" providerId="LiveId" clId="{AF435649-9ACD-418B-B651-D3D6A548B107}" dt="2023-07-17T22:26:49.539" v="2252" actId="404"/>
          <ac:picMkLst>
            <pc:docMk/>
            <pc:sldMk cId="0" sldId="270"/>
            <ac:picMk id="8" creationId="{46A89DA1-D811-BEC0-AAD8-3134D3467EF8}"/>
          </ac:picMkLst>
        </pc:picChg>
        <pc:picChg chg="mod">
          <ac:chgData name="Lance Champagne" userId="784b97b5c38d2804" providerId="LiveId" clId="{AF435649-9ACD-418B-B651-D3D6A548B107}" dt="2023-07-17T22:26:49.539" v="2252" actId="404"/>
          <ac:picMkLst>
            <pc:docMk/>
            <pc:sldMk cId="0" sldId="270"/>
            <ac:picMk id="1026" creationId="{61D7461F-A6F9-40B7-09B9-B5BB1DE5115B}"/>
          </ac:picMkLst>
        </pc:picChg>
        <pc:picChg chg="mod">
          <ac:chgData name="Lance Champagne" userId="784b97b5c38d2804" providerId="LiveId" clId="{AF435649-9ACD-418B-B651-D3D6A548B107}" dt="2023-07-17T22:26:49.539" v="2252" actId="404"/>
          <ac:picMkLst>
            <pc:docMk/>
            <pc:sldMk cId="0" sldId="270"/>
            <ac:picMk id="1028" creationId="{61CA4D2D-44BF-6AB2-4E2D-C58A1B128529}"/>
          </ac:picMkLst>
        </pc:picChg>
        <pc:picChg chg="mod">
          <ac:chgData name="Lance Champagne" userId="784b97b5c38d2804" providerId="LiveId" clId="{AF435649-9ACD-418B-B651-D3D6A548B107}" dt="2023-07-17T22:26:49.539" v="2252" actId="404"/>
          <ac:picMkLst>
            <pc:docMk/>
            <pc:sldMk cId="0" sldId="270"/>
            <ac:picMk id="1030" creationId="{2C31D9C7-B75C-922B-555E-CDC515859F58}"/>
          </ac:picMkLst>
        </pc:picChg>
        <pc:picChg chg="mod">
          <ac:chgData name="Lance Champagne" userId="784b97b5c38d2804" providerId="LiveId" clId="{AF435649-9ACD-418B-B651-D3D6A548B107}" dt="2023-07-17T22:26:49.539" v="2252" actId="404"/>
          <ac:picMkLst>
            <pc:docMk/>
            <pc:sldMk cId="0" sldId="270"/>
            <ac:picMk id="1032" creationId="{21EB1ADC-46EF-7240-5F55-B3482B34583B}"/>
          </ac:picMkLst>
        </pc:picChg>
        <pc:picChg chg="mod">
          <ac:chgData name="Lance Champagne" userId="784b97b5c38d2804" providerId="LiveId" clId="{AF435649-9ACD-418B-B651-D3D6A548B107}" dt="2023-07-17T22:26:49.539" v="2252" actId="404"/>
          <ac:picMkLst>
            <pc:docMk/>
            <pc:sldMk cId="0" sldId="270"/>
            <ac:picMk id="1034" creationId="{7E7318EC-0BE2-4E47-DD09-ABF4F8448547}"/>
          </ac:picMkLst>
        </pc:picChg>
        <pc:picChg chg="mod">
          <ac:chgData name="Lance Champagne" userId="784b97b5c38d2804" providerId="LiveId" clId="{AF435649-9ACD-418B-B651-D3D6A548B107}" dt="2023-07-17T22:26:49.539" v="2252" actId="404"/>
          <ac:picMkLst>
            <pc:docMk/>
            <pc:sldMk cId="0" sldId="270"/>
            <ac:picMk id="1036" creationId="{C1375B44-8B81-F48F-8348-66B1C0B12C94}"/>
          </ac:picMkLst>
        </pc:picChg>
        <pc:cxnChg chg="mod">
          <ac:chgData name="Lance Champagne" userId="784b97b5c38d2804" providerId="LiveId" clId="{AF435649-9ACD-418B-B651-D3D6A548B107}" dt="2023-07-17T22:26:49.539" v="2252" actId="404"/>
          <ac:cxnSpMkLst>
            <pc:docMk/>
            <pc:sldMk cId="0" sldId="270"/>
            <ac:cxnSpMk id="6" creationId="{2CB7F025-2105-9CDD-CBBA-EE3CEDBE0F48}"/>
          </ac:cxnSpMkLst>
        </pc:cxnChg>
        <pc:cxnChg chg="mod">
          <ac:chgData name="Lance Champagne" userId="784b97b5c38d2804" providerId="LiveId" clId="{AF435649-9ACD-418B-B651-D3D6A548B107}" dt="2023-07-17T22:26:49.539" v="2252" actId="404"/>
          <ac:cxnSpMkLst>
            <pc:docMk/>
            <pc:sldMk cId="0" sldId="270"/>
            <ac:cxnSpMk id="14" creationId="{CEACCABB-BD13-3BAA-D752-7FE28C785BA2}"/>
          </ac:cxnSpMkLst>
        </pc:cxnChg>
        <pc:cxnChg chg="mod">
          <ac:chgData name="Lance Champagne" userId="784b97b5c38d2804" providerId="LiveId" clId="{AF435649-9ACD-418B-B651-D3D6A548B107}" dt="2023-07-17T22:26:49.539" v="2252" actId="404"/>
          <ac:cxnSpMkLst>
            <pc:docMk/>
            <pc:sldMk cId="0" sldId="270"/>
            <ac:cxnSpMk id="35" creationId="{FF3DFFB4-B9E8-5C36-8733-5E9D53689876}"/>
          </ac:cxnSpMkLst>
        </pc:cxnChg>
      </pc:sldChg>
      <pc:sldChg chg="add del">
        <pc:chgData name="Lance Champagne" userId="784b97b5c38d2804" providerId="LiveId" clId="{AF435649-9ACD-418B-B651-D3D6A548B107}" dt="2023-07-17T22:28:00.099" v="2253" actId="47"/>
        <pc:sldMkLst>
          <pc:docMk/>
          <pc:sldMk cId="0" sldId="271"/>
        </pc:sldMkLst>
      </pc:sldChg>
      <pc:sldChg chg="addSp modSp add mod">
        <pc:chgData name="Lance Champagne" userId="784b97b5c38d2804" providerId="LiveId" clId="{AF435649-9ACD-418B-B651-D3D6A548B107}" dt="2023-07-17T22:36:57.172" v="2381" actId="1076"/>
        <pc:sldMkLst>
          <pc:docMk/>
          <pc:sldMk cId="0" sldId="272"/>
        </pc:sldMkLst>
        <pc:spChg chg="mod">
          <ac:chgData name="Lance Champagne" userId="784b97b5c38d2804" providerId="LiveId" clId="{AF435649-9ACD-418B-B651-D3D6A548B107}" dt="2023-07-17T22:36:44.972" v="2378"/>
          <ac:spMkLst>
            <pc:docMk/>
            <pc:sldMk cId="0" sldId="272"/>
            <ac:spMk id="4" creationId="{4C53033D-5272-6478-E3E3-8A17F85E268B}"/>
          </ac:spMkLst>
        </pc:spChg>
        <pc:spChg chg="mod">
          <ac:chgData name="Lance Champagne" userId="784b97b5c38d2804" providerId="LiveId" clId="{AF435649-9ACD-418B-B651-D3D6A548B107}" dt="2023-07-17T22:36:14.764" v="2372" actId="1076"/>
          <ac:spMkLst>
            <pc:docMk/>
            <pc:sldMk cId="0" sldId="272"/>
            <ac:spMk id="301" creationId="{00000000-0000-0000-0000-000000000000}"/>
          </ac:spMkLst>
        </pc:spChg>
        <pc:picChg chg="add mod">
          <ac:chgData name="Lance Champagne" userId="784b97b5c38d2804" providerId="LiveId" clId="{AF435649-9ACD-418B-B651-D3D6A548B107}" dt="2023-07-17T22:36:57.172" v="2381" actId="1076"/>
          <ac:picMkLst>
            <pc:docMk/>
            <pc:sldMk cId="0" sldId="272"/>
            <ac:picMk id="2" creationId="{69F34331-6ACE-7E2B-D344-BA29411C17E5}"/>
          </ac:picMkLst>
        </pc:picChg>
      </pc:sldChg>
      <pc:sldChg chg="modSp add mod modTransition">
        <pc:chgData name="Lance Champagne" userId="784b97b5c38d2804" providerId="LiveId" clId="{AF435649-9ACD-418B-B651-D3D6A548B107}" dt="2023-07-17T22:19:00.897" v="2209" actId="1076"/>
        <pc:sldMkLst>
          <pc:docMk/>
          <pc:sldMk cId="2485926185" sldId="275"/>
        </pc:sldMkLst>
        <pc:spChg chg="mod">
          <ac:chgData name="Lance Champagne" userId="784b97b5c38d2804" providerId="LiveId" clId="{AF435649-9ACD-418B-B651-D3D6A548B107}" dt="2023-07-17T22:19:00.897" v="2209" actId="1076"/>
          <ac:spMkLst>
            <pc:docMk/>
            <pc:sldMk cId="2485926185" sldId="275"/>
            <ac:spMk id="5" creationId="{9F181156-5F79-00C5-DE7A-4838B089F0E6}"/>
          </ac:spMkLst>
        </pc:spChg>
        <pc:spChg chg="mod">
          <ac:chgData name="Lance Champagne" userId="784b97b5c38d2804" providerId="LiveId" clId="{AF435649-9ACD-418B-B651-D3D6A548B107}" dt="2023-07-17T22:18:31.616" v="2203" actId="12"/>
          <ac:spMkLst>
            <pc:docMk/>
            <pc:sldMk cId="2485926185" sldId="275"/>
            <ac:spMk id="9" creationId="{7787A78E-ED5C-A65E-49C2-F5406392BAE7}"/>
          </ac:spMkLst>
        </pc:spChg>
        <pc:spChg chg="mod">
          <ac:chgData name="Lance Champagne" userId="784b97b5c38d2804" providerId="LiveId" clId="{AF435649-9ACD-418B-B651-D3D6A548B107}" dt="2023-07-17T22:18:27.497" v="2202" actId="12"/>
          <ac:spMkLst>
            <pc:docMk/>
            <pc:sldMk cId="2485926185" sldId="275"/>
            <ac:spMk id="39" creationId="{120BAF8D-300C-8A22-5870-892727DF1766}"/>
          </ac:spMkLst>
        </pc:spChg>
        <pc:spChg chg="mod">
          <ac:chgData name="Lance Champagne" userId="784b97b5c38d2804" providerId="LiveId" clId="{AF435649-9ACD-418B-B651-D3D6A548B107}" dt="2023-07-17T22:18:17.189" v="2201" actId="403"/>
          <ac:spMkLst>
            <pc:docMk/>
            <pc:sldMk cId="2485926185" sldId="275"/>
            <ac:spMk id="40" creationId="{43128E27-424C-BD55-2C64-9D05FC884BCD}"/>
          </ac:spMkLst>
        </pc:spChg>
      </pc:sldChg>
      <pc:sldChg chg="add modTransition">
        <pc:chgData name="Lance Champagne" userId="784b97b5c38d2804" providerId="LiveId" clId="{AF435649-9ACD-418B-B651-D3D6A548B107}" dt="2023-07-17T22:11:52.627" v="2160"/>
        <pc:sldMkLst>
          <pc:docMk/>
          <pc:sldMk cId="2310500667" sldId="276"/>
        </pc:sldMkLst>
      </pc:sldChg>
      <pc:sldChg chg="modSp add mod modTransition">
        <pc:chgData name="Lance Champagne" userId="784b97b5c38d2804" providerId="LiveId" clId="{AF435649-9ACD-418B-B651-D3D6A548B107}" dt="2023-07-17T22:22:59.812" v="2228" actId="12"/>
        <pc:sldMkLst>
          <pc:docMk/>
          <pc:sldMk cId="3403641048" sldId="278"/>
        </pc:sldMkLst>
        <pc:spChg chg="mod">
          <ac:chgData name="Lance Champagne" userId="784b97b5c38d2804" providerId="LiveId" clId="{AF435649-9ACD-418B-B651-D3D6A548B107}" dt="2023-07-17T22:21:41.535" v="2220" actId="12"/>
          <ac:spMkLst>
            <pc:docMk/>
            <pc:sldMk cId="3403641048" sldId="278"/>
            <ac:spMk id="3" creationId="{708F377C-BC3A-BA1B-6CA3-EB3E6DC9CA5F}"/>
          </ac:spMkLst>
        </pc:spChg>
        <pc:spChg chg="mod">
          <ac:chgData name="Lance Champagne" userId="784b97b5c38d2804" providerId="LiveId" clId="{AF435649-9ACD-418B-B651-D3D6A548B107}" dt="2023-07-17T22:22:59.812" v="2228" actId="12"/>
          <ac:spMkLst>
            <pc:docMk/>
            <pc:sldMk cId="3403641048" sldId="278"/>
            <ac:spMk id="9" creationId="{7787A78E-ED5C-A65E-49C2-F5406392BAE7}"/>
          </ac:spMkLst>
        </pc:spChg>
        <pc:spChg chg="mod">
          <ac:chgData name="Lance Champagne" userId="784b97b5c38d2804" providerId="LiveId" clId="{AF435649-9ACD-418B-B651-D3D6A548B107}" dt="2023-07-17T22:21:58.357" v="2223" actId="12"/>
          <ac:spMkLst>
            <pc:docMk/>
            <pc:sldMk cId="3403641048" sldId="278"/>
            <ac:spMk id="36" creationId="{494D5B8C-FB46-8915-776F-02DEEE4F06A4}"/>
          </ac:spMkLst>
        </pc:spChg>
        <pc:spChg chg="mod">
          <ac:chgData name="Lance Champagne" userId="784b97b5c38d2804" providerId="LiveId" clId="{AF435649-9ACD-418B-B651-D3D6A548B107}" dt="2023-07-17T22:22:10.489" v="2227" actId="12"/>
          <ac:spMkLst>
            <pc:docMk/>
            <pc:sldMk cId="3403641048" sldId="278"/>
            <ac:spMk id="37" creationId="{C16A5D06-E12E-DD8E-B86A-6AE2FE82F4F8}"/>
          </ac:spMkLst>
        </pc:spChg>
        <pc:spChg chg="mod">
          <ac:chgData name="Lance Champagne" userId="784b97b5c38d2804" providerId="LiveId" clId="{AF435649-9ACD-418B-B651-D3D6A548B107}" dt="2023-07-17T22:21:51.425" v="2221" actId="12"/>
          <ac:spMkLst>
            <pc:docMk/>
            <pc:sldMk cId="3403641048" sldId="278"/>
            <ac:spMk id="39" creationId="{120BAF8D-300C-8A22-5870-892727DF1766}"/>
          </ac:spMkLst>
        </pc:spChg>
        <pc:spChg chg="mod">
          <ac:chgData name="Lance Champagne" userId="784b97b5c38d2804" providerId="LiveId" clId="{AF435649-9ACD-418B-B651-D3D6A548B107}" dt="2023-07-17T22:22:04.946" v="2226" actId="12"/>
          <ac:spMkLst>
            <pc:docMk/>
            <pc:sldMk cId="3403641048" sldId="278"/>
            <ac:spMk id="40" creationId="{43128E27-424C-BD55-2C64-9D05FC884BCD}"/>
          </ac:spMkLst>
        </pc:spChg>
        <pc:spChg chg="mod">
          <ac:chgData name="Lance Champagne" userId="784b97b5c38d2804" providerId="LiveId" clId="{AF435649-9ACD-418B-B651-D3D6A548B107}" dt="2023-07-17T22:21:38.042" v="2219" actId="12"/>
          <ac:spMkLst>
            <pc:docMk/>
            <pc:sldMk cId="3403641048" sldId="278"/>
            <ac:spMk id="41" creationId="{DAF28403-AA21-42F4-DE81-8B794AE951D6}"/>
          </ac:spMkLst>
        </pc:spChg>
      </pc:sldChg>
      <pc:sldChg chg="modSp add mod modTransition">
        <pc:chgData name="Lance Champagne" userId="784b97b5c38d2804" providerId="LiveId" clId="{AF435649-9ACD-418B-B651-D3D6A548B107}" dt="2023-07-17T22:13:22.980" v="2170" actId="404"/>
        <pc:sldMkLst>
          <pc:docMk/>
          <pc:sldMk cId="0" sldId="312"/>
        </pc:sldMkLst>
        <pc:spChg chg="mod">
          <ac:chgData name="Lance Champagne" userId="784b97b5c38d2804" providerId="LiveId" clId="{AF435649-9ACD-418B-B651-D3D6A548B107}" dt="2023-07-17T22:12:15.277" v="2162" actId="404"/>
          <ac:spMkLst>
            <pc:docMk/>
            <pc:sldMk cId="0" sldId="312"/>
            <ac:spMk id="2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3:15.004" v="2168" actId="404"/>
          <ac:spMkLst>
            <pc:docMk/>
            <pc:sldMk cId="0" sldId="312"/>
            <ac:spMk id="4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3:10.950" v="2167" actId="403"/>
          <ac:spMkLst>
            <pc:docMk/>
            <pc:sldMk cId="0" sldId="312"/>
            <ac:spMk id="10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2:10.345" v="2161" actId="404"/>
          <ac:spMkLst>
            <pc:docMk/>
            <pc:sldMk cId="0" sldId="312"/>
            <ac:spMk id="15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3:22.980" v="2170" actId="404"/>
          <ac:spMkLst>
            <pc:docMk/>
            <pc:sldMk cId="0" sldId="312"/>
            <ac:spMk id="18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3:18.007" v="2169" actId="404"/>
          <ac:spMkLst>
            <pc:docMk/>
            <pc:sldMk cId="0" sldId="312"/>
            <ac:spMk id="19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2:31.287" v="2164" actId="404"/>
          <ac:spMkLst>
            <pc:docMk/>
            <pc:sldMk cId="0" sldId="312"/>
            <ac:spMk id="30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2:31.287" v="2164" actId="404"/>
          <ac:spMkLst>
            <pc:docMk/>
            <pc:sldMk cId="0" sldId="312"/>
            <ac:spMk id="31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2:19.832" v="2163" actId="404"/>
          <ac:spMkLst>
            <pc:docMk/>
            <pc:sldMk cId="0" sldId="312"/>
            <ac:spMk id="32" creationId="{00000000-0000-0000-0000-000000000000}"/>
          </ac:spMkLst>
        </pc:spChg>
      </pc:sldChg>
      <pc:sldChg chg="addSp modSp add mod modTransition">
        <pc:chgData name="Lance Champagne" userId="784b97b5c38d2804" providerId="LiveId" clId="{AF435649-9ACD-418B-B651-D3D6A548B107}" dt="2023-07-17T22:15:06.499" v="2181" actId="12"/>
        <pc:sldMkLst>
          <pc:docMk/>
          <pc:sldMk cId="0" sldId="313"/>
        </pc:sldMkLst>
        <pc:spChg chg="mod">
          <ac:chgData name="Lance Champagne" userId="784b97b5c38d2804" providerId="LiveId" clId="{AF435649-9ACD-418B-B651-D3D6A548B107}" dt="2023-07-17T22:15:00.513" v="2180" actId="12"/>
          <ac:spMkLst>
            <pc:docMk/>
            <pc:sldMk cId="0" sldId="313"/>
            <ac:spMk id="5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5:06.499" v="2181" actId="12"/>
          <ac:spMkLst>
            <pc:docMk/>
            <pc:sldMk cId="0" sldId="313"/>
            <ac:spMk id="6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4:54.433" v="2179" actId="14100"/>
          <ac:spMkLst>
            <pc:docMk/>
            <pc:sldMk cId="0" sldId="313"/>
            <ac:spMk id="7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4:54.433" v="2179" actId="14100"/>
          <ac:spMkLst>
            <pc:docMk/>
            <pc:sldMk cId="0" sldId="313"/>
            <ac:spMk id="8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4:54.433" v="2179" actId="14100"/>
          <ac:spMkLst>
            <pc:docMk/>
            <pc:sldMk cId="0" sldId="313"/>
            <ac:spMk id="9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4:54.433" v="2179" actId="14100"/>
          <ac:spMkLst>
            <pc:docMk/>
            <pc:sldMk cId="0" sldId="313"/>
            <ac:spMk id="10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4:33.622" v="2177" actId="14100"/>
          <ac:spMkLst>
            <pc:docMk/>
            <pc:sldMk cId="0" sldId="313"/>
            <ac:spMk id="17" creationId="{7B4AC3F0-4CE2-53BB-DCB7-2BD90E591295}"/>
          </ac:spMkLst>
        </pc:spChg>
        <pc:grpChg chg="add mod">
          <ac:chgData name="Lance Champagne" userId="784b97b5c38d2804" providerId="LiveId" clId="{AF435649-9ACD-418B-B651-D3D6A548B107}" dt="2023-07-17T22:14:54.433" v="2179" actId="14100"/>
          <ac:grpSpMkLst>
            <pc:docMk/>
            <pc:sldMk cId="0" sldId="313"/>
            <ac:grpSpMk id="2" creationId="{90CB8DA9-FE8B-E750-166F-BF56965F2E98}"/>
          </ac:grpSpMkLst>
        </pc:grpChg>
        <pc:picChg chg="mod">
          <ac:chgData name="Lance Champagne" userId="784b97b5c38d2804" providerId="LiveId" clId="{AF435649-9ACD-418B-B651-D3D6A548B107}" dt="2023-07-17T22:14:54.433" v="2179" actId="14100"/>
          <ac:picMkLst>
            <pc:docMk/>
            <pc:sldMk cId="0" sldId="313"/>
            <ac:picMk id="4" creationId="{00000000-0000-0000-0000-000000000000}"/>
          </ac:picMkLst>
        </pc:picChg>
        <pc:picChg chg="mod">
          <ac:chgData name="Lance Champagne" userId="784b97b5c38d2804" providerId="LiveId" clId="{AF435649-9ACD-418B-B651-D3D6A548B107}" dt="2023-07-17T22:14:54.433" v="2179" actId="14100"/>
          <ac:picMkLst>
            <pc:docMk/>
            <pc:sldMk cId="0" sldId="313"/>
            <ac:picMk id="11" creationId="{00000000-0000-0000-0000-000000000000}"/>
          </ac:picMkLst>
        </pc:picChg>
        <pc:picChg chg="mod">
          <ac:chgData name="Lance Champagne" userId="784b97b5c38d2804" providerId="LiveId" clId="{AF435649-9ACD-418B-B651-D3D6A548B107}" dt="2023-07-17T22:14:54.433" v="2179" actId="14100"/>
          <ac:picMkLst>
            <pc:docMk/>
            <pc:sldMk cId="0" sldId="313"/>
            <ac:picMk id="12" creationId="{00000000-0000-0000-0000-000000000000}"/>
          </ac:picMkLst>
        </pc:picChg>
        <pc:picChg chg="mod">
          <ac:chgData name="Lance Champagne" userId="784b97b5c38d2804" providerId="LiveId" clId="{AF435649-9ACD-418B-B651-D3D6A548B107}" dt="2023-07-17T22:14:54.433" v="2179" actId="14100"/>
          <ac:picMkLst>
            <pc:docMk/>
            <pc:sldMk cId="0" sldId="313"/>
            <ac:picMk id="13" creationId="{00000000-0000-0000-0000-000000000000}"/>
          </ac:picMkLst>
        </pc:picChg>
        <pc:picChg chg="mod">
          <ac:chgData name="Lance Champagne" userId="784b97b5c38d2804" providerId="LiveId" clId="{AF435649-9ACD-418B-B651-D3D6A548B107}" dt="2023-07-17T22:14:54.433" v="2179" actId="14100"/>
          <ac:picMkLst>
            <pc:docMk/>
            <pc:sldMk cId="0" sldId="313"/>
            <ac:picMk id="14" creationId="{00000000-0000-0000-0000-000000000000}"/>
          </ac:picMkLst>
        </pc:picChg>
      </pc:sldChg>
      <pc:sldChg chg="modSp add mod modTransition">
        <pc:chgData name="Lance Champagne" userId="784b97b5c38d2804" providerId="LiveId" clId="{AF435649-9ACD-418B-B651-D3D6A548B107}" dt="2023-07-17T22:15:39.839" v="2186" actId="20577"/>
        <pc:sldMkLst>
          <pc:docMk/>
          <pc:sldMk cId="0" sldId="314"/>
        </pc:sldMkLst>
        <pc:spChg chg="mod">
          <ac:chgData name="Lance Champagne" userId="784b97b5c38d2804" providerId="LiveId" clId="{AF435649-9ACD-418B-B651-D3D6A548B107}" dt="2023-07-17T22:15:39.839" v="2186" actId="20577"/>
          <ac:spMkLst>
            <pc:docMk/>
            <pc:sldMk cId="0" sldId="314"/>
            <ac:spMk id="7" creationId="{BAE93929-F49C-FAE2-48F4-ED3E34249C87}"/>
          </ac:spMkLst>
        </pc:spChg>
      </pc:sldChg>
      <pc:sldChg chg="modSp add mod modTransition">
        <pc:chgData name="Lance Champagne" userId="784b97b5c38d2804" providerId="LiveId" clId="{AF435649-9ACD-418B-B651-D3D6A548B107}" dt="2023-07-17T22:16:30.395" v="2187" actId="1076"/>
        <pc:sldMkLst>
          <pc:docMk/>
          <pc:sldMk cId="0" sldId="315"/>
        </pc:sldMkLst>
        <pc:spChg chg="mod">
          <ac:chgData name="Lance Champagne" userId="784b97b5c38d2804" providerId="LiveId" clId="{AF435649-9ACD-418B-B651-D3D6A548B107}" dt="2023-07-17T22:16:30.395" v="2187" actId="1076"/>
          <ac:spMkLst>
            <pc:docMk/>
            <pc:sldMk cId="0" sldId="315"/>
            <ac:spMk id="7" creationId="{128FEBE9-BDFA-B7C9-1587-2BEAB640D06D}"/>
          </ac:spMkLst>
        </pc:spChg>
      </pc:sldChg>
      <pc:sldChg chg="modSp add mod modTransition">
        <pc:chgData name="Lance Champagne" userId="784b97b5c38d2804" providerId="LiveId" clId="{AF435649-9ACD-418B-B651-D3D6A548B107}" dt="2023-07-17T22:16:54.997" v="2190" actId="20577"/>
        <pc:sldMkLst>
          <pc:docMk/>
          <pc:sldMk cId="0" sldId="316"/>
        </pc:sldMkLst>
        <pc:spChg chg="mod">
          <ac:chgData name="Lance Champagne" userId="784b97b5c38d2804" providerId="LiveId" clId="{AF435649-9ACD-418B-B651-D3D6A548B107}" dt="2023-07-17T22:16:54.997" v="2190" actId="20577"/>
          <ac:spMkLst>
            <pc:docMk/>
            <pc:sldMk cId="0" sldId="316"/>
            <ac:spMk id="6" creationId="{99AE0FF6-F24A-3750-58BD-3F9202962523}"/>
          </ac:spMkLst>
        </pc:spChg>
      </pc:sldChg>
      <pc:sldChg chg="modSp add mod modTransition">
        <pc:chgData name="Lance Champagne" userId="784b97b5c38d2804" providerId="LiveId" clId="{AF435649-9ACD-418B-B651-D3D6A548B107}" dt="2023-07-17T22:17:29.559" v="2196" actId="20577"/>
        <pc:sldMkLst>
          <pc:docMk/>
          <pc:sldMk cId="0" sldId="317"/>
        </pc:sldMkLst>
        <pc:spChg chg="mod">
          <ac:chgData name="Lance Champagne" userId="784b97b5c38d2804" providerId="LiveId" clId="{AF435649-9ACD-418B-B651-D3D6A548B107}" dt="2023-07-17T22:17:29.559" v="2196" actId="20577"/>
          <ac:spMkLst>
            <pc:docMk/>
            <pc:sldMk cId="0" sldId="317"/>
            <ac:spMk id="12" creationId="{8F22FEEA-F798-1047-432E-DAD6A45B1D1F}"/>
          </ac:spMkLst>
        </pc:spChg>
      </pc:sldChg>
      <pc:sldChg chg="modSp add mod modTransition">
        <pc:chgData name="Lance Champagne" userId="784b97b5c38d2804" providerId="LiveId" clId="{AF435649-9ACD-418B-B651-D3D6A548B107}" dt="2023-07-17T22:20:09.865" v="2214" actId="12"/>
        <pc:sldMkLst>
          <pc:docMk/>
          <pc:sldMk cId="3519534177" sldId="318"/>
        </pc:sldMkLst>
        <pc:spChg chg="mod">
          <ac:chgData name="Lance Champagne" userId="784b97b5c38d2804" providerId="LiveId" clId="{AF435649-9ACD-418B-B651-D3D6A548B107}" dt="2023-07-17T22:19:54.474" v="2213" actId="12"/>
          <ac:spMkLst>
            <pc:docMk/>
            <pc:sldMk cId="3519534177" sldId="318"/>
            <ac:spMk id="9" creationId="{7787A78E-ED5C-A65E-49C2-F5406392BAE7}"/>
          </ac:spMkLst>
        </pc:spChg>
        <pc:spChg chg="mod">
          <ac:chgData name="Lance Champagne" userId="784b97b5c38d2804" providerId="LiveId" clId="{AF435649-9ACD-418B-B651-D3D6A548B107}" dt="2023-07-17T22:20:09.865" v="2214" actId="12"/>
          <ac:spMkLst>
            <pc:docMk/>
            <pc:sldMk cId="3519534177" sldId="318"/>
            <ac:spMk id="39" creationId="{120BAF8D-300C-8A22-5870-892727DF1766}"/>
          </ac:spMkLst>
        </pc:spChg>
        <pc:spChg chg="mod">
          <ac:chgData name="Lance Champagne" userId="784b97b5c38d2804" providerId="LiveId" clId="{AF435649-9ACD-418B-B651-D3D6A548B107}" dt="2023-07-17T22:19:38.085" v="2210" actId="12"/>
          <ac:spMkLst>
            <pc:docMk/>
            <pc:sldMk cId="3519534177" sldId="318"/>
            <ac:spMk id="40" creationId="{43128E27-424C-BD55-2C64-9D05FC884BCD}"/>
          </ac:spMkLst>
        </pc:spChg>
        <pc:spChg chg="mod">
          <ac:chgData name="Lance Champagne" userId="784b97b5c38d2804" providerId="LiveId" clId="{AF435649-9ACD-418B-B651-D3D6A548B107}" dt="2023-07-17T22:19:45.996" v="2211" actId="12"/>
          <ac:spMkLst>
            <pc:docMk/>
            <pc:sldMk cId="3519534177" sldId="318"/>
            <ac:spMk id="41" creationId="{B926B960-1081-EAF2-18DE-21DC3E8D74E7}"/>
          </ac:spMkLst>
        </pc:spChg>
        <pc:spChg chg="mod">
          <ac:chgData name="Lance Champagne" userId="784b97b5c38d2804" providerId="LiveId" clId="{AF435649-9ACD-418B-B651-D3D6A548B107}" dt="2023-07-17T22:19:51.098" v="2212" actId="12"/>
          <ac:spMkLst>
            <pc:docMk/>
            <pc:sldMk cId="3519534177" sldId="318"/>
            <ac:spMk id="42" creationId="{4FF7BE44-03DC-65D4-EA5E-2F7D690C91F5}"/>
          </ac:spMkLst>
        </pc:spChg>
      </pc:sldChg>
      <pc:sldChg chg="modSp add mod modTransition">
        <pc:chgData name="Lance Champagne" userId="784b97b5c38d2804" providerId="LiveId" clId="{AF435649-9ACD-418B-B651-D3D6A548B107}" dt="2023-07-17T22:21:02.496" v="2218" actId="12"/>
        <pc:sldMkLst>
          <pc:docMk/>
          <pc:sldMk cId="3289669436" sldId="319"/>
        </pc:sldMkLst>
        <pc:spChg chg="mod">
          <ac:chgData name="Lance Champagne" userId="784b97b5c38d2804" providerId="LiveId" clId="{AF435649-9ACD-418B-B651-D3D6A548B107}" dt="2023-07-17T22:20:40.306" v="2215" actId="12"/>
          <ac:spMkLst>
            <pc:docMk/>
            <pc:sldMk cId="3289669436" sldId="319"/>
            <ac:spMk id="9" creationId="{7787A78E-ED5C-A65E-49C2-F5406392BAE7}"/>
          </ac:spMkLst>
        </pc:spChg>
        <pc:spChg chg="mod">
          <ac:chgData name="Lance Champagne" userId="784b97b5c38d2804" providerId="LiveId" clId="{AF435649-9ACD-418B-B651-D3D6A548B107}" dt="2023-07-17T22:21:02.496" v="2218" actId="12"/>
          <ac:spMkLst>
            <pc:docMk/>
            <pc:sldMk cId="3289669436" sldId="319"/>
            <ac:spMk id="36" creationId="{44076F37-C414-3114-D207-30EEABB49370}"/>
          </ac:spMkLst>
        </pc:spChg>
        <pc:spChg chg="mod">
          <ac:chgData name="Lance Champagne" userId="784b97b5c38d2804" providerId="LiveId" clId="{AF435649-9ACD-418B-B651-D3D6A548B107}" dt="2023-07-17T22:20:55.530" v="2217" actId="12"/>
          <ac:spMkLst>
            <pc:docMk/>
            <pc:sldMk cId="3289669436" sldId="319"/>
            <ac:spMk id="39" creationId="{120BAF8D-300C-8A22-5870-892727DF1766}"/>
          </ac:spMkLst>
        </pc:spChg>
        <pc:spChg chg="mod">
          <ac:chgData name="Lance Champagne" userId="784b97b5c38d2804" providerId="LiveId" clId="{AF435649-9ACD-418B-B651-D3D6A548B107}" dt="2023-07-17T22:20:50.696" v="2216" actId="12"/>
          <ac:spMkLst>
            <pc:docMk/>
            <pc:sldMk cId="3289669436" sldId="319"/>
            <ac:spMk id="40" creationId="{43128E27-424C-BD55-2C64-9D05FC884BCD}"/>
          </ac:spMkLst>
        </pc:spChg>
      </pc:sldChg>
      <pc:sldChg chg="delSp modSp add del mod">
        <pc:chgData name="Lance Champagne" userId="784b97b5c38d2804" providerId="LiveId" clId="{AF435649-9ACD-418B-B651-D3D6A548B107}" dt="2023-07-17T22:37:01.284" v="2382" actId="47"/>
        <pc:sldMkLst>
          <pc:docMk/>
          <pc:sldMk cId="3453767316" sldId="320"/>
        </pc:sldMkLst>
        <pc:spChg chg="mod">
          <ac:chgData name="Lance Champagne" userId="784b97b5c38d2804" providerId="LiveId" clId="{AF435649-9ACD-418B-B651-D3D6A548B107}" dt="2023-07-17T22:36:36.108" v="2375" actId="21"/>
          <ac:spMkLst>
            <pc:docMk/>
            <pc:sldMk cId="3453767316" sldId="320"/>
            <ac:spMk id="4" creationId="{4C53033D-5272-6478-E3E3-8A17F85E268B}"/>
          </ac:spMkLst>
        </pc:spChg>
        <pc:picChg chg="del">
          <ac:chgData name="Lance Champagne" userId="784b97b5c38d2804" providerId="LiveId" clId="{AF435649-9ACD-418B-B651-D3D6A548B107}" dt="2023-07-17T22:36:51.044" v="2379" actId="21"/>
          <ac:picMkLst>
            <pc:docMk/>
            <pc:sldMk cId="3453767316" sldId="320"/>
            <ac:picMk id="2" creationId="{F4184FA3-798B-30A2-AD45-CBD0228241BE}"/>
          </ac:picMkLst>
        </pc:picChg>
      </pc:sldChg>
      <pc:sldChg chg="modSp add mod modTransition">
        <pc:chgData name="Lance Champagne" userId="784b97b5c38d2804" providerId="LiveId" clId="{AF435649-9ACD-418B-B651-D3D6A548B107}" dt="2023-07-17T22:37:12.938" v="2383" actId="403"/>
        <pc:sldMkLst>
          <pc:docMk/>
          <pc:sldMk cId="1068369597" sldId="321"/>
        </pc:sldMkLst>
        <pc:spChg chg="mod">
          <ac:chgData name="Lance Champagne" userId="784b97b5c38d2804" providerId="LiveId" clId="{AF435649-9ACD-418B-B651-D3D6A548B107}" dt="2023-07-17T22:37:12.938" v="2383" actId="403"/>
          <ac:spMkLst>
            <pc:docMk/>
            <pc:sldMk cId="1068369597" sldId="321"/>
            <ac:spMk id="2" creationId="{E39CA820-B1AE-3084-8F85-86A1BAA85078}"/>
          </ac:spMkLst>
        </pc:spChg>
      </pc:sldChg>
      <pc:sldChg chg="modSp add mod">
        <pc:chgData name="Lance Champagne" userId="784b97b5c38d2804" providerId="LiveId" clId="{AF435649-9ACD-418B-B651-D3D6A548B107}" dt="2023-07-17T22:24:14.380" v="2236" actId="1076"/>
        <pc:sldMkLst>
          <pc:docMk/>
          <pc:sldMk cId="120599802" sldId="322"/>
        </pc:sldMkLst>
        <pc:spChg chg="mod">
          <ac:chgData name="Lance Champagne" userId="784b97b5c38d2804" providerId="LiveId" clId="{AF435649-9ACD-418B-B651-D3D6A548B107}" dt="2023-07-17T22:24:14.380" v="2236" actId="1076"/>
          <ac:spMkLst>
            <pc:docMk/>
            <pc:sldMk cId="120599802" sldId="322"/>
            <ac:spMk id="4" creationId="{3B6EB396-C0E2-CCD0-0EF4-8FCE6AD22432}"/>
          </ac:spMkLst>
        </pc:spChg>
        <pc:spChg chg="mod">
          <ac:chgData name="Lance Champagne" userId="784b97b5c38d2804" providerId="LiveId" clId="{AF435649-9ACD-418B-B651-D3D6A548B107}" dt="2023-07-17T22:23:49.830" v="2234" actId="403"/>
          <ac:spMkLst>
            <pc:docMk/>
            <pc:sldMk cId="120599802" sldId="322"/>
            <ac:spMk id="265" creationId="{00000000-0000-0000-0000-000000000000}"/>
          </ac:spMkLst>
        </pc:spChg>
      </pc:sldChg>
      <pc:sldChg chg="modSp add mod">
        <pc:chgData name="Lance Champagne" userId="784b97b5c38d2804" providerId="LiveId" clId="{AF435649-9ACD-418B-B651-D3D6A548B107}" dt="2023-07-17T22:37:35.474" v="2384" actId="403"/>
        <pc:sldMkLst>
          <pc:docMk/>
          <pc:sldMk cId="2298614961" sldId="323"/>
        </pc:sldMkLst>
        <pc:spChg chg="mod">
          <ac:chgData name="Lance Champagne" userId="784b97b5c38d2804" providerId="LiveId" clId="{AF435649-9ACD-418B-B651-D3D6A548B107}" dt="2023-07-17T22:37:35.474" v="2384" actId="403"/>
          <ac:spMkLst>
            <pc:docMk/>
            <pc:sldMk cId="2298614961" sldId="323"/>
            <ac:spMk id="4" creationId="{AFFF5E10-2AB5-58BE-3FD2-5E2A8F62B601}"/>
          </ac:spMkLst>
        </pc:spChg>
        <pc:spChg chg="mod">
          <ac:chgData name="Lance Champagne" userId="784b97b5c38d2804" providerId="LiveId" clId="{AF435649-9ACD-418B-B651-D3D6A548B107}" dt="2023-07-17T22:28:12.081" v="2255" actId="403"/>
          <ac:spMkLst>
            <pc:docMk/>
            <pc:sldMk cId="2298614961" sldId="323"/>
            <ac:spMk id="283" creationId="{00000000-0000-0000-0000-000000000000}"/>
          </ac:spMkLst>
        </pc:spChg>
      </pc:sldChg>
      <pc:sldChg chg="modSp mod">
        <pc:chgData name="Lance Champagne" userId="784b97b5c38d2804" providerId="LiveId" clId="{AF435649-9ACD-418B-B651-D3D6A548B107}" dt="2023-07-17T20:45:37.798" v="425" actId="20577"/>
        <pc:sldMkLst>
          <pc:docMk/>
          <pc:sldMk cId="0" sldId="481"/>
        </pc:sldMkLst>
        <pc:spChg chg="mod">
          <ac:chgData name="Lance Champagne" userId="784b97b5c38d2804" providerId="LiveId" clId="{AF435649-9ACD-418B-B651-D3D6A548B107}" dt="2023-07-17T20:45:37.798" v="425" actId="20577"/>
          <ac:spMkLst>
            <pc:docMk/>
            <pc:sldMk cId="0" sldId="481"/>
            <ac:spMk id="6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19:44:57.997" v="85" actId="20577"/>
          <ac:spMkLst>
            <pc:docMk/>
            <pc:sldMk cId="0" sldId="481"/>
            <ac:spMk id="7" creationId="{00000000-0000-0000-0000-000000000000}"/>
          </ac:spMkLst>
        </pc:spChg>
      </pc:sldChg>
      <pc:sldChg chg="modSp mod">
        <pc:chgData name="Lance Champagne" userId="784b97b5c38d2804" providerId="LiveId" clId="{AF435649-9ACD-418B-B651-D3D6A548B107}" dt="2023-07-17T20:13:03.112" v="404" actId="2711"/>
        <pc:sldMkLst>
          <pc:docMk/>
          <pc:sldMk cId="2511050782" sldId="491"/>
        </pc:sldMkLst>
        <pc:spChg chg="mod">
          <ac:chgData name="Lance Champagne" userId="784b97b5c38d2804" providerId="LiveId" clId="{AF435649-9ACD-418B-B651-D3D6A548B107}" dt="2023-07-17T20:13:03.112" v="404" actId="2711"/>
          <ac:spMkLst>
            <pc:docMk/>
            <pc:sldMk cId="2511050782" sldId="491"/>
            <ac:spMk id="3" creationId="{A33F245D-B876-5159-2B5B-AC2F4F30984E}"/>
          </ac:spMkLst>
        </pc:spChg>
      </pc:sldChg>
      <pc:sldChg chg="modSp new mod">
        <pc:chgData name="Lance Champagne" userId="784b97b5c38d2804" providerId="LiveId" clId="{AF435649-9ACD-418B-B651-D3D6A548B107}" dt="2023-07-17T22:32:19.314" v="2313" actId="20577"/>
        <pc:sldMkLst>
          <pc:docMk/>
          <pc:sldMk cId="2316039088" sldId="492"/>
        </pc:sldMkLst>
        <pc:spChg chg="mod">
          <ac:chgData name="Lance Champagne" userId="784b97b5c38d2804" providerId="LiveId" clId="{AF435649-9ACD-418B-B651-D3D6A548B107}" dt="2023-07-17T22:31:30.955" v="2275" actId="20577"/>
          <ac:spMkLst>
            <pc:docMk/>
            <pc:sldMk cId="2316039088" sldId="492"/>
            <ac:spMk id="2" creationId="{90446BB6-DEC6-5DD2-9923-E1CE8691B203}"/>
          </ac:spMkLst>
        </pc:spChg>
        <pc:spChg chg="mod">
          <ac:chgData name="Lance Champagne" userId="784b97b5c38d2804" providerId="LiveId" clId="{AF435649-9ACD-418B-B651-D3D6A548B107}" dt="2023-07-17T22:32:19.314" v="2313" actId="20577"/>
          <ac:spMkLst>
            <pc:docMk/>
            <pc:sldMk cId="2316039088" sldId="492"/>
            <ac:spMk id="3" creationId="{441911B2-1388-EFF0-5CC0-D49C36F6EC97}"/>
          </ac:spMkLst>
        </pc:spChg>
      </pc:sldChg>
      <pc:sldChg chg="addSp delSp modSp new mod modClrScheme chgLayout">
        <pc:chgData name="Lance Champagne" userId="784b97b5c38d2804" providerId="LiveId" clId="{AF435649-9ACD-418B-B651-D3D6A548B107}" dt="2023-07-17T20:07:51.672" v="327" actId="20577"/>
        <pc:sldMkLst>
          <pc:docMk/>
          <pc:sldMk cId="1499643092" sldId="493"/>
        </pc:sldMkLst>
        <pc:spChg chg="del mod ord">
          <ac:chgData name="Lance Champagne" userId="784b97b5c38d2804" providerId="LiveId" clId="{AF435649-9ACD-418B-B651-D3D6A548B107}" dt="2023-07-17T20:05:30.204" v="286" actId="700"/>
          <ac:spMkLst>
            <pc:docMk/>
            <pc:sldMk cId="1499643092" sldId="493"/>
            <ac:spMk id="2" creationId="{4274A60F-267C-FA96-E2E9-E9A3A5591CFC}"/>
          </ac:spMkLst>
        </pc:spChg>
        <pc:spChg chg="del mod ord">
          <ac:chgData name="Lance Champagne" userId="784b97b5c38d2804" providerId="LiveId" clId="{AF435649-9ACD-418B-B651-D3D6A548B107}" dt="2023-07-17T20:05:30.204" v="286" actId="700"/>
          <ac:spMkLst>
            <pc:docMk/>
            <pc:sldMk cId="1499643092" sldId="493"/>
            <ac:spMk id="3" creationId="{4888BA22-8147-5CB1-FEA0-D4585125F07C}"/>
          </ac:spMkLst>
        </pc:spChg>
        <pc:spChg chg="add mod ord">
          <ac:chgData name="Lance Champagne" userId="784b97b5c38d2804" providerId="LiveId" clId="{AF435649-9ACD-418B-B651-D3D6A548B107}" dt="2023-07-17T20:07:51.672" v="327" actId="20577"/>
          <ac:spMkLst>
            <pc:docMk/>
            <pc:sldMk cId="1499643092" sldId="493"/>
            <ac:spMk id="6" creationId="{8C8B0A0A-8689-64A3-74E6-D7140CECE4D4}"/>
          </ac:spMkLst>
        </pc:spChg>
        <pc:spChg chg="add mod ord">
          <ac:chgData name="Lance Champagne" userId="784b97b5c38d2804" providerId="LiveId" clId="{AF435649-9ACD-418B-B651-D3D6A548B107}" dt="2023-07-17T20:06:59.970" v="308" actId="404"/>
          <ac:spMkLst>
            <pc:docMk/>
            <pc:sldMk cId="1499643092" sldId="493"/>
            <ac:spMk id="7" creationId="{E406BFCD-28C7-6E6E-5272-39B7DFC99FA1}"/>
          </ac:spMkLst>
        </pc:spChg>
        <pc:spChg chg="add del mod ord">
          <ac:chgData name="Lance Champagne" userId="784b97b5c38d2804" providerId="LiveId" clId="{AF435649-9ACD-418B-B651-D3D6A548B107}" dt="2023-07-17T20:05:38.324" v="288"/>
          <ac:spMkLst>
            <pc:docMk/>
            <pc:sldMk cId="1499643092" sldId="493"/>
            <ac:spMk id="8" creationId="{495435A1-493E-5484-3138-47BA7A34A9E5}"/>
          </ac:spMkLst>
        </pc:spChg>
        <pc:picChg chg="add del mod">
          <ac:chgData name="Lance Champagne" userId="784b97b5c38d2804" providerId="LiveId" clId="{AF435649-9ACD-418B-B651-D3D6A548B107}" dt="2023-07-17T20:05:33.713" v="287" actId="21"/>
          <ac:picMkLst>
            <pc:docMk/>
            <pc:sldMk cId="1499643092" sldId="493"/>
            <ac:picMk id="5" creationId="{DE5D9B5B-839F-2DAB-FBDE-14408E643975}"/>
          </ac:picMkLst>
        </pc:picChg>
        <pc:picChg chg="add mod">
          <ac:chgData name="Lance Champagne" userId="784b97b5c38d2804" providerId="LiveId" clId="{AF435649-9ACD-418B-B651-D3D6A548B107}" dt="2023-07-17T20:05:38.324" v="288"/>
          <ac:picMkLst>
            <pc:docMk/>
            <pc:sldMk cId="1499643092" sldId="493"/>
            <ac:picMk id="9" creationId="{EF0049FE-229B-404C-3CB5-D120265A3DF3}"/>
          </ac:picMkLst>
        </pc:picChg>
      </pc:sldChg>
      <pc:sldChg chg="addSp delSp modSp new mod modClrScheme chgLayout">
        <pc:chgData name="Lance Champagne" userId="784b97b5c38d2804" providerId="LiveId" clId="{AF435649-9ACD-418B-B651-D3D6A548B107}" dt="2023-07-17T20:12:43.582" v="403" actId="14100"/>
        <pc:sldMkLst>
          <pc:docMk/>
          <pc:sldMk cId="2604206732" sldId="494"/>
        </pc:sldMkLst>
        <pc:spChg chg="del mod ord">
          <ac:chgData name="Lance Champagne" userId="784b97b5c38d2804" providerId="LiveId" clId="{AF435649-9ACD-418B-B651-D3D6A548B107}" dt="2023-07-17T20:07:36.530" v="310" actId="700"/>
          <ac:spMkLst>
            <pc:docMk/>
            <pc:sldMk cId="2604206732" sldId="494"/>
            <ac:spMk id="2" creationId="{1E826194-7DB6-8E7B-E86A-EBCFE0796EBD}"/>
          </ac:spMkLst>
        </pc:spChg>
        <pc:spChg chg="del mod ord">
          <ac:chgData name="Lance Champagne" userId="784b97b5c38d2804" providerId="LiveId" clId="{AF435649-9ACD-418B-B651-D3D6A548B107}" dt="2023-07-17T20:07:36.530" v="310" actId="700"/>
          <ac:spMkLst>
            <pc:docMk/>
            <pc:sldMk cId="2604206732" sldId="494"/>
            <ac:spMk id="3" creationId="{B69808CE-3872-BAA9-B206-A1BCCF9D0034}"/>
          </ac:spMkLst>
        </pc:spChg>
        <pc:spChg chg="del">
          <ac:chgData name="Lance Champagne" userId="784b97b5c38d2804" providerId="LiveId" clId="{AF435649-9ACD-418B-B651-D3D6A548B107}" dt="2023-07-17T20:07:36.530" v="310" actId="700"/>
          <ac:spMkLst>
            <pc:docMk/>
            <pc:sldMk cId="2604206732" sldId="494"/>
            <ac:spMk id="4" creationId="{D840C8C8-DB6D-879C-6F70-B957357B920B}"/>
          </ac:spMkLst>
        </pc:spChg>
        <pc:spChg chg="add mod ord">
          <ac:chgData name="Lance Champagne" userId="784b97b5c38d2804" providerId="LiveId" clId="{AF435649-9ACD-418B-B651-D3D6A548B107}" dt="2023-07-17T20:08:34.047" v="355" actId="20577"/>
          <ac:spMkLst>
            <pc:docMk/>
            <pc:sldMk cId="2604206732" sldId="494"/>
            <ac:spMk id="5" creationId="{1C5BAC06-931E-ACF4-B864-1646D25A9803}"/>
          </ac:spMkLst>
        </pc:spChg>
        <pc:spChg chg="add mod ord">
          <ac:chgData name="Lance Champagne" userId="784b97b5c38d2804" providerId="LiveId" clId="{AF435649-9ACD-418B-B651-D3D6A548B107}" dt="2023-07-17T20:12:36.547" v="402" actId="2711"/>
          <ac:spMkLst>
            <pc:docMk/>
            <pc:sldMk cId="2604206732" sldId="494"/>
            <ac:spMk id="6" creationId="{37D3E1BC-E73D-E82E-0F59-94C6EFBA956F}"/>
          </ac:spMkLst>
        </pc:spChg>
        <pc:picChg chg="add mod modCrop">
          <ac:chgData name="Lance Champagne" userId="784b97b5c38d2804" providerId="LiveId" clId="{AF435649-9ACD-418B-B651-D3D6A548B107}" dt="2023-07-17T20:12:43.582" v="403" actId="14100"/>
          <ac:picMkLst>
            <pc:docMk/>
            <pc:sldMk cId="2604206732" sldId="494"/>
            <ac:picMk id="8" creationId="{609D2AA8-3C23-73E2-0272-B604DE47D9FD}"/>
          </ac:picMkLst>
        </pc:picChg>
      </pc:sldChg>
      <pc:sldChg chg="addSp delSp modSp new mod modClrScheme chgLayout">
        <pc:chgData name="Lance Champagne" userId="784b97b5c38d2804" providerId="LiveId" clId="{AF435649-9ACD-418B-B651-D3D6A548B107}" dt="2023-07-17T20:12:23.501" v="401" actId="700"/>
        <pc:sldMkLst>
          <pc:docMk/>
          <pc:sldMk cId="1847117144" sldId="495"/>
        </pc:sldMkLst>
        <pc:spChg chg="del mod ord">
          <ac:chgData name="Lance Champagne" userId="784b97b5c38d2804" providerId="LiveId" clId="{AF435649-9ACD-418B-B651-D3D6A548B107}" dt="2023-07-17T20:12:23.501" v="401" actId="700"/>
          <ac:spMkLst>
            <pc:docMk/>
            <pc:sldMk cId="1847117144" sldId="495"/>
            <ac:spMk id="2" creationId="{F401559C-73EA-82FA-3C38-0CC7DB384F47}"/>
          </ac:spMkLst>
        </pc:spChg>
        <pc:spChg chg="del mod ord">
          <ac:chgData name="Lance Champagne" userId="784b97b5c38d2804" providerId="LiveId" clId="{AF435649-9ACD-418B-B651-D3D6A548B107}" dt="2023-07-17T20:12:23.501" v="401" actId="700"/>
          <ac:spMkLst>
            <pc:docMk/>
            <pc:sldMk cId="1847117144" sldId="495"/>
            <ac:spMk id="3" creationId="{28B59B76-7458-C336-F649-CFD8DD9C7AAB}"/>
          </ac:spMkLst>
        </pc:spChg>
        <pc:spChg chg="add mod ord">
          <ac:chgData name="Lance Champagne" userId="784b97b5c38d2804" providerId="LiveId" clId="{AF435649-9ACD-418B-B651-D3D6A548B107}" dt="2023-07-17T20:12:23.501" v="401" actId="700"/>
          <ac:spMkLst>
            <pc:docMk/>
            <pc:sldMk cId="1847117144" sldId="495"/>
            <ac:spMk id="4" creationId="{D65F896F-4C54-5B51-D403-8491F1319F15}"/>
          </ac:spMkLst>
        </pc:spChg>
        <pc:spChg chg="add mod ord">
          <ac:chgData name="Lance Champagne" userId="784b97b5c38d2804" providerId="LiveId" clId="{AF435649-9ACD-418B-B651-D3D6A548B107}" dt="2023-07-17T20:12:23.501" v="401" actId="700"/>
          <ac:spMkLst>
            <pc:docMk/>
            <pc:sldMk cId="1847117144" sldId="495"/>
            <ac:spMk id="5" creationId="{4A8515C1-F1E0-328A-7411-B276EF78FEC4}"/>
          </ac:spMkLst>
        </pc:spChg>
        <pc:spChg chg="add mod ord">
          <ac:chgData name="Lance Champagne" userId="784b97b5c38d2804" providerId="LiveId" clId="{AF435649-9ACD-418B-B651-D3D6A548B107}" dt="2023-07-17T20:12:23.501" v="401" actId="700"/>
          <ac:spMkLst>
            <pc:docMk/>
            <pc:sldMk cId="1847117144" sldId="495"/>
            <ac:spMk id="6" creationId="{DEB24495-544C-E0E2-EA2B-DD7176612180}"/>
          </ac:spMkLst>
        </pc:spChg>
        <pc:spChg chg="add mod">
          <ac:chgData name="Lance Champagne" userId="784b97b5c38d2804" providerId="LiveId" clId="{AF435649-9ACD-418B-B651-D3D6A548B107}" dt="2023-07-17T20:47:03.564" v="437" actId="20577"/>
          <ac:spMkLst>
            <pc:docMk/>
            <pc:sldMk cId="1847117144" sldId="495"/>
            <ac:spMk id="10" creationId="{C405E56D-E50F-88BD-F500-1D20C2006153}"/>
          </ac:spMkLst>
        </pc:spChg>
        <pc:spChg chg="add mod">
          <ac:chgData name="Lance Champagne" userId="784b97b5c38d2804" providerId="LiveId" clId="{AF435649-9ACD-418B-B651-D3D6A548B107}" dt="2023-07-17T20:48:08.984" v="523" actId="6549"/>
          <ac:spMkLst>
            <pc:docMk/>
            <pc:sldMk cId="1847117144" sldId="495"/>
            <ac:spMk id="12" creationId="{5D4DD354-F414-A679-88CF-356CC302B148}"/>
          </ac:spMkLst>
        </pc:spChg>
        <pc:picChg chg="add mod ord">
          <ac:chgData name="Lance Champagne" userId="784b97b5c38d2804" providerId="LiveId" clId="{AF435649-9ACD-418B-B651-D3D6A548B107}" dt="2023-07-17T20:46:54.227" v="427" actId="26606"/>
          <ac:picMkLst>
            <pc:docMk/>
            <pc:sldMk cId="1847117144" sldId="495"/>
            <ac:picMk id="3" creationId="{1CE0EC64-E627-F474-387D-AB1938A1F559}"/>
          </ac:picMkLst>
        </pc:picChg>
      </pc:sldChg>
      <pc:sldChg chg="addSp delSp modSp new mod modClrScheme chgLayout">
        <pc:chgData name="Lance Champagne" userId="784b97b5c38d2804" providerId="LiveId" clId="{AF435649-9ACD-418B-B651-D3D6A548B107}" dt="2023-07-17T20:58:46.918" v="609" actId="20577"/>
        <pc:sldMkLst>
          <pc:docMk/>
          <pc:sldMk cId="4148179129" sldId="496"/>
        </pc:sldMkLst>
        <pc:spChg chg="mod ord">
          <ac:chgData name="Lance Champagne" userId="784b97b5c38d2804" providerId="LiveId" clId="{AF435649-9ACD-418B-B651-D3D6A548B107}" dt="2023-07-17T20:48:55.513" v="540" actId="700"/>
          <ac:spMkLst>
            <pc:docMk/>
            <pc:sldMk cId="4148179129" sldId="496"/>
            <ac:spMk id="2" creationId="{47855EF7-E281-99A9-F988-64D58374C6CD}"/>
          </ac:spMkLst>
        </pc:spChg>
        <pc:spChg chg="del mod ord">
          <ac:chgData name="Lance Champagne" userId="784b97b5c38d2804" providerId="LiveId" clId="{AF435649-9ACD-418B-B651-D3D6A548B107}" dt="2023-07-17T20:48:55.513" v="540" actId="700"/>
          <ac:spMkLst>
            <pc:docMk/>
            <pc:sldMk cId="4148179129" sldId="496"/>
            <ac:spMk id="3" creationId="{FA313920-7742-FF32-B6C2-4F6C91865004}"/>
          </ac:spMkLst>
        </pc:spChg>
        <pc:spChg chg="del">
          <ac:chgData name="Lance Champagne" userId="784b97b5c38d2804" providerId="LiveId" clId="{AF435649-9ACD-418B-B651-D3D6A548B107}" dt="2023-07-17T20:48:55.513" v="540" actId="700"/>
          <ac:spMkLst>
            <pc:docMk/>
            <pc:sldMk cId="4148179129" sldId="496"/>
            <ac:spMk id="4" creationId="{63CB602C-04EE-A7E5-EF91-9B94A6DEDCF4}"/>
          </ac:spMkLst>
        </pc:spChg>
        <pc:spChg chg="add mod ord">
          <ac:chgData name="Lance Champagne" userId="784b97b5c38d2804" providerId="LiveId" clId="{AF435649-9ACD-418B-B651-D3D6A548B107}" dt="2023-07-17T20:58:46.918" v="609" actId="20577"/>
          <ac:spMkLst>
            <pc:docMk/>
            <pc:sldMk cId="4148179129" sldId="496"/>
            <ac:spMk id="5" creationId="{22ABC00D-4FF2-F1E9-A3F2-3857866D8E3A}"/>
          </ac:spMkLst>
        </pc:spChg>
      </pc:sldChg>
      <pc:sldChg chg="addSp delSp modSp new mod">
        <pc:chgData name="Lance Champagne" userId="784b97b5c38d2804" providerId="LiveId" clId="{AF435649-9ACD-418B-B651-D3D6A548B107}" dt="2023-07-17T21:11:47.305" v="639" actId="962"/>
        <pc:sldMkLst>
          <pc:docMk/>
          <pc:sldMk cId="1394226990" sldId="497"/>
        </pc:sldMkLst>
        <pc:spChg chg="mod">
          <ac:chgData name="Lance Champagne" userId="784b97b5c38d2804" providerId="LiveId" clId="{AF435649-9ACD-418B-B651-D3D6A548B107}" dt="2023-07-17T20:59:12.503" v="636" actId="20577"/>
          <ac:spMkLst>
            <pc:docMk/>
            <pc:sldMk cId="1394226990" sldId="497"/>
            <ac:spMk id="2" creationId="{496A5FE5-02C1-39AE-D118-33EB4680051C}"/>
          </ac:spMkLst>
        </pc:spChg>
        <pc:spChg chg="del">
          <ac:chgData name="Lance Champagne" userId="784b97b5c38d2804" providerId="LiveId" clId="{AF435649-9ACD-418B-B651-D3D6A548B107}" dt="2023-07-17T21:11:46.286" v="637"/>
          <ac:spMkLst>
            <pc:docMk/>
            <pc:sldMk cId="1394226990" sldId="497"/>
            <ac:spMk id="3" creationId="{51DBA2B6-C0DD-724F-FC9D-10D8153EA131}"/>
          </ac:spMkLst>
        </pc:spChg>
        <pc:picChg chg="add mod">
          <ac:chgData name="Lance Champagne" userId="784b97b5c38d2804" providerId="LiveId" clId="{AF435649-9ACD-418B-B651-D3D6A548B107}" dt="2023-07-17T21:11:47.305" v="639" actId="962"/>
          <ac:picMkLst>
            <pc:docMk/>
            <pc:sldMk cId="1394226990" sldId="497"/>
            <ac:picMk id="5" creationId="{DA0F290F-04F6-8E32-A285-B193E88B4EE5}"/>
          </ac:picMkLst>
        </pc:picChg>
      </pc:sldChg>
      <pc:sldChg chg="modSp new mod">
        <pc:chgData name="Lance Champagne" userId="784b97b5c38d2804" providerId="LiveId" clId="{AF435649-9ACD-418B-B651-D3D6A548B107}" dt="2023-07-17T21:14:41.612" v="706" actId="6549"/>
        <pc:sldMkLst>
          <pc:docMk/>
          <pc:sldMk cId="1091772975" sldId="498"/>
        </pc:sldMkLst>
        <pc:spChg chg="mod">
          <ac:chgData name="Lance Champagne" userId="784b97b5c38d2804" providerId="LiveId" clId="{AF435649-9ACD-418B-B651-D3D6A548B107}" dt="2023-07-17T21:12:41.760" v="669" actId="20577"/>
          <ac:spMkLst>
            <pc:docMk/>
            <pc:sldMk cId="1091772975" sldId="498"/>
            <ac:spMk id="2" creationId="{FAE1FC1D-7733-10D9-98F5-7D134B64D4A2}"/>
          </ac:spMkLst>
        </pc:spChg>
        <pc:spChg chg="mod">
          <ac:chgData name="Lance Champagne" userId="784b97b5c38d2804" providerId="LiveId" clId="{AF435649-9ACD-418B-B651-D3D6A548B107}" dt="2023-07-17T21:14:41.612" v="706" actId="6549"/>
          <ac:spMkLst>
            <pc:docMk/>
            <pc:sldMk cId="1091772975" sldId="498"/>
            <ac:spMk id="3" creationId="{3815766A-F930-52D2-E743-EA6A5C4896B7}"/>
          </ac:spMkLst>
        </pc:spChg>
      </pc:sldChg>
      <pc:sldChg chg="modSp new mod">
        <pc:chgData name="Lance Champagne" userId="784b97b5c38d2804" providerId="LiveId" clId="{AF435649-9ACD-418B-B651-D3D6A548B107}" dt="2023-07-17T21:24:05.911" v="1207" actId="21"/>
        <pc:sldMkLst>
          <pc:docMk/>
          <pc:sldMk cId="3298076742" sldId="499"/>
        </pc:sldMkLst>
        <pc:spChg chg="mod">
          <ac:chgData name="Lance Champagne" userId="784b97b5c38d2804" providerId="LiveId" clId="{AF435649-9ACD-418B-B651-D3D6A548B107}" dt="2023-07-17T21:15:33.592" v="760" actId="20577"/>
          <ac:spMkLst>
            <pc:docMk/>
            <pc:sldMk cId="3298076742" sldId="499"/>
            <ac:spMk id="2" creationId="{999B828E-10F7-456E-06CB-334DD11685A4}"/>
          </ac:spMkLst>
        </pc:spChg>
        <pc:spChg chg="mod">
          <ac:chgData name="Lance Champagne" userId="784b97b5c38d2804" providerId="LiveId" clId="{AF435649-9ACD-418B-B651-D3D6A548B107}" dt="2023-07-17T21:24:05.911" v="1207" actId="21"/>
          <ac:spMkLst>
            <pc:docMk/>
            <pc:sldMk cId="3298076742" sldId="499"/>
            <ac:spMk id="3" creationId="{B64B5BD7-29E3-B719-0070-B6B0AE6ABCC0}"/>
          </ac:spMkLst>
        </pc:spChg>
      </pc:sldChg>
      <pc:sldChg chg="modSp new mod">
        <pc:chgData name="Lance Champagne" userId="784b97b5c38d2804" providerId="LiveId" clId="{AF435649-9ACD-418B-B651-D3D6A548B107}" dt="2023-07-17T21:37:47.277" v="1362" actId="6549"/>
        <pc:sldMkLst>
          <pc:docMk/>
          <pc:sldMk cId="1360411767" sldId="500"/>
        </pc:sldMkLst>
        <pc:spChg chg="mod">
          <ac:chgData name="Lance Champagne" userId="784b97b5c38d2804" providerId="LiveId" clId="{AF435649-9ACD-418B-B651-D3D6A548B107}" dt="2023-07-17T21:20:13.592" v="1184" actId="20577"/>
          <ac:spMkLst>
            <pc:docMk/>
            <pc:sldMk cId="1360411767" sldId="500"/>
            <ac:spMk id="2" creationId="{F81428F7-4004-D790-A4B0-A2B4D361D714}"/>
          </ac:spMkLst>
        </pc:spChg>
        <pc:spChg chg="mod">
          <ac:chgData name="Lance Champagne" userId="784b97b5c38d2804" providerId="LiveId" clId="{AF435649-9ACD-418B-B651-D3D6A548B107}" dt="2023-07-17T21:37:47.277" v="1362" actId="6549"/>
          <ac:spMkLst>
            <pc:docMk/>
            <pc:sldMk cId="1360411767" sldId="500"/>
            <ac:spMk id="3" creationId="{01B1DD30-CFB8-4F41-2B9E-919C2374EB67}"/>
          </ac:spMkLst>
        </pc:spChg>
      </pc:sldChg>
      <pc:sldChg chg="addSp delSp modSp new mod">
        <pc:chgData name="Lance Champagne" userId="784b97b5c38d2804" providerId="LiveId" clId="{AF435649-9ACD-418B-B651-D3D6A548B107}" dt="2023-07-17T21:29:16.836" v="1268" actId="962"/>
        <pc:sldMkLst>
          <pc:docMk/>
          <pc:sldMk cId="3511652570" sldId="501"/>
        </pc:sldMkLst>
        <pc:spChg chg="mod">
          <ac:chgData name="Lance Champagne" userId="784b97b5c38d2804" providerId="LiveId" clId="{AF435649-9ACD-418B-B651-D3D6A548B107}" dt="2023-07-17T21:29:06.084" v="1265" actId="20577"/>
          <ac:spMkLst>
            <pc:docMk/>
            <pc:sldMk cId="3511652570" sldId="501"/>
            <ac:spMk id="2" creationId="{7B03BAB7-9B64-8B2B-F951-078C65AAC35F}"/>
          </ac:spMkLst>
        </pc:spChg>
        <pc:spChg chg="del">
          <ac:chgData name="Lance Champagne" userId="784b97b5c38d2804" providerId="LiveId" clId="{AF435649-9ACD-418B-B651-D3D6A548B107}" dt="2023-07-17T21:29:16.057" v="1266"/>
          <ac:spMkLst>
            <pc:docMk/>
            <pc:sldMk cId="3511652570" sldId="501"/>
            <ac:spMk id="3" creationId="{78A226BF-A046-635A-1753-4B32F96A828B}"/>
          </ac:spMkLst>
        </pc:spChg>
        <pc:picChg chg="add mod">
          <ac:chgData name="Lance Champagne" userId="784b97b5c38d2804" providerId="LiveId" clId="{AF435649-9ACD-418B-B651-D3D6A548B107}" dt="2023-07-17T21:29:16.836" v="1268" actId="962"/>
          <ac:picMkLst>
            <pc:docMk/>
            <pc:sldMk cId="3511652570" sldId="501"/>
            <ac:picMk id="5" creationId="{DD5C00C8-26EB-58EC-4BC6-7B1EA663DC66}"/>
          </ac:picMkLst>
        </pc:picChg>
      </pc:sldChg>
      <pc:sldChg chg="modSp new mod">
        <pc:chgData name="Lance Champagne" userId="784b97b5c38d2804" providerId="LiveId" clId="{AF435649-9ACD-418B-B651-D3D6A548B107}" dt="2023-07-17T21:34:35.793" v="1338"/>
        <pc:sldMkLst>
          <pc:docMk/>
          <pc:sldMk cId="308197826" sldId="502"/>
        </pc:sldMkLst>
        <pc:spChg chg="mod">
          <ac:chgData name="Lance Champagne" userId="784b97b5c38d2804" providerId="LiveId" clId="{AF435649-9ACD-418B-B651-D3D6A548B107}" dt="2023-07-17T21:30:02.450" v="1298" actId="20577"/>
          <ac:spMkLst>
            <pc:docMk/>
            <pc:sldMk cId="308197826" sldId="502"/>
            <ac:spMk id="2" creationId="{5664276D-2D4D-2E52-A98B-12BFCED2BDF6}"/>
          </ac:spMkLst>
        </pc:spChg>
        <pc:spChg chg="mod">
          <ac:chgData name="Lance Champagne" userId="784b97b5c38d2804" providerId="LiveId" clId="{AF435649-9ACD-418B-B651-D3D6A548B107}" dt="2023-07-17T21:34:35.793" v="1338"/>
          <ac:spMkLst>
            <pc:docMk/>
            <pc:sldMk cId="308197826" sldId="502"/>
            <ac:spMk id="3" creationId="{9783EB55-17E5-6916-87A9-D891ACAAD42D}"/>
          </ac:spMkLst>
        </pc:spChg>
      </pc:sldChg>
      <pc:sldChg chg="addSp delSp modSp new mod">
        <pc:chgData name="Lance Champagne" userId="784b97b5c38d2804" providerId="LiveId" clId="{AF435649-9ACD-418B-B651-D3D6A548B107}" dt="2023-07-17T21:40:23.164" v="1399" actId="26606"/>
        <pc:sldMkLst>
          <pc:docMk/>
          <pc:sldMk cId="3538233950" sldId="503"/>
        </pc:sldMkLst>
        <pc:spChg chg="mod">
          <ac:chgData name="Lance Champagne" userId="784b97b5c38d2804" providerId="LiveId" clId="{AF435649-9ACD-418B-B651-D3D6A548B107}" dt="2023-07-17T21:40:23.164" v="1399" actId="26606"/>
          <ac:spMkLst>
            <pc:docMk/>
            <pc:sldMk cId="3538233950" sldId="503"/>
            <ac:spMk id="2" creationId="{1F7F1D0D-8EB0-9CB9-7966-F2D2E526C479}"/>
          </ac:spMkLst>
        </pc:spChg>
        <pc:spChg chg="del">
          <ac:chgData name="Lance Champagne" userId="784b97b5c38d2804" providerId="LiveId" clId="{AF435649-9ACD-418B-B651-D3D6A548B107}" dt="2023-07-17T21:40:16.894" v="1398" actId="22"/>
          <ac:spMkLst>
            <pc:docMk/>
            <pc:sldMk cId="3538233950" sldId="503"/>
            <ac:spMk id="3" creationId="{1DB0F77F-703F-ECD6-5A53-C72F6FC05B48}"/>
          </ac:spMkLst>
        </pc:spChg>
        <pc:picChg chg="add mod ord">
          <ac:chgData name="Lance Champagne" userId="784b97b5c38d2804" providerId="LiveId" clId="{AF435649-9ACD-418B-B651-D3D6A548B107}" dt="2023-07-17T21:40:23.164" v="1399" actId="26606"/>
          <ac:picMkLst>
            <pc:docMk/>
            <pc:sldMk cId="3538233950" sldId="503"/>
            <ac:picMk id="5" creationId="{C5F9E0D9-8575-887B-6912-3F3D13BFCE89}"/>
          </ac:picMkLst>
        </pc:picChg>
      </pc:sldChg>
      <pc:sldChg chg="modSp new mod">
        <pc:chgData name="Lance Champagne" userId="784b97b5c38d2804" providerId="LiveId" clId="{AF435649-9ACD-418B-B651-D3D6A548B107}" dt="2023-07-17T21:41:59.129" v="1459" actId="6549"/>
        <pc:sldMkLst>
          <pc:docMk/>
          <pc:sldMk cId="3087631896" sldId="504"/>
        </pc:sldMkLst>
        <pc:spChg chg="mod">
          <ac:chgData name="Lance Champagne" userId="784b97b5c38d2804" providerId="LiveId" clId="{AF435649-9ACD-418B-B651-D3D6A548B107}" dt="2023-07-17T21:40:47.422" v="1433" actId="20577"/>
          <ac:spMkLst>
            <pc:docMk/>
            <pc:sldMk cId="3087631896" sldId="504"/>
            <ac:spMk id="2" creationId="{3E8E23E4-A57D-FE31-A1E6-5E85DC1D9B15}"/>
          </ac:spMkLst>
        </pc:spChg>
        <pc:spChg chg="mod">
          <ac:chgData name="Lance Champagne" userId="784b97b5c38d2804" providerId="LiveId" clId="{AF435649-9ACD-418B-B651-D3D6A548B107}" dt="2023-07-17T21:41:59.129" v="1459" actId="6549"/>
          <ac:spMkLst>
            <pc:docMk/>
            <pc:sldMk cId="3087631896" sldId="504"/>
            <ac:spMk id="3" creationId="{A45287FF-7EC6-3C51-C32D-EA3A320D63A2}"/>
          </ac:spMkLst>
        </pc:spChg>
      </pc:sldChg>
      <pc:sldChg chg="modSp new mod">
        <pc:chgData name="Lance Champagne" userId="784b97b5c38d2804" providerId="LiveId" clId="{AF435649-9ACD-418B-B651-D3D6A548B107}" dt="2023-07-17T21:44:13.127" v="1500" actId="114"/>
        <pc:sldMkLst>
          <pc:docMk/>
          <pc:sldMk cId="2752557129" sldId="505"/>
        </pc:sldMkLst>
        <pc:spChg chg="mod">
          <ac:chgData name="Lance Champagne" userId="784b97b5c38d2804" providerId="LiveId" clId="{AF435649-9ACD-418B-B651-D3D6A548B107}" dt="2023-07-17T21:42:15.489" v="1469" actId="20577"/>
          <ac:spMkLst>
            <pc:docMk/>
            <pc:sldMk cId="2752557129" sldId="505"/>
            <ac:spMk id="2" creationId="{03A4395F-F5CF-099A-BC1D-3A64FAA41906}"/>
          </ac:spMkLst>
        </pc:spChg>
        <pc:spChg chg="mod">
          <ac:chgData name="Lance Champagne" userId="784b97b5c38d2804" providerId="LiveId" clId="{AF435649-9ACD-418B-B651-D3D6A548B107}" dt="2023-07-17T21:44:13.127" v="1500" actId="114"/>
          <ac:spMkLst>
            <pc:docMk/>
            <pc:sldMk cId="2752557129" sldId="505"/>
            <ac:spMk id="3" creationId="{2D697BD2-1771-D5AE-76E8-798B53C4A08C}"/>
          </ac:spMkLst>
        </pc:spChg>
      </pc:sldChg>
      <pc:sldChg chg="modSp new mod">
        <pc:chgData name="Lance Champagne" userId="784b97b5c38d2804" providerId="LiveId" clId="{AF435649-9ACD-418B-B651-D3D6A548B107}" dt="2023-07-17T21:54:03.576" v="1889" actId="20577"/>
        <pc:sldMkLst>
          <pc:docMk/>
          <pc:sldMk cId="696047318" sldId="506"/>
        </pc:sldMkLst>
        <pc:spChg chg="mod">
          <ac:chgData name="Lance Champagne" userId="784b97b5c38d2804" providerId="LiveId" clId="{AF435649-9ACD-418B-B651-D3D6A548B107}" dt="2023-07-17T21:44:29.753" v="1522" actId="20577"/>
          <ac:spMkLst>
            <pc:docMk/>
            <pc:sldMk cId="696047318" sldId="506"/>
            <ac:spMk id="2" creationId="{067F4C15-B80E-F9EA-A183-03314BFCCE4B}"/>
          </ac:spMkLst>
        </pc:spChg>
        <pc:spChg chg="mod">
          <ac:chgData name="Lance Champagne" userId="784b97b5c38d2804" providerId="LiveId" clId="{AF435649-9ACD-418B-B651-D3D6A548B107}" dt="2023-07-17T21:54:03.576" v="1889" actId="20577"/>
          <ac:spMkLst>
            <pc:docMk/>
            <pc:sldMk cId="696047318" sldId="506"/>
            <ac:spMk id="3" creationId="{2A9FA13E-F730-7429-17F1-D5E7A3FB1D9F}"/>
          </ac:spMkLst>
        </pc:spChg>
      </pc:sldChg>
      <pc:sldChg chg="modSp new mod">
        <pc:chgData name="Lance Champagne" userId="784b97b5c38d2804" providerId="LiveId" clId="{AF435649-9ACD-418B-B651-D3D6A548B107}" dt="2023-07-17T21:58:25.024" v="1962" actId="6549"/>
        <pc:sldMkLst>
          <pc:docMk/>
          <pc:sldMk cId="1798684987" sldId="507"/>
        </pc:sldMkLst>
        <pc:spChg chg="mod">
          <ac:chgData name="Lance Champagne" userId="784b97b5c38d2804" providerId="LiveId" clId="{AF435649-9ACD-418B-B651-D3D6A548B107}" dt="2023-07-17T21:54:15.605" v="1894" actId="20577"/>
          <ac:spMkLst>
            <pc:docMk/>
            <pc:sldMk cId="1798684987" sldId="507"/>
            <ac:spMk id="2" creationId="{FF285DCB-27D0-4F73-5ED5-D314A58EB113}"/>
          </ac:spMkLst>
        </pc:spChg>
        <pc:spChg chg="mod">
          <ac:chgData name="Lance Champagne" userId="784b97b5c38d2804" providerId="LiveId" clId="{AF435649-9ACD-418B-B651-D3D6A548B107}" dt="2023-07-17T21:58:25.024" v="1962" actId="6549"/>
          <ac:spMkLst>
            <pc:docMk/>
            <pc:sldMk cId="1798684987" sldId="507"/>
            <ac:spMk id="3" creationId="{8C4C0FF3-3D2D-F965-55CE-5ED5896A1B74}"/>
          </ac:spMkLst>
        </pc:spChg>
      </pc:sldChg>
      <pc:sldChg chg="addSp delSp modSp new mod">
        <pc:chgData name="Lance Champagne" userId="784b97b5c38d2804" providerId="LiveId" clId="{AF435649-9ACD-418B-B651-D3D6A548B107}" dt="2023-07-17T21:59:30.253" v="1981" actId="26606"/>
        <pc:sldMkLst>
          <pc:docMk/>
          <pc:sldMk cId="2941428758" sldId="508"/>
        </pc:sldMkLst>
        <pc:spChg chg="mod">
          <ac:chgData name="Lance Champagne" userId="784b97b5c38d2804" providerId="LiveId" clId="{AF435649-9ACD-418B-B651-D3D6A548B107}" dt="2023-07-17T21:59:30.253" v="1981" actId="26606"/>
          <ac:spMkLst>
            <pc:docMk/>
            <pc:sldMk cId="2941428758" sldId="508"/>
            <ac:spMk id="2" creationId="{B5530E40-6396-080B-8E16-C20A587743B3}"/>
          </ac:spMkLst>
        </pc:spChg>
        <pc:spChg chg="del">
          <ac:chgData name="Lance Champagne" userId="784b97b5c38d2804" providerId="LiveId" clId="{AF435649-9ACD-418B-B651-D3D6A548B107}" dt="2023-07-17T21:59:28.086" v="1980" actId="22"/>
          <ac:spMkLst>
            <pc:docMk/>
            <pc:sldMk cId="2941428758" sldId="508"/>
            <ac:spMk id="3" creationId="{07324B4B-F4A3-0C9F-9616-C964F5888EEB}"/>
          </ac:spMkLst>
        </pc:spChg>
        <pc:picChg chg="add mod ord">
          <ac:chgData name="Lance Champagne" userId="784b97b5c38d2804" providerId="LiveId" clId="{AF435649-9ACD-418B-B651-D3D6A548B107}" dt="2023-07-17T21:59:30.253" v="1981" actId="26606"/>
          <ac:picMkLst>
            <pc:docMk/>
            <pc:sldMk cId="2941428758" sldId="508"/>
            <ac:picMk id="5" creationId="{2D331ADF-649D-E141-35EC-D64C5EC67FB1}"/>
          </ac:picMkLst>
        </pc:picChg>
      </pc:sldChg>
      <pc:sldChg chg="addSp delSp modSp new mod">
        <pc:chgData name="Lance Champagne" userId="784b97b5c38d2804" providerId="LiveId" clId="{AF435649-9ACD-418B-B651-D3D6A548B107}" dt="2023-07-17T22:02:54.624" v="2003" actId="962"/>
        <pc:sldMkLst>
          <pc:docMk/>
          <pc:sldMk cId="3401355235" sldId="509"/>
        </pc:sldMkLst>
        <pc:spChg chg="mod">
          <ac:chgData name="Lance Champagne" userId="784b97b5c38d2804" providerId="LiveId" clId="{AF435649-9ACD-418B-B651-D3D6A548B107}" dt="2023-07-17T22:00:05.393" v="2000" actId="20577"/>
          <ac:spMkLst>
            <pc:docMk/>
            <pc:sldMk cId="3401355235" sldId="509"/>
            <ac:spMk id="2" creationId="{303C74C4-D246-A305-E17D-D75D03A399F8}"/>
          </ac:spMkLst>
        </pc:spChg>
        <pc:spChg chg="del">
          <ac:chgData name="Lance Champagne" userId="784b97b5c38d2804" providerId="LiveId" clId="{AF435649-9ACD-418B-B651-D3D6A548B107}" dt="2023-07-17T22:02:54.054" v="2001"/>
          <ac:spMkLst>
            <pc:docMk/>
            <pc:sldMk cId="3401355235" sldId="509"/>
            <ac:spMk id="3" creationId="{0E5A253C-E45F-371D-D9D8-9CC6855F40D3}"/>
          </ac:spMkLst>
        </pc:spChg>
        <pc:picChg chg="add mod">
          <ac:chgData name="Lance Champagne" userId="784b97b5c38d2804" providerId="LiveId" clId="{AF435649-9ACD-418B-B651-D3D6A548B107}" dt="2023-07-17T22:02:54.624" v="2003" actId="962"/>
          <ac:picMkLst>
            <pc:docMk/>
            <pc:sldMk cId="3401355235" sldId="509"/>
            <ac:picMk id="5" creationId="{0F3A783D-7C81-8737-98A5-38582C210249}"/>
          </ac:picMkLst>
        </pc:picChg>
      </pc:sldChg>
      <pc:sldChg chg="modSp new mod">
        <pc:chgData name="Lance Champagne" userId="784b97b5c38d2804" providerId="LiveId" clId="{AF435649-9ACD-418B-B651-D3D6A548B107}" dt="2023-07-17T22:05:06.076" v="2053" actId="6549"/>
        <pc:sldMkLst>
          <pc:docMk/>
          <pc:sldMk cId="79543729" sldId="510"/>
        </pc:sldMkLst>
        <pc:spChg chg="mod">
          <ac:chgData name="Lance Champagne" userId="784b97b5c38d2804" providerId="LiveId" clId="{AF435649-9ACD-418B-B651-D3D6A548B107}" dt="2023-07-17T22:03:56.262" v="2028" actId="20577"/>
          <ac:spMkLst>
            <pc:docMk/>
            <pc:sldMk cId="79543729" sldId="510"/>
            <ac:spMk id="2" creationId="{D4E74708-84A4-F3DE-48B7-874D8E769D3A}"/>
          </ac:spMkLst>
        </pc:spChg>
        <pc:spChg chg="mod">
          <ac:chgData name="Lance Champagne" userId="784b97b5c38d2804" providerId="LiveId" clId="{AF435649-9ACD-418B-B651-D3D6A548B107}" dt="2023-07-17T22:05:06.076" v="2053" actId="6549"/>
          <ac:spMkLst>
            <pc:docMk/>
            <pc:sldMk cId="79543729" sldId="510"/>
            <ac:spMk id="3" creationId="{15CFBD09-A399-C894-62AF-2F66176760A8}"/>
          </ac:spMkLst>
        </pc:spChg>
      </pc:sldChg>
      <pc:sldChg chg="addSp delSp modSp new mod">
        <pc:chgData name="Lance Champagne" userId="784b97b5c38d2804" providerId="LiveId" clId="{AF435649-9ACD-418B-B651-D3D6A548B107}" dt="2023-07-17T22:06:14.280" v="2088" actId="26606"/>
        <pc:sldMkLst>
          <pc:docMk/>
          <pc:sldMk cId="881339060" sldId="511"/>
        </pc:sldMkLst>
        <pc:spChg chg="mod">
          <ac:chgData name="Lance Champagne" userId="784b97b5c38d2804" providerId="LiveId" clId="{AF435649-9ACD-418B-B651-D3D6A548B107}" dt="2023-07-17T22:06:14.280" v="2088" actId="26606"/>
          <ac:spMkLst>
            <pc:docMk/>
            <pc:sldMk cId="881339060" sldId="511"/>
            <ac:spMk id="2" creationId="{4A2DA9CF-DFF0-676D-8107-EB58901D9347}"/>
          </ac:spMkLst>
        </pc:spChg>
        <pc:spChg chg="del">
          <ac:chgData name="Lance Champagne" userId="784b97b5c38d2804" providerId="LiveId" clId="{AF435649-9ACD-418B-B651-D3D6A548B107}" dt="2023-07-17T22:06:11.894" v="2087" actId="22"/>
          <ac:spMkLst>
            <pc:docMk/>
            <pc:sldMk cId="881339060" sldId="511"/>
            <ac:spMk id="3" creationId="{B7C0D426-AC08-B800-9E8E-1DD268A5A443}"/>
          </ac:spMkLst>
        </pc:spChg>
        <pc:picChg chg="add mod ord">
          <ac:chgData name="Lance Champagne" userId="784b97b5c38d2804" providerId="LiveId" clId="{AF435649-9ACD-418B-B651-D3D6A548B107}" dt="2023-07-17T22:06:14.280" v="2088" actId="26606"/>
          <ac:picMkLst>
            <pc:docMk/>
            <pc:sldMk cId="881339060" sldId="511"/>
            <ac:picMk id="5" creationId="{FB7A54E4-B569-BD9B-C57C-794AA919E8CE}"/>
          </ac:picMkLst>
        </pc:picChg>
      </pc:sldChg>
      <pc:sldChg chg="modSp new mod">
        <pc:chgData name="Lance Champagne" userId="784b97b5c38d2804" providerId="LiveId" clId="{AF435649-9ACD-418B-B651-D3D6A548B107}" dt="2023-07-17T22:07:37.706" v="2129" actId="15"/>
        <pc:sldMkLst>
          <pc:docMk/>
          <pc:sldMk cId="2672395384" sldId="512"/>
        </pc:sldMkLst>
        <pc:spChg chg="mod">
          <ac:chgData name="Lance Champagne" userId="784b97b5c38d2804" providerId="LiveId" clId="{AF435649-9ACD-418B-B651-D3D6A548B107}" dt="2023-07-17T22:06:31.462" v="2107" actId="20577"/>
          <ac:spMkLst>
            <pc:docMk/>
            <pc:sldMk cId="2672395384" sldId="512"/>
            <ac:spMk id="2" creationId="{84B1100A-35E9-AE78-E16B-1978B25F68A2}"/>
          </ac:spMkLst>
        </pc:spChg>
        <pc:spChg chg="mod">
          <ac:chgData name="Lance Champagne" userId="784b97b5c38d2804" providerId="LiveId" clId="{AF435649-9ACD-418B-B651-D3D6A548B107}" dt="2023-07-17T22:07:37.706" v="2129" actId="15"/>
          <ac:spMkLst>
            <pc:docMk/>
            <pc:sldMk cId="2672395384" sldId="512"/>
            <ac:spMk id="3" creationId="{25675EA8-2E33-13A7-8AC9-40CBA7171D4D}"/>
          </ac:spMkLst>
        </pc:spChg>
      </pc:sldChg>
      <pc:sldChg chg="new del ord">
        <pc:chgData name="Lance Champagne" userId="784b97b5c38d2804" providerId="LiveId" clId="{AF435649-9ACD-418B-B651-D3D6A548B107}" dt="2023-07-17T22:30:53.371" v="2262" actId="47"/>
        <pc:sldMkLst>
          <pc:docMk/>
          <pc:sldMk cId="2194071073" sldId="513"/>
        </pc:sldMkLst>
      </pc:sldChg>
      <pc:sldChg chg="addSp delSp modSp new mod ord modClrScheme chgLayout">
        <pc:chgData name="Lance Champagne" userId="784b97b5c38d2804" providerId="LiveId" clId="{AF435649-9ACD-418B-B651-D3D6A548B107}" dt="2023-07-17T22:09:29.454" v="2157" actId="20577"/>
        <pc:sldMkLst>
          <pc:docMk/>
          <pc:sldMk cId="3381835465" sldId="514"/>
        </pc:sldMkLst>
        <pc:spChg chg="del mod ord">
          <ac:chgData name="Lance Champagne" userId="784b97b5c38d2804" providerId="LiveId" clId="{AF435649-9ACD-418B-B651-D3D6A548B107}" dt="2023-07-17T22:09:14.329" v="2134" actId="700"/>
          <ac:spMkLst>
            <pc:docMk/>
            <pc:sldMk cId="3381835465" sldId="514"/>
            <ac:spMk id="2" creationId="{DD0BC587-D6F1-0E40-CEB0-BE21E98370C5}"/>
          </ac:spMkLst>
        </pc:spChg>
        <pc:spChg chg="del mod ord">
          <ac:chgData name="Lance Champagne" userId="784b97b5c38d2804" providerId="LiveId" clId="{AF435649-9ACD-418B-B651-D3D6A548B107}" dt="2023-07-17T22:09:14.329" v="2134" actId="700"/>
          <ac:spMkLst>
            <pc:docMk/>
            <pc:sldMk cId="3381835465" sldId="514"/>
            <ac:spMk id="3" creationId="{C66D59C4-4536-542C-C38C-FA3F65172F28}"/>
          </ac:spMkLst>
        </pc:spChg>
        <pc:spChg chg="add mod ord">
          <ac:chgData name="Lance Champagne" userId="784b97b5c38d2804" providerId="LiveId" clId="{AF435649-9ACD-418B-B651-D3D6A548B107}" dt="2023-07-17T22:09:14.329" v="2134" actId="700"/>
          <ac:spMkLst>
            <pc:docMk/>
            <pc:sldMk cId="3381835465" sldId="514"/>
            <ac:spMk id="4" creationId="{36ADA8FC-15B2-CCB5-5519-9CD4E29BFBD1}"/>
          </ac:spMkLst>
        </pc:spChg>
        <pc:spChg chg="add mod ord">
          <ac:chgData name="Lance Champagne" userId="784b97b5c38d2804" providerId="LiveId" clId="{AF435649-9ACD-418B-B651-D3D6A548B107}" dt="2023-07-17T22:09:29.454" v="2157" actId="20577"/>
          <ac:spMkLst>
            <pc:docMk/>
            <pc:sldMk cId="3381835465" sldId="514"/>
            <ac:spMk id="5" creationId="{0BD612A8-00D5-5031-B834-FFBC5E394C91}"/>
          </ac:spMkLst>
        </pc:spChg>
      </pc:sldChg>
      <pc:sldChg chg="modSp new mod">
        <pc:chgData name="Lance Champagne" userId="784b97b5c38d2804" providerId="LiveId" clId="{AF435649-9ACD-418B-B651-D3D6A548B107}" dt="2023-07-17T22:34:10.593" v="2359" actId="403"/>
        <pc:sldMkLst>
          <pc:docMk/>
          <pc:sldMk cId="2553661036" sldId="515"/>
        </pc:sldMkLst>
        <pc:spChg chg="mod">
          <ac:chgData name="Lance Champagne" userId="784b97b5c38d2804" providerId="LiveId" clId="{AF435649-9ACD-418B-B651-D3D6A548B107}" dt="2023-07-17T22:31:42.491" v="2306" actId="20577"/>
          <ac:spMkLst>
            <pc:docMk/>
            <pc:sldMk cId="2553661036" sldId="515"/>
            <ac:spMk id="2" creationId="{C196471E-A816-3A9E-88B7-6205535299AF}"/>
          </ac:spMkLst>
        </pc:spChg>
        <pc:spChg chg="mod">
          <ac:chgData name="Lance Champagne" userId="784b97b5c38d2804" providerId="LiveId" clId="{AF435649-9ACD-418B-B651-D3D6A548B107}" dt="2023-07-17T22:34:10.593" v="2359" actId="403"/>
          <ac:spMkLst>
            <pc:docMk/>
            <pc:sldMk cId="2553661036" sldId="515"/>
            <ac:spMk id="3" creationId="{921F86D9-AFBF-849C-1F2D-1919BB196A31}"/>
          </ac:spMkLst>
        </pc:spChg>
      </pc:sldChg>
      <pc:sldMasterChg chg="modSldLayout">
        <pc:chgData name="Lance Champagne" userId="784b97b5c38d2804" providerId="LiveId" clId="{AF435649-9ACD-418B-B651-D3D6A548B107}" dt="2023-07-17T20:15:56.163" v="424" actId="2711"/>
        <pc:sldMasterMkLst>
          <pc:docMk/>
          <pc:sldMasterMk cId="947534618" sldId="2147483768"/>
        </pc:sldMasterMkLst>
        <pc:sldLayoutChg chg="modSp">
          <pc:chgData name="Lance Champagne" userId="784b97b5c38d2804" providerId="LiveId" clId="{AF435649-9ACD-418B-B651-D3D6A548B107}" dt="2023-07-17T20:13:53.835" v="406" actId="2711"/>
          <pc:sldLayoutMkLst>
            <pc:docMk/>
            <pc:sldMasterMk cId="947534618" sldId="2147483768"/>
            <pc:sldLayoutMk cId="868787766" sldId="2147483769"/>
          </pc:sldLayoutMkLst>
          <pc:spChg chg="mod">
            <ac:chgData name="Lance Champagne" userId="784b97b5c38d2804" providerId="LiveId" clId="{AF435649-9ACD-418B-B651-D3D6A548B107}" dt="2023-07-17T20:13:48.240" v="405" actId="2711"/>
            <ac:spMkLst>
              <pc:docMk/>
              <pc:sldMasterMk cId="947534618" sldId="2147483768"/>
              <pc:sldLayoutMk cId="868787766" sldId="2147483769"/>
              <ac:spMk id="2" creationId="{00000000-0000-0000-0000-000000000000}"/>
            </ac:spMkLst>
          </pc:spChg>
          <pc:spChg chg="mod">
            <ac:chgData name="Lance Champagne" userId="784b97b5c38d2804" providerId="LiveId" clId="{AF435649-9ACD-418B-B651-D3D6A548B107}" dt="2023-07-17T20:13:53.835" v="406" actId="2711"/>
            <ac:spMkLst>
              <pc:docMk/>
              <pc:sldMasterMk cId="947534618" sldId="2147483768"/>
              <pc:sldLayoutMk cId="868787766" sldId="2147483769"/>
              <ac:spMk id="3" creationId="{00000000-0000-0000-0000-000000000000}"/>
            </ac:spMkLst>
          </pc:spChg>
        </pc:sldLayoutChg>
        <pc:sldLayoutChg chg="modSp mod">
          <pc:chgData name="Lance Champagne" userId="784b97b5c38d2804" providerId="LiveId" clId="{AF435649-9ACD-418B-B651-D3D6A548B107}" dt="2023-07-17T20:14:54.824" v="414" actId="14100"/>
          <pc:sldLayoutMkLst>
            <pc:docMk/>
            <pc:sldMasterMk cId="947534618" sldId="2147483768"/>
            <pc:sldLayoutMk cId="3670272292" sldId="2147483770"/>
          </pc:sldLayoutMkLst>
          <pc:spChg chg="mod">
            <ac:chgData name="Lance Champagne" userId="784b97b5c38d2804" providerId="LiveId" clId="{AF435649-9ACD-418B-B651-D3D6A548B107}" dt="2023-07-17T20:14:34.959" v="411" actId="14100"/>
            <ac:spMkLst>
              <pc:docMk/>
              <pc:sldMasterMk cId="947534618" sldId="2147483768"/>
              <pc:sldLayoutMk cId="3670272292" sldId="2147483770"/>
              <ac:spMk id="2" creationId="{00000000-0000-0000-0000-000000000000}"/>
            </ac:spMkLst>
          </pc:spChg>
          <pc:spChg chg="mod">
            <ac:chgData name="Lance Champagne" userId="784b97b5c38d2804" providerId="LiveId" clId="{AF435649-9ACD-418B-B651-D3D6A548B107}" dt="2023-07-17T20:14:54.824" v="414" actId="14100"/>
            <ac:spMkLst>
              <pc:docMk/>
              <pc:sldMasterMk cId="947534618" sldId="2147483768"/>
              <pc:sldLayoutMk cId="3670272292" sldId="2147483770"/>
              <ac:spMk id="3" creationId="{00000000-0000-0000-0000-000000000000}"/>
            </ac:spMkLst>
          </pc:spChg>
        </pc:sldLayoutChg>
        <pc:sldLayoutChg chg="modSp mod">
          <pc:chgData name="Lance Champagne" userId="784b97b5c38d2804" providerId="LiveId" clId="{AF435649-9ACD-418B-B651-D3D6A548B107}" dt="2023-07-17T20:15:40.105" v="422" actId="2711"/>
          <pc:sldLayoutMkLst>
            <pc:docMk/>
            <pc:sldMasterMk cId="947534618" sldId="2147483768"/>
            <pc:sldLayoutMk cId="3574293524" sldId="2147483772"/>
          </pc:sldLayoutMkLst>
          <pc:spChg chg="mod">
            <ac:chgData name="Lance Champagne" userId="784b97b5c38d2804" providerId="LiveId" clId="{AF435649-9ACD-418B-B651-D3D6A548B107}" dt="2023-07-17T20:14:27.063" v="410" actId="14100"/>
            <ac:spMkLst>
              <pc:docMk/>
              <pc:sldMasterMk cId="947534618" sldId="2147483768"/>
              <pc:sldLayoutMk cId="3574293524" sldId="2147483772"/>
              <ac:spMk id="2" creationId="{00000000-0000-0000-0000-000000000000}"/>
            </ac:spMkLst>
          </pc:spChg>
          <pc:spChg chg="mod">
            <ac:chgData name="Lance Champagne" userId="784b97b5c38d2804" providerId="LiveId" clId="{AF435649-9ACD-418B-B651-D3D6A548B107}" dt="2023-07-17T20:15:35.879" v="421" actId="2711"/>
            <ac:spMkLst>
              <pc:docMk/>
              <pc:sldMasterMk cId="947534618" sldId="2147483768"/>
              <pc:sldLayoutMk cId="3574293524" sldId="2147483772"/>
              <ac:spMk id="3" creationId="{00000000-0000-0000-0000-000000000000}"/>
            </ac:spMkLst>
          </pc:spChg>
          <pc:spChg chg="mod">
            <ac:chgData name="Lance Champagne" userId="784b97b5c38d2804" providerId="LiveId" clId="{AF435649-9ACD-418B-B651-D3D6A548B107}" dt="2023-07-17T20:15:40.105" v="422" actId="2711"/>
            <ac:spMkLst>
              <pc:docMk/>
              <pc:sldMasterMk cId="947534618" sldId="2147483768"/>
              <pc:sldLayoutMk cId="3574293524" sldId="2147483772"/>
              <ac:spMk id="4" creationId="{00000000-0000-0000-0000-000000000000}"/>
            </ac:spMkLst>
          </pc:spChg>
        </pc:sldLayoutChg>
        <pc:sldLayoutChg chg="modSp mod">
          <pc:chgData name="Lance Champagne" userId="784b97b5c38d2804" providerId="LiveId" clId="{AF435649-9ACD-418B-B651-D3D6A548B107}" dt="2023-07-17T20:15:56.163" v="424" actId="2711"/>
          <pc:sldLayoutMkLst>
            <pc:docMk/>
            <pc:sldMasterMk cId="947534618" sldId="2147483768"/>
            <pc:sldLayoutMk cId="3603152119" sldId="2147483774"/>
          </pc:sldLayoutMkLst>
          <pc:spChg chg="mod">
            <ac:chgData name="Lance Champagne" userId="784b97b5c38d2804" providerId="LiveId" clId="{AF435649-9ACD-418B-B651-D3D6A548B107}" dt="2023-07-17T20:15:56.163" v="424" actId="2711"/>
            <ac:spMkLst>
              <pc:docMk/>
              <pc:sldMasterMk cId="947534618" sldId="2147483768"/>
              <pc:sldLayoutMk cId="3603152119" sldId="2147483774"/>
              <ac:spMk id="2" creationId="{00000000-0000-0000-0000-000000000000}"/>
            </ac:spMkLst>
          </pc:spChg>
        </pc:sldLayoutChg>
      </pc:sldMasterChg>
    </pc:docChg>
  </pc:docChgLst>
  <pc:docChgLst>
    <pc:chgData name="Lance Champagne" userId="784b97b5c38d2804" providerId="LiveId" clId="{AFB8E95D-1EC7-4D21-8714-74349248D1C8}"/>
    <pc:docChg chg="custSel addSld delSld modSld">
      <pc:chgData name="Lance Champagne" userId="784b97b5c38d2804" providerId="LiveId" clId="{AFB8E95D-1EC7-4D21-8714-74349248D1C8}" dt="2023-06-27T13:40:27.746" v="159"/>
      <pc:docMkLst>
        <pc:docMk/>
      </pc:docMkLst>
      <pc:sldChg chg="modSp mod">
        <pc:chgData name="Lance Champagne" userId="784b97b5c38d2804" providerId="LiveId" clId="{AFB8E95D-1EC7-4D21-8714-74349248D1C8}" dt="2023-06-26T20:42:35.750" v="54" actId="20577"/>
        <pc:sldMkLst>
          <pc:docMk/>
          <pc:sldMk cId="0" sldId="481"/>
        </pc:sldMkLst>
        <pc:spChg chg="mod">
          <ac:chgData name="Lance Champagne" userId="784b97b5c38d2804" providerId="LiveId" clId="{AFB8E95D-1EC7-4D21-8714-74349248D1C8}" dt="2023-06-26T20:42:01.928" v="7" actId="20577"/>
          <ac:spMkLst>
            <pc:docMk/>
            <pc:sldMk cId="0" sldId="481"/>
            <ac:spMk id="6" creationId="{00000000-0000-0000-0000-000000000000}"/>
          </ac:spMkLst>
        </pc:spChg>
        <pc:spChg chg="mod">
          <ac:chgData name="Lance Champagne" userId="784b97b5c38d2804" providerId="LiveId" clId="{AFB8E95D-1EC7-4D21-8714-74349248D1C8}" dt="2023-06-26T20:42:35.750" v="54" actId="20577"/>
          <ac:spMkLst>
            <pc:docMk/>
            <pc:sldMk cId="0" sldId="481"/>
            <ac:spMk id="7" creationId="{00000000-0000-0000-0000-000000000000}"/>
          </ac:spMkLst>
        </pc:spChg>
      </pc:sldChg>
      <pc:sldChg chg="modSp new mod">
        <pc:chgData name="Lance Champagne" userId="784b97b5c38d2804" providerId="LiveId" clId="{AFB8E95D-1EC7-4D21-8714-74349248D1C8}" dt="2023-06-27T13:40:27.746" v="159"/>
        <pc:sldMkLst>
          <pc:docMk/>
          <pc:sldMk cId="2511050782" sldId="491"/>
        </pc:sldMkLst>
        <pc:spChg chg="mod">
          <ac:chgData name="Lance Champagne" userId="784b97b5c38d2804" providerId="LiveId" clId="{AFB8E95D-1EC7-4D21-8714-74349248D1C8}" dt="2023-06-26T21:27:24.512" v="62" actId="20577"/>
          <ac:spMkLst>
            <pc:docMk/>
            <pc:sldMk cId="2511050782" sldId="491"/>
            <ac:spMk id="2" creationId="{BA7412C4-3685-8AE9-85DA-B0B3E3E81FC5}"/>
          </ac:spMkLst>
        </pc:spChg>
        <pc:spChg chg="mod">
          <ac:chgData name="Lance Champagne" userId="784b97b5c38d2804" providerId="LiveId" clId="{AFB8E95D-1EC7-4D21-8714-74349248D1C8}" dt="2023-06-27T13:40:27.746" v="159"/>
          <ac:spMkLst>
            <pc:docMk/>
            <pc:sldMk cId="2511050782" sldId="491"/>
            <ac:spMk id="3" creationId="{A33F245D-B876-5159-2B5B-AC2F4F30984E}"/>
          </ac:spMkLst>
        </pc:spChg>
      </pc:sldChg>
      <pc:sldChg chg="del">
        <pc:chgData name="Lance Champagne" userId="784b97b5c38d2804" providerId="LiveId" clId="{AFB8E95D-1EC7-4D21-8714-74349248D1C8}" dt="2023-06-26T20:42:58.268" v="55" actId="47"/>
        <pc:sldMkLst>
          <pc:docMk/>
          <pc:sldMk cId="1847117144" sldId="495"/>
        </pc:sldMkLst>
      </pc:sldChg>
      <pc:sldChg chg="del">
        <pc:chgData name="Lance Champagne" userId="784b97b5c38d2804" providerId="LiveId" clId="{AFB8E95D-1EC7-4D21-8714-74349248D1C8}" dt="2023-06-26T20:42:58.268" v="55" actId="47"/>
        <pc:sldMkLst>
          <pc:docMk/>
          <pc:sldMk cId="1317117749" sldId="505"/>
        </pc:sldMkLst>
      </pc:sldChg>
      <pc:sldChg chg="del">
        <pc:chgData name="Lance Champagne" userId="784b97b5c38d2804" providerId="LiveId" clId="{AFB8E95D-1EC7-4D21-8714-74349248D1C8}" dt="2023-06-26T20:42:58.268" v="55" actId="47"/>
        <pc:sldMkLst>
          <pc:docMk/>
          <pc:sldMk cId="1902469534" sldId="511"/>
        </pc:sldMkLst>
      </pc:sldChg>
      <pc:sldChg chg="del">
        <pc:chgData name="Lance Champagne" userId="784b97b5c38d2804" providerId="LiveId" clId="{AFB8E95D-1EC7-4D21-8714-74349248D1C8}" dt="2023-06-26T20:42:58.268" v="55" actId="47"/>
        <pc:sldMkLst>
          <pc:docMk/>
          <pc:sldMk cId="4290088377" sldId="512"/>
        </pc:sldMkLst>
      </pc:sldChg>
      <pc:sldChg chg="del">
        <pc:chgData name="Lance Champagne" userId="784b97b5c38d2804" providerId="LiveId" clId="{AFB8E95D-1EC7-4D21-8714-74349248D1C8}" dt="2023-06-26T20:42:58.268" v="55" actId="47"/>
        <pc:sldMkLst>
          <pc:docMk/>
          <pc:sldMk cId="181476817" sldId="5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92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9"/>
            <a:ext cx="5608320" cy="415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51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cc3d73669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cc3d73669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002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d2809b5be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d2809b5be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634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e6a5d5da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e6a5d5da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764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e6a5d5d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e6a5d5d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812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e6a5d5da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e6a5d5da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034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edfff00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edfff00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216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edfff00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edfff00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358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edfff009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3edfff009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790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d2809b5b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d2809b5b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618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6e2132c9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6e2132c9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85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d2809b5be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d2809b5be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62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d2809b5be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d2809b5be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426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6e2132c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6e2132c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863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6e2132c9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6e2132c9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635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6e2132c9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6e2132c9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170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6e2132c9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6e2132c9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407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6e2132c9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6e2132c9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505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d2809b5be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d2809b5be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80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ee34d9131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3ee34d9131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38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edfff009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edfff009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61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e6a5d5da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e6a5d5da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32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d2809b5be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d2809b5be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32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ee34d91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ee34d91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507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e64a4a89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e64a4a89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129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d2809b5be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d2809b5be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227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e6a5d5da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e6a5d5da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90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68787766"/>
      </p:ext>
    </p:extLst>
  </p:cSld>
  <p:clrMapOvr>
    <a:masterClrMapping/>
  </p:clrMapOvr>
  <p:transition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8814785"/>
      </p:ext>
    </p:extLst>
  </p:cSld>
  <p:clrMapOvr>
    <a:masterClrMapping/>
  </p:clrMapOvr>
  <p:transition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9957516"/>
      </p:ext>
    </p:extLst>
  </p:cSld>
  <p:clrMapOvr>
    <a:masterClrMapping/>
  </p:clrMapOvr>
  <p:transition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4842397"/>
      </p:ext>
    </p:extLst>
  </p:cSld>
  <p:clrMapOvr>
    <a:masterClrMapping/>
  </p:clrMapOvr>
  <p:transition advClick="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5417956"/>
      </p:ext>
    </p:extLst>
  </p:cSld>
  <p:clrMapOvr>
    <a:masterClrMapping/>
  </p:clrMapOvr>
  <p:transition advClick="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661150"/>
      </p:ext>
    </p:extLst>
  </p:cSld>
  <p:clrMapOvr>
    <a:masterClrMapping/>
  </p:clrMapOvr>
  <p:transition advClick="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5970654"/>
      </p:ext>
    </p:extLst>
  </p:cSld>
  <p:clrMapOvr>
    <a:masterClrMapping/>
  </p:clrMapOvr>
  <p:transition advClick="0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shiel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579688"/>
            <a:ext cx="203835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/>
          <p:cNvSpPr txBox="1">
            <a:spLocks noChangeArrowheads="1"/>
          </p:cNvSpPr>
          <p:nvPr userDrawn="1"/>
        </p:nvSpPr>
        <p:spPr bwMode="auto">
          <a:xfrm>
            <a:off x="974725" y="190500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spcBef>
                <a:spcPct val="0"/>
              </a:spcBef>
              <a:buFontTx/>
              <a:buNone/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Air Force Institute of Technology</a:t>
            </a:r>
            <a:endParaRPr lang="en-US" sz="33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2400" y="1905000"/>
            <a:ext cx="4795838" cy="4038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25639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98" y="1154097"/>
            <a:ext cx="8833281" cy="558405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272292"/>
      </p:ext>
    </p:extLst>
  </p:cSld>
  <p:clrMapOvr>
    <a:masterClrMapping/>
  </p:clrMapOvr>
  <p:transition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417919"/>
      </p:ext>
    </p:extLst>
  </p:cSld>
  <p:clrMapOvr>
    <a:masterClrMapping/>
  </p:clrMapOvr>
  <p:transition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287" y="1189609"/>
            <a:ext cx="4306431" cy="5477520"/>
          </a:xfrm>
        </p:spPr>
        <p:txBody>
          <a:bodyPr/>
          <a:lstStyle>
            <a:lvl1pPr>
              <a:defRPr sz="2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189608"/>
            <a:ext cx="4449169" cy="5477521"/>
          </a:xfrm>
        </p:spPr>
        <p:txBody>
          <a:bodyPr/>
          <a:lstStyle>
            <a:lvl1pPr>
              <a:defRPr sz="2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293524"/>
      </p:ext>
    </p:extLst>
  </p:cSld>
  <p:clrMapOvr>
    <a:masterClrMapping/>
  </p:clrMapOvr>
  <p:transition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0"/>
            <a:ext cx="8229309" cy="10326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184462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1824217"/>
            <a:ext cx="4040372" cy="455949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184462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1824217"/>
            <a:ext cx="4041828" cy="455949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5973424"/>
      </p:ext>
    </p:extLst>
  </p:cSld>
  <p:clrMapOvr>
    <a:masterClrMapping/>
  </p:clrMapOvr>
  <p:transition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152119"/>
      </p:ext>
    </p:extLst>
  </p:cSld>
  <p:clrMapOvr>
    <a:masterClrMapping/>
  </p:clrMapOvr>
  <p:transition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20916"/>
      </p:ext>
    </p:extLst>
  </p:cSld>
  <p:clrMapOvr>
    <a:masterClrMapping/>
  </p:clrMapOvr>
  <p:transition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028248"/>
      </p:ext>
    </p:extLst>
  </p:cSld>
  <p:clrMapOvr>
    <a:masterClrMapping/>
  </p:clrMapOvr>
  <p:transition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8990639"/>
      </p:ext>
    </p:extLst>
  </p:cSld>
  <p:clrMapOvr>
    <a:masterClrMapping/>
  </p:clrMapOvr>
  <p:transition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33" descr="chrmblue_std small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17978" y="129098"/>
            <a:ext cx="803996" cy="74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150" y="-114753"/>
            <a:ext cx="672764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9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0" y="0"/>
            <a:ext cx="921974" cy="973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220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9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01514" y="160658"/>
            <a:ext cx="803996" cy="74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753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ransition advClick="0">
    <p:wipe dir="r"/>
  </p:transition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ntroduction-to-bayesian-linear-regression-e66e60791ea7" TargetMode="External"/><Relationship Id="rId7" Type="http://schemas.openxmlformats.org/officeDocument/2006/relationships/hyperlink" Target="https://link.springer.com/article/10.1023/A:1018993831870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med.ncbi.nlm.nih.gov/34616896/" TargetMode="External"/><Relationship Id="rId5" Type="http://schemas.openxmlformats.org/officeDocument/2006/relationships/hyperlink" Target="https://www.ncbi.nlm.nih.gov/pmc/articles/PMC8459779/" TargetMode="External"/><Relationship Id="rId4" Type="http://schemas.openxmlformats.org/officeDocument/2006/relationships/hyperlink" Target="https://www.upgrad.com/blog/types-of-regression-models-in-machine-learning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with Multilayer </a:t>
            </a:r>
            <a:r>
              <a:rPr lang="en-US" dirty="0" err="1"/>
              <a:t>Perceptrons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990600" y="56700"/>
            <a:ext cx="6879771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Logistic Regression</a:t>
            </a:r>
            <a:endParaRPr dirty="0"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925" y="2081901"/>
            <a:ext cx="5606150" cy="33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3"/>
          <p:cNvSpPr txBox="1"/>
          <p:nvPr/>
        </p:nvSpPr>
        <p:spPr>
          <a:xfrm>
            <a:off x="426775" y="5592600"/>
            <a:ext cx="806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https://www.javatpoint.com/logistic-regression-in-machine-learning</a:t>
            </a:r>
            <a:endParaRPr sz="1100"/>
          </a:p>
        </p:txBody>
      </p:sp>
    </p:spTree>
  </p:cSld>
  <p:clrMapOvr>
    <a:masterClrMapping/>
  </p:clrMapOvr>
  <p:transition advClick="0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1001486" y="56700"/>
            <a:ext cx="6890657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Multinomial Regression</a:t>
            </a:r>
            <a:endParaRPr dirty="0"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3981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Also called Multinomial Logistic Regression</a:t>
            </a:r>
            <a:endParaRPr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Main differences:</a:t>
            </a:r>
            <a:endParaRPr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Activation Function: Softmax</a:t>
            </a:r>
            <a:endParaRPr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Loss Function: Categorical Cross Entropy</a:t>
            </a:r>
            <a:endParaRPr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Labels are One-Hot Encoded</a:t>
            </a:r>
            <a:endParaRPr/>
          </a:p>
        </p:txBody>
      </p:sp>
      <p:sp>
        <p:nvSpPr>
          <p:cNvPr id="202" name="Google Shape;202;p34"/>
          <p:cNvSpPr txBox="1"/>
          <p:nvPr/>
        </p:nvSpPr>
        <p:spPr>
          <a:xfrm>
            <a:off x="426775" y="5592600"/>
            <a:ext cx="806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https://programmathically.com/the-softmax-function-and-multiple-logistic-regression/</a:t>
            </a:r>
            <a:endParaRPr sz="1100"/>
          </a:p>
        </p:txBody>
      </p:sp>
    </p:spTree>
  </p:cSld>
  <p:clrMapOvr>
    <a:masterClrMapping/>
  </p:clrMapOvr>
  <p:transition advClick="0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914401" y="56700"/>
            <a:ext cx="6945086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Multinomial Regression</a:t>
            </a:r>
            <a:endParaRPr dirty="0"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450" y="1860425"/>
            <a:ext cx="5254100" cy="36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 txBox="1"/>
          <p:nvPr/>
        </p:nvSpPr>
        <p:spPr>
          <a:xfrm>
            <a:off x="426775" y="5592600"/>
            <a:ext cx="806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https://medium.com/ds3ucsd/multinomial-logistic-regression-in-a-nutshell-53c94b30448f</a:t>
            </a:r>
            <a:endParaRPr sz="1100"/>
          </a:p>
        </p:txBody>
      </p:sp>
    </p:spTree>
  </p:cSld>
  <p:clrMapOvr>
    <a:masterClrMapping/>
  </p:clrMapOvr>
  <p:transition advClick="0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title"/>
          </p:nvPr>
        </p:nvSpPr>
        <p:spPr>
          <a:xfrm>
            <a:off x="990600" y="89303"/>
            <a:ext cx="6890657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Multinomial Regression</a:t>
            </a:r>
            <a:endParaRPr dirty="0"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119782" y="1148777"/>
            <a:ext cx="8937132" cy="561992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Activation function:</a:t>
            </a:r>
            <a:endParaRPr dirty="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Loss function:                Derivation of Loss:</a:t>
            </a:r>
            <a:endParaRPr dirty="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9" y="1576892"/>
            <a:ext cx="26384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89" y="2958509"/>
            <a:ext cx="25622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0980" y="4063125"/>
            <a:ext cx="31718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 txBox="1"/>
          <p:nvPr/>
        </p:nvSpPr>
        <p:spPr>
          <a:xfrm>
            <a:off x="87086" y="6312884"/>
            <a:ext cx="806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https://programmathically.com/the-softmax-function-and-multiple-logistic-regression/</a:t>
            </a:r>
            <a:endParaRPr sz="1100" dirty="0"/>
          </a:p>
        </p:txBody>
      </p:sp>
      <p:sp>
        <p:nvSpPr>
          <p:cNvPr id="220" name="Google Shape;220;p36"/>
          <p:cNvSpPr txBox="1"/>
          <p:nvPr/>
        </p:nvSpPr>
        <p:spPr>
          <a:xfrm>
            <a:off x="6603479" y="1081102"/>
            <a:ext cx="2420739" cy="187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Table: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α</a:t>
            </a: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learning rate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= inputs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= number of classes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True labels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β</a:t>
            </a: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parameters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0980" y="3151450"/>
            <a:ext cx="1673225" cy="5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1001486" y="56700"/>
            <a:ext cx="6879771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Multinomial Regression</a:t>
            </a:r>
            <a:endParaRPr dirty="0"/>
          </a:p>
        </p:txBody>
      </p:sp>
      <p:sp>
        <p:nvSpPr>
          <p:cNvPr id="227" name="Google Shape;227;p37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3981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Where z is a vector of inputs with length 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equivalent to the number of classes k.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Next we’ll calculate the probability of 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second entry, 3.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Applying the softmax function we can 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calculate the output vector for each entry.</a:t>
            </a:r>
            <a:endParaRPr sz="1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624" y="2057400"/>
            <a:ext cx="1791192" cy="4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276" y="2714500"/>
            <a:ext cx="43338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7275" y="3825000"/>
            <a:ext cx="4558375" cy="4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7"/>
          <p:cNvSpPr txBox="1"/>
          <p:nvPr/>
        </p:nvSpPr>
        <p:spPr>
          <a:xfrm>
            <a:off x="426775" y="5592600"/>
            <a:ext cx="806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https://programmathically.com/the-softmax-function-and-multiple-logistic-regression/</a:t>
            </a:r>
            <a:endParaRPr sz="1100"/>
          </a:p>
        </p:txBody>
      </p:sp>
    </p:spTree>
  </p:cSld>
  <p:clrMapOvr>
    <a:masterClrMapping/>
  </p:clrMapOvr>
  <p:transition advClick="0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963175" y="89648"/>
            <a:ext cx="6906651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Multinomial Regression</a:t>
            </a:r>
            <a:endParaRPr dirty="0"/>
          </a:p>
        </p:txBody>
      </p:sp>
      <p:sp>
        <p:nvSpPr>
          <p:cNvPr id="237" name="Google Shape;237;p38"/>
          <p:cNvSpPr txBox="1">
            <a:spLocks noGrp="1"/>
          </p:cNvSpPr>
          <p:nvPr>
            <p:ph type="body" idx="1"/>
          </p:nvPr>
        </p:nvSpPr>
        <p:spPr>
          <a:xfrm>
            <a:off x="119743" y="1157852"/>
            <a:ext cx="8893628" cy="56105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24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will classify fruits into one of 3 categories. In this instance, the actual fruit is a banana.</a:t>
            </a:r>
            <a:endParaRPr sz="24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24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get the following predicted y values for each of the fruits.</a:t>
            </a:r>
            <a:endParaRPr sz="24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24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 we can put it through the loss function.</a:t>
            </a:r>
            <a:endParaRPr sz="24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24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convenient feature of this is that the other two</a:t>
            </a:r>
            <a:endParaRPr sz="24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24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classes go to 0, and the true feature stands out</a:t>
            </a:r>
            <a:endParaRPr sz="24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240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be put through gradient descent.</a:t>
            </a:r>
            <a:endParaRPr sz="240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4104227"/>
            <a:ext cx="23622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583" y="4156614"/>
            <a:ext cx="10953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9542" y="5617277"/>
            <a:ext cx="4793011" cy="337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1182" y="6224114"/>
            <a:ext cx="2615596" cy="3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>
            <a:spLocks noGrp="1"/>
          </p:cNvSpPr>
          <p:nvPr>
            <p:ph type="title"/>
          </p:nvPr>
        </p:nvSpPr>
        <p:spPr>
          <a:xfrm>
            <a:off x="914400" y="96782"/>
            <a:ext cx="6999514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One-vs-Rest/All (OvR or OvA)</a:t>
            </a:r>
            <a:endParaRPr dirty="0"/>
          </a:p>
        </p:txBody>
      </p:sp>
      <p:sp>
        <p:nvSpPr>
          <p:cNvPr id="247" name="Google Shape;247;p39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3981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457200" indent="-302895">
              <a:spcBef>
                <a:spcPts val="360"/>
              </a:spcBef>
              <a:spcAft>
                <a:spcPts val="0"/>
              </a:spcAft>
              <a:buSzPts val="1170"/>
              <a:buChar char="●"/>
            </a:pPr>
            <a:r>
              <a:rPr lang="en"/>
              <a:t>Another type of Logistic Regression</a:t>
            </a:r>
            <a:endParaRPr/>
          </a:p>
          <a:p>
            <a:pPr marL="457200" indent="-302895">
              <a:spcBef>
                <a:spcPts val="0"/>
              </a:spcBef>
              <a:spcAft>
                <a:spcPts val="0"/>
              </a:spcAft>
              <a:buSzPts val="1170"/>
              <a:buChar char="●"/>
            </a:pPr>
            <a:r>
              <a:rPr lang="en"/>
              <a:t>Can be used in a similar fashion to Multinomial Regression - for multiple classes</a:t>
            </a:r>
            <a:endParaRPr/>
          </a:p>
          <a:p>
            <a:pPr marL="457200" indent="-302895">
              <a:spcBef>
                <a:spcPts val="0"/>
              </a:spcBef>
              <a:spcAft>
                <a:spcPts val="0"/>
              </a:spcAft>
              <a:buSzPts val="1170"/>
              <a:buChar char="●"/>
            </a:pPr>
            <a:r>
              <a:rPr lang="en"/>
              <a:t>A binary classification is created for each of the classes</a:t>
            </a:r>
            <a:endParaRPr/>
          </a:p>
          <a:p>
            <a:pPr marL="457200" indent="-302895">
              <a:spcBef>
                <a:spcPts val="0"/>
              </a:spcBef>
              <a:spcAft>
                <a:spcPts val="0"/>
              </a:spcAft>
              <a:buSzPts val="1170"/>
              <a:buChar char="●"/>
            </a:pPr>
            <a:r>
              <a:rPr lang="en"/>
              <a:t>The class with the highest score is the predicted class</a:t>
            </a:r>
            <a:endParaRPr/>
          </a:p>
        </p:txBody>
      </p:sp>
    </p:spTree>
  </p:cSld>
  <p:clrMapOvr>
    <a:masterClrMapping/>
  </p:clrMapOvr>
  <p:transition advClick="0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>
            <a:spLocks noGrp="1"/>
          </p:cNvSpPr>
          <p:nvPr>
            <p:ph type="title"/>
          </p:nvPr>
        </p:nvSpPr>
        <p:spPr>
          <a:xfrm>
            <a:off x="914400" y="85896"/>
            <a:ext cx="6945086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OvR</a:t>
            </a:r>
            <a:endParaRPr dirty="0"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938" y="1713335"/>
            <a:ext cx="6034128" cy="377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>
            <a:off x="990600" y="107667"/>
            <a:ext cx="6912429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Regular NN</a:t>
            </a:r>
            <a:endParaRPr dirty="0"/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775" y="4111676"/>
            <a:ext cx="3058050" cy="134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4680" y="2007186"/>
            <a:ext cx="3875106" cy="188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4850" y="4034375"/>
            <a:ext cx="2336900" cy="11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>
            <a:spLocks noGrp="1"/>
          </p:cNvSpPr>
          <p:nvPr>
            <p:ph type="title"/>
          </p:nvPr>
        </p:nvSpPr>
        <p:spPr>
          <a:xfrm>
            <a:off x="990600" y="67025"/>
            <a:ext cx="6858000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NN vs Regular Regression</a:t>
            </a:r>
            <a:endParaRPr dirty="0"/>
          </a:p>
        </p:txBody>
      </p:sp>
      <p:sp>
        <p:nvSpPr>
          <p:cNvPr id="267" name="Google Shape;267;p42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3981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Linear Regression: y = mx+b</a:t>
            </a:r>
            <a:br>
              <a:rPr lang="en"/>
            </a:br>
            <a:r>
              <a:rPr lang="en"/>
              <a:t>NN Regression: y = wx+b</a:t>
            </a:r>
            <a:endParaRPr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677" y="2057400"/>
            <a:ext cx="3255847" cy="297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50" y="3474050"/>
            <a:ext cx="4265676" cy="15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1055914" y="85896"/>
            <a:ext cx="6781800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Overview</a:t>
            </a:r>
            <a:endParaRPr b="0" dirty="0"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108856" y="1132114"/>
            <a:ext cx="8882743" cy="563999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528955" indent="-342900">
              <a:spcBef>
                <a:spcPts val="360"/>
              </a:spcBef>
              <a:spcAft>
                <a:spcPts val="0"/>
              </a:spcAft>
              <a:buSzPts val="670"/>
              <a:buFont typeface="Arial" panose="020B0604020202020204" pitchFamily="34" charset="0"/>
              <a:buChar char="•"/>
            </a:pPr>
            <a:r>
              <a:rPr lang="en" sz="3200" dirty="0"/>
              <a:t>What is Regression</a:t>
            </a:r>
            <a:endParaRPr sz="3200" dirty="0"/>
          </a:p>
          <a:p>
            <a:pPr marL="528955" indent="-342900">
              <a:spcBef>
                <a:spcPts val="0"/>
              </a:spcBef>
              <a:spcAft>
                <a:spcPts val="0"/>
              </a:spcAft>
              <a:buSzPts val="670"/>
              <a:buFont typeface="Arial" panose="020B0604020202020204" pitchFamily="34" charset="0"/>
              <a:buChar char="•"/>
            </a:pPr>
            <a:r>
              <a:rPr lang="en" sz="3200" dirty="0"/>
              <a:t>Types of regression</a:t>
            </a:r>
            <a:endParaRPr sz="3200" dirty="0"/>
          </a:p>
          <a:p>
            <a:pPr marL="977900" lvl="1" indent="-342900">
              <a:spcBef>
                <a:spcPts val="0"/>
              </a:spcBef>
              <a:buSzPct val="50000"/>
              <a:buFont typeface="Arial" panose="020B0604020202020204" pitchFamily="34" charset="0"/>
              <a:buChar char="•"/>
            </a:pPr>
            <a:r>
              <a:rPr lang="en" sz="2400" dirty="0"/>
              <a:t>Linear</a:t>
            </a:r>
            <a:endParaRPr sz="2400" dirty="0"/>
          </a:p>
          <a:p>
            <a:pPr marL="977900" lvl="1" indent="-342900">
              <a:spcBef>
                <a:spcPts val="0"/>
              </a:spcBef>
              <a:buSzPts val="800"/>
              <a:buFont typeface="Arial" panose="020B0604020202020204" pitchFamily="34" charset="0"/>
              <a:buChar char="•"/>
            </a:pPr>
            <a:r>
              <a:rPr lang="en" sz="2400" dirty="0"/>
              <a:t>Bayesian</a:t>
            </a:r>
            <a:endParaRPr sz="2400" dirty="0"/>
          </a:p>
          <a:p>
            <a:pPr marL="977900" lvl="1" indent="-342900">
              <a:spcBef>
                <a:spcPts val="0"/>
              </a:spcBef>
              <a:buSzPts val="800"/>
              <a:buFont typeface="Arial" panose="020B0604020202020204" pitchFamily="34" charset="0"/>
              <a:buChar char="•"/>
            </a:pPr>
            <a:r>
              <a:rPr lang="en" sz="2400" dirty="0"/>
              <a:t>Nonlinear</a:t>
            </a:r>
            <a:endParaRPr sz="2400" dirty="0"/>
          </a:p>
          <a:p>
            <a:pPr marL="977900" lvl="1" indent="-342900">
              <a:spcBef>
                <a:spcPts val="0"/>
              </a:spcBef>
              <a:buSzPts val="800"/>
              <a:buFont typeface="Arial" panose="020B0604020202020204" pitchFamily="34" charset="0"/>
              <a:buChar char="•"/>
            </a:pPr>
            <a:r>
              <a:rPr lang="en" sz="2400" dirty="0"/>
              <a:t>Logistic</a:t>
            </a:r>
            <a:endParaRPr sz="2400" dirty="0"/>
          </a:p>
          <a:p>
            <a:pPr marL="977900" lvl="1" indent="-342900">
              <a:spcBef>
                <a:spcPts val="0"/>
              </a:spcBef>
              <a:buSzPts val="800"/>
              <a:buFont typeface="Arial" panose="020B0604020202020204" pitchFamily="34" charset="0"/>
              <a:buChar char="•"/>
            </a:pPr>
            <a:r>
              <a:rPr lang="en" sz="2400" dirty="0"/>
              <a:t>Multinomial</a:t>
            </a:r>
            <a:endParaRPr sz="2400" dirty="0"/>
          </a:p>
          <a:p>
            <a:pPr marL="971550" lvl="1" indent="-342900">
              <a:buSzPts val="900"/>
              <a:buFont typeface="Arial" panose="020B0604020202020204" pitchFamily="34" charset="0"/>
              <a:buChar char="•"/>
            </a:pPr>
            <a:r>
              <a:rPr lang="en" sz="2400" dirty="0"/>
              <a:t>One vs Rest (OvR)</a:t>
            </a:r>
          </a:p>
          <a:p>
            <a:pPr marL="971550" lvl="1" indent="-342900">
              <a:buSzPts val="900"/>
              <a:buFont typeface="Arial" panose="020B0604020202020204" pitchFamily="34" charset="0"/>
              <a:buChar char="•"/>
            </a:pPr>
            <a:r>
              <a:rPr lang="en" sz="2400" dirty="0"/>
              <a:t>Multilayer Perceptron Regression</a:t>
            </a:r>
          </a:p>
          <a:p>
            <a:pPr marL="914400" lvl="1" indent="-254000">
              <a:spcBef>
                <a:spcPts val="0"/>
              </a:spcBef>
              <a:spcAft>
                <a:spcPts val="0"/>
              </a:spcAft>
              <a:buSzPts val="400"/>
              <a:buChar char="○"/>
            </a:pPr>
            <a:endParaRPr sz="1800" dirty="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endParaRPr sz="3200" dirty="0"/>
          </a:p>
        </p:txBody>
      </p:sp>
    </p:spTree>
  </p:cSld>
  <p:clrMapOvr>
    <a:masterClrMapping/>
  </p:clrMapOvr>
  <p:transition advClick="0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>
            <a:spLocks noGrp="1"/>
          </p:cNvSpPr>
          <p:nvPr>
            <p:ph type="title"/>
          </p:nvPr>
        </p:nvSpPr>
        <p:spPr>
          <a:xfrm>
            <a:off x="990600" y="85774"/>
            <a:ext cx="6868886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Neural Network Regression</a:t>
            </a:r>
            <a:endParaRPr dirty="0"/>
          </a:p>
        </p:txBody>
      </p:sp>
      <p:sp>
        <p:nvSpPr>
          <p:cNvPr id="275" name="Google Shape;275;p43"/>
          <p:cNvSpPr txBox="1">
            <a:spLocks noGrp="1"/>
          </p:cNvSpPr>
          <p:nvPr>
            <p:ph type="body" idx="1"/>
          </p:nvPr>
        </p:nvSpPr>
        <p:spPr>
          <a:xfrm>
            <a:off x="87086" y="1175656"/>
            <a:ext cx="8969828" cy="5596569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dirty="0"/>
              <a:t>Supervised Algorithm</a:t>
            </a:r>
            <a:endParaRPr sz="2400" dirty="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dirty="0"/>
              <a:t>Not regular regression since it has non-linear hidden layers</a:t>
            </a:r>
            <a:endParaRPr sz="2400" dirty="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dirty="0"/>
              <a:t>Allows non-linear problems</a:t>
            </a:r>
            <a:endParaRPr sz="2400" dirty="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dirty="0"/>
              <a:t>PCA to determine number of layers in network (</a:t>
            </a:r>
            <a:r>
              <a:rPr lang="en" sz="1200" dirty="0">
                <a:highlight>
                  <a:srgbClr val="FFFFFF"/>
                </a:highlight>
              </a:rPr>
              <a:t>Rachmatullah et. al, 2021</a:t>
            </a:r>
            <a:r>
              <a:rPr lang="en" sz="2400" dirty="0"/>
              <a:t>)</a:t>
            </a:r>
            <a:endParaRPr sz="2400" dirty="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dirty="0"/>
              <a:t>Pruning, Construction, Heuristics for number of layers (</a:t>
            </a:r>
            <a:r>
              <a:rPr lang="en" sz="1200" dirty="0"/>
              <a:t>Stathakis, 2009</a:t>
            </a:r>
            <a:r>
              <a:rPr lang="en" sz="2400" dirty="0"/>
              <a:t>)</a:t>
            </a:r>
            <a:endParaRPr sz="2400" dirty="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dirty="0"/>
              <a:t>More calculations, takes longer (Back propagation and Feed Forward)</a:t>
            </a:r>
            <a:endParaRPr sz="2400" dirty="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76" name="Google Shape;2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1000" y="4493301"/>
            <a:ext cx="1944326" cy="14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>
            <a:spLocks noGrp="1"/>
          </p:cNvSpPr>
          <p:nvPr>
            <p:ph type="title"/>
          </p:nvPr>
        </p:nvSpPr>
        <p:spPr>
          <a:xfrm>
            <a:off x="990600" y="107667"/>
            <a:ext cx="6879771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Cons of NN Regression</a:t>
            </a:r>
            <a:endParaRPr dirty="0"/>
          </a:p>
        </p:txBody>
      </p:sp>
      <p:sp>
        <p:nvSpPr>
          <p:cNvPr id="282" name="Google Shape;282;p44"/>
          <p:cNvSpPr txBox="1">
            <a:spLocks noGrp="1"/>
          </p:cNvSpPr>
          <p:nvPr>
            <p:ph type="body" idx="1"/>
          </p:nvPr>
        </p:nvSpPr>
        <p:spPr>
          <a:xfrm>
            <a:off x="97971" y="1132113"/>
            <a:ext cx="8926285" cy="5618219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dirty="0"/>
              <a:t>Overfitting (Desai &amp; Bharati, 1998)</a:t>
            </a:r>
            <a:endParaRPr sz="2400" dirty="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dirty="0"/>
              <a:t>	</a:t>
            </a:r>
            <a:r>
              <a:rPr lang="en" sz="1800" dirty="0"/>
              <a:t>Too many parameters might train model to overfit</a:t>
            </a:r>
            <a:endParaRPr sz="1800" dirty="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800" dirty="0"/>
              <a:t>	Reduce complexity of network through feature</a:t>
            </a:r>
            <a:r>
              <a:rPr lang="en" sz="2400" dirty="0"/>
              <a:t> selection/hyperparameters</a:t>
            </a:r>
            <a:endParaRPr sz="2400" dirty="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dirty="0"/>
              <a:t>Having complex solution to a simple problem</a:t>
            </a:r>
            <a:endParaRPr sz="2400" dirty="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12529"/>
                </a:solidFill>
                <a:highlight>
                  <a:srgbClr val="FFFFFF"/>
                </a:highlight>
              </a:rPr>
              <a:t>Hidden layers have non-convex loss functions so it can be stuck at a local minimum with different sets of hyperparameters and initializations. Can lead to less than ideal solutions</a:t>
            </a:r>
            <a:endParaRPr sz="2400" dirty="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12529"/>
                </a:solidFill>
                <a:highlight>
                  <a:srgbClr val="FFFFFF"/>
                </a:highlight>
              </a:rPr>
              <a:t>Sensitive to feature scaling</a:t>
            </a:r>
            <a:endParaRPr sz="2400" dirty="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  <p:transition advClick="0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>
            <a:spLocks noGrp="1"/>
          </p:cNvSpPr>
          <p:nvPr>
            <p:ph type="title"/>
          </p:nvPr>
        </p:nvSpPr>
        <p:spPr>
          <a:xfrm>
            <a:off x="1001485" y="85895"/>
            <a:ext cx="6858001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Loss Functions</a:t>
            </a:r>
            <a:endParaRPr dirty="0"/>
          </a:p>
        </p:txBody>
      </p:sp>
      <p:sp>
        <p:nvSpPr>
          <p:cNvPr id="288" name="Google Shape;288;p45"/>
          <p:cNvSpPr txBox="1">
            <a:spLocks noGrp="1"/>
          </p:cNvSpPr>
          <p:nvPr>
            <p:ph type="body" idx="1"/>
          </p:nvPr>
        </p:nvSpPr>
        <p:spPr>
          <a:xfrm>
            <a:off x="97971" y="1164771"/>
            <a:ext cx="8948057" cy="5607333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400" dirty="0"/>
              <a:t>3 Main Types: MSE, Binary Cross Entropy, Categorical Cross Entropy</a:t>
            </a:r>
            <a:endParaRPr sz="2400" dirty="0"/>
          </a:p>
          <a:p>
            <a:pPr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400" dirty="0"/>
              <a:t>Models predict probability distribution and dataset has own probability distribution</a:t>
            </a:r>
            <a:endParaRPr sz="24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400" dirty="0"/>
              <a:t>Cross Entropy: difference between two probability distributions for a given variable (same as MSE but with probabilities)</a:t>
            </a:r>
            <a:endParaRPr sz="24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400" dirty="0"/>
              <a:t>Want to minimize this difference</a:t>
            </a:r>
            <a:endParaRPr sz="2400" dirty="0"/>
          </a:p>
        </p:txBody>
      </p:sp>
    </p:spTree>
  </p:cSld>
  <p:clrMapOvr>
    <a:masterClrMapping/>
  </p:clrMapOvr>
  <p:transition advClick="0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>
            <a:spLocks noGrp="1"/>
          </p:cNvSpPr>
          <p:nvPr>
            <p:ph type="title"/>
          </p:nvPr>
        </p:nvSpPr>
        <p:spPr>
          <a:xfrm>
            <a:off x="1001488" y="85896"/>
            <a:ext cx="6857998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Loss Functions Proof</a:t>
            </a:r>
            <a:endParaRPr dirty="0"/>
          </a:p>
        </p:txBody>
      </p:sp>
      <p:sp>
        <p:nvSpPr>
          <p:cNvPr id="294" name="Google Shape;294;p46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3981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5" name="Google Shape;2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25" y="2135938"/>
            <a:ext cx="3745974" cy="25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5747" y="2057400"/>
            <a:ext cx="3898400" cy="363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>
            <a:spLocks noGrp="1"/>
          </p:cNvSpPr>
          <p:nvPr>
            <p:ph type="title"/>
          </p:nvPr>
        </p:nvSpPr>
        <p:spPr>
          <a:xfrm>
            <a:off x="979716" y="85896"/>
            <a:ext cx="6901541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" dirty="0"/>
              <a:t>When to Use NN Regression?</a:t>
            </a:r>
            <a:endParaRPr dirty="0"/>
          </a:p>
        </p:txBody>
      </p:sp>
      <p:sp>
        <p:nvSpPr>
          <p:cNvPr id="302" name="Google Shape;302;p47"/>
          <p:cNvSpPr txBox="1">
            <a:spLocks noGrp="1"/>
          </p:cNvSpPr>
          <p:nvPr>
            <p:ph type="body" idx="1"/>
          </p:nvPr>
        </p:nvSpPr>
        <p:spPr>
          <a:xfrm>
            <a:off x="87085" y="1143000"/>
            <a:ext cx="8948058" cy="5629104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400" dirty="0"/>
              <a:t>When input data is continuous (can be categorical but must encode it first)</a:t>
            </a:r>
            <a:endParaRPr sz="24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400" dirty="0"/>
              <a:t>When data mapping is not linear</a:t>
            </a:r>
            <a:endParaRPr sz="24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400" dirty="0"/>
              <a:t>When regular regression is taking too long for complex data</a:t>
            </a:r>
            <a:endParaRPr sz="24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endParaRPr sz="24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400" dirty="0"/>
              <a:t>Rule of Thumb:</a:t>
            </a:r>
            <a:endParaRPr sz="24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400" dirty="0"/>
              <a:t>Simple data: Regression</a:t>
            </a:r>
            <a:endParaRPr sz="24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400" dirty="0"/>
              <a:t>Complex data: NN</a:t>
            </a:r>
            <a:endParaRPr sz="2400" dirty="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  <p:transition advClick="0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>
            <a:spLocks noGrp="1"/>
          </p:cNvSpPr>
          <p:nvPr>
            <p:ph type="title"/>
          </p:nvPr>
        </p:nvSpPr>
        <p:spPr>
          <a:xfrm>
            <a:off x="990600" y="96781"/>
            <a:ext cx="6890657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Cheat Sheet</a:t>
            </a:r>
            <a:endParaRPr dirty="0"/>
          </a:p>
        </p:txBody>
      </p:sp>
      <p:sp>
        <p:nvSpPr>
          <p:cNvPr id="308" name="Google Shape;308;p48"/>
          <p:cNvSpPr txBox="1">
            <a:spLocks noGrp="1"/>
          </p:cNvSpPr>
          <p:nvPr>
            <p:ph type="body" idx="1"/>
          </p:nvPr>
        </p:nvSpPr>
        <p:spPr>
          <a:xfrm>
            <a:off x="108858" y="1164771"/>
            <a:ext cx="8958942" cy="5596448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dirty="0"/>
              <a:t>If output data is continuous: </a:t>
            </a:r>
            <a:endParaRPr dirty="0"/>
          </a:p>
          <a:p>
            <a:pPr lvl="1">
              <a:spcBef>
                <a:spcPts val="360"/>
              </a:spcBef>
              <a:spcAft>
                <a:spcPts val="0"/>
              </a:spcAft>
            </a:pPr>
            <a:r>
              <a:rPr lang="en" sz="2000" dirty="0"/>
              <a:t>Activation: Linear, Loss: MSE</a:t>
            </a:r>
            <a:endParaRPr sz="20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dirty="0"/>
              <a:t>If output data is binary: Logistic, </a:t>
            </a:r>
            <a:endParaRPr dirty="0"/>
          </a:p>
          <a:p>
            <a:pPr lv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2000" dirty="0"/>
              <a:t>Activation: Sigmoid, Loss: Binary CrossEntropy</a:t>
            </a:r>
            <a:endParaRPr sz="20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dirty="0"/>
              <a:t>If output data is categorical: Multinomial </a:t>
            </a:r>
            <a:endParaRPr dirty="0"/>
          </a:p>
          <a:p>
            <a:pPr lvl="1">
              <a:spcBef>
                <a:spcPts val="360"/>
              </a:spcBef>
              <a:spcAft>
                <a:spcPts val="0"/>
              </a:spcAft>
            </a:pPr>
            <a:r>
              <a:rPr lang="en" sz="2000" dirty="0"/>
              <a:t>Activation: Softmax, Loss: Categorical CrossEntropy</a:t>
            </a:r>
            <a:endParaRPr sz="2000" dirty="0"/>
          </a:p>
        </p:txBody>
      </p:sp>
    </p:spTree>
  </p:cSld>
  <p:clrMapOvr>
    <a:masterClrMapping/>
  </p:clrMapOvr>
  <p:transition advClick="0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487" y="1239962"/>
            <a:ext cx="2363025" cy="424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>
            <a:spLocks noGrp="1"/>
          </p:cNvSpPr>
          <p:nvPr>
            <p:ph type="title"/>
          </p:nvPr>
        </p:nvSpPr>
        <p:spPr>
          <a:xfrm>
            <a:off x="457200" y="1065610"/>
            <a:ext cx="8229600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"/>
              <a:t>References</a:t>
            </a:r>
            <a:endParaRPr/>
          </a:p>
        </p:txBody>
      </p:sp>
      <p:sp>
        <p:nvSpPr>
          <p:cNvPr id="324" name="Google Shape;324;p51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8229600" cy="33981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https://towardsdatascience.com/introduction-to-bayesian-linear-regression-e66e60791ea7</a:t>
            </a:r>
            <a:endParaRPr sz="120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https://www.upgrad.com/blog/types-of-regression-models-in-machine-learning/</a:t>
            </a:r>
            <a:endParaRPr sz="120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indent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https://www.ncbi.nlm.nih.gov/pmc/articles/PMC8459779</a:t>
            </a:r>
            <a:endParaRPr sz="1200" u="sng">
              <a:solidFill>
                <a:schemeClr val="hlink"/>
              </a:solidFill>
            </a:endParaRPr>
          </a:p>
          <a:p>
            <a:pPr marL="0" indent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 u="sng">
              <a:solidFill>
                <a:schemeClr val="hlink"/>
              </a:solidFill>
            </a:endParaRPr>
          </a:p>
          <a:p>
            <a:pPr marL="0" indent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https://pubmed.ncbi.nlm.nih.gov/34616896/</a:t>
            </a:r>
            <a:endParaRPr sz="1200" u="sng">
              <a:solidFill>
                <a:schemeClr val="hlink"/>
              </a:solidFill>
            </a:endParaRPr>
          </a:p>
          <a:p>
            <a:pPr marL="0" indent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 u="sng">
              <a:solidFill>
                <a:schemeClr val="hlink"/>
              </a:solidFill>
            </a:endParaRPr>
          </a:p>
          <a:p>
            <a:pPr marL="0" indent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https://link.springer.com/article/10.1023/A:1018993831870</a:t>
            </a:r>
            <a:endParaRPr sz="1200" u="sng">
              <a:solidFill>
                <a:schemeClr val="hlink"/>
              </a:solidFill>
            </a:endParaRPr>
          </a:p>
          <a:p>
            <a:pPr marL="0" indent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 u="sng">
              <a:solidFill>
                <a:schemeClr val="hlink"/>
              </a:solidFill>
            </a:endParaRPr>
          </a:p>
          <a:p>
            <a:pPr marL="0" indent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 u="sng">
                <a:solidFill>
                  <a:schemeClr val="hlink"/>
                </a:solidFill>
              </a:rPr>
              <a:t>https://www.tandfonline.com/doi/full/10.1080/01431160802549278?casa_token=pH_-Le4XT_kAAAAA%3AUny4FcVOG2iHsDrYm-7k27wTYMm0h9uhArSleHL1aUCT4ic9FjS2fBIfpxMEN7BgG6gJYLcD3OLEPg</a:t>
            </a:r>
            <a:endParaRPr sz="1200" u="sng">
              <a:solidFill>
                <a:schemeClr val="hlink"/>
              </a:solidFill>
            </a:endParaRPr>
          </a:p>
          <a:p>
            <a:pPr marL="914400" indent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ransition advClick="0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990600" y="96782"/>
            <a:ext cx="6760029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What is Regression</a:t>
            </a:r>
            <a:endParaRPr dirty="0"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119743" y="1153886"/>
            <a:ext cx="8904514" cy="5607332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Finding a relationship between a response variable (Y) and one or more independent variables (X)</a:t>
            </a:r>
            <a:endParaRPr dirty="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advClick="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743" y="261256"/>
            <a:ext cx="5094514" cy="6455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305847"/>
      </p:ext>
    </p:extLst>
  </p:cSld>
  <p:clrMapOvr>
    <a:masterClrMapping/>
  </p:clrMapOvr>
  <p:transition advClick="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1012371" y="96781"/>
            <a:ext cx="6760029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Types of Regression</a:t>
            </a:r>
            <a:endParaRPr dirty="0"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100013" y="1134203"/>
            <a:ext cx="8924243" cy="5627015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 marL="457200" indent="-34290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2800" dirty="0"/>
              <a:t>Linear</a:t>
            </a:r>
            <a:endParaRPr sz="2800" dirty="0"/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2800" dirty="0"/>
              <a:t>Bayesian Linear Regression		</a:t>
            </a:r>
            <a:endParaRPr sz="2800" dirty="0"/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2800" dirty="0"/>
              <a:t>Logistic</a:t>
            </a:r>
            <a:endParaRPr sz="2800" dirty="0"/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2800" dirty="0"/>
              <a:t>Poisson</a:t>
            </a:r>
            <a:endParaRPr sz="2800" dirty="0"/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2800" dirty="0"/>
              <a:t>Weibull</a:t>
            </a:r>
            <a:endParaRPr sz="2800" dirty="0"/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2800" dirty="0"/>
              <a:t>Multinomial</a:t>
            </a:r>
            <a:endParaRPr sz="2800" dirty="0"/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2800" dirty="0"/>
              <a:t>Probit</a:t>
            </a:r>
            <a:endParaRPr sz="2800" dirty="0"/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2800" dirty="0"/>
              <a:t>Ridge</a:t>
            </a:r>
            <a:endParaRPr sz="2800" dirty="0"/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2800" dirty="0"/>
              <a:t>Lasso</a:t>
            </a:r>
            <a:endParaRPr sz="2800" dirty="0"/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2800" dirty="0"/>
              <a:t>One vs Rest</a:t>
            </a:r>
            <a:endParaRPr sz="2800" dirty="0"/>
          </a:p>
        </p:txBody>
      </p:sp>
    </p:spTree>
  </p:cSld>
  <p:clrMapOvr>
    <a:masterClrMapping/>
  </p:clrMapOvr>
  <p:transition advClick="0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1034143" y="107667"/>
            <a:ext cx="6781800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Linear Regression</a:t>
            </a:r>
            <a:endParaRPr dirty="0"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130628" y="1197429"/>
            <a:ext cx="8926286" cy="5552904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400" dirty="0"/>
              <a:t>Loss function: MSE</a:t>
            </a:r>
            <a:endParaRPr sz="24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400" dirty="0"/>
              <a:t>y = mx+b+error</a:t>
            </a:r>
            <a:endParaRPr sz="24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400" dirty="0"/>
              <a:t>Assumes linear relationship between response variable and dependent variable</a:t>
            </a:r>
            <a:endParaRPr sz="24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400" dirty="0"/>
              <a:t>Linear Mapping/Model of Data</a:t>
            </a:r>
            <a:endParaRPr sz="24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400" dirty="0"/>
              <a:t>Does not necessarily mean linear line (quadratic, cubic)</a:t>
            </a:r>
            <a:endParaRPr sz="24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400" dirty="0"/>
              <a:t>Matrix calculations and Dot Product</a:t>
            </a:r>
            <a:endParaRPr sz="2400" dirty="0"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350" y="4953603"/>
            <a:ext cx="2756032" cy="4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125" y="4414603"/>
            <a:ext cx="3553450" cy="4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130629" y="1211176"/>
            <a:ext cx="8893628" cy="5559518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800" dirty="0"/>
              <a:t>Similar to Linear regression but instead of determining a single output y, we are now interested in the posterior distribution for the model parameters</a:t>
            </a:r>
            <a:endParaRPr sz="28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800" dirty="0"/>
              <a:t>Model parameters are assumed to come from a distribution</a:t>
            </a:r>
            <a:endParaRPr sz="28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800" dirty="0"/>
              <a:t>Equation for Bayesian Linear Regression sampled from a Normal Distribution</a:t>
            </a:r>
            <a:endParaRPr sz="28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endParaRPr sz="20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360"/>
              </a:spcBef>
              <a:spcAft>
                <a:spcPts val="0"/>
              </a:spcAft>
            </a:pPr>
            <a:endParaRPr sz="20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360"/>
              </a:spcBef>
              <a:spcAft>
                <a:spcPts val="0"/>
              </a:spcAft>
            </a:pPr>
            <a:endParaRPr sz="20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360"/>
              </a:spcBef>
              <a:spcAft>
                <a:spcPts val="0"/>
              </a:spcAft>
            </a:pPr>
            <a:endParaRPr sz="20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20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68" name="Google Shape;168;p30"/>
          <p:cNvGrpSpPr/>
          <p:nvPr/>
        </p:nvGrpSpPr>
        <p:grpSpPr>
          <a:xfrm>
            <a:off x="1328057" y="4654779"/>
            <a:ext cx="5905926" cy="1411425"/>
            <a:chOff x="457199" y="2591250"/>
            <a:chExt cx="5905926" cy="1411425"/>
          </a:xfrm>
        </p:grpSpPr>
        <p:pic>
          <p:nvPicPr>
            <p:cNvPr id="169" name="Google Shape;169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199" y="2591250"/>
              <a:ext cx="1806900" cy="615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200" y="3182011"/>
              <a:ext cx="2756025" cy="8206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5925" y="3313100"/>
              <a:ext cx="2597200" cy="558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1045029" y="87306"/>
            <a:ext cx="6814457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Bayesian Linear Regression</a:t>
            </a:r>
            <a:endParaRPr dirty="0"/>
          </a:p>
        </p:txBody>
      </p:sp>
      <p:sp>
        <p:nvSpPr>
          <p:cNvPr id="173" name="Google Shape;173;p30"/>
          <p:cNvSpPr/>
          <p:nvPr/>
        </p:nvSpPr>
        <p:spPr>
          <a:xfrm>
            <a:off x="4064470" y="5528324"/>
            <a:ext cx="458700" cy="237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advClick="0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1023257" y="96781"/>
            <a:ext cx="6825343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Nonlinear Regression</a:t>
            </a:r>
            <a:endParaRPr dirty="0"/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141513" y="1195323"/>
            <a:ext cx="8893629" cy="5565895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dirty="0"/>
              <a:t>Does not assume linear relationship</a:t>
            </a:r>
            <a:endParaRPr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dirty="0"/>
              <a:t>Cannot map data linearly</a:t>
            </a:r>
            <a:endParaRPr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dirty="0"/>
              <a:t>Need to worry about hyperparameters and starting positions more</a:t>
            </a:r>
            <a:endParaRPr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dirty="0"/>
              <a:t>Non-matrix calculations</a:t>
            </a:r>
            <a:endParaRPr dirty="0"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151" y="3742625"/>
            <a:ext cx="1337375" cy="12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8486" y="3963626"/>
            <a:ext cx="1707614" cy="17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1001485" y="99589"/>
            <a:ext cx="6847115" cy="854700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dirty="0"/>
              <a:t>Logistic Regression</a:t>
            </a:r>
            <a:endParaRPr dirty="0"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108857" y="1132113"/>
            <a:ext cx="8926286" cy="5626297"/>
          </a:xfrm>
          <a:prstGeom prst="rect">
            <a:avLst/>
          </a:prstGeom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000" dirty="0"/>
              <a:t>Loss Function: Log Loss (Binary Cross Entropy)</a:t>
            </a:r>
            <a:endParaRPr sz="20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000" dirty="0"/>
              <a:t>Activation function: Sigmoid</a:t>
            </a:r>
            <a:endParaRPr sz="20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endParaRPr sz="20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000" dirty="0"/>
              <a:t>When to use this function:</a:t>
            </a:r>
            <a:endParaRPr sz="20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000" dirty="0"/>
              <a:t>With large datasets with equal occurrence of values</a:t>
            </a:r>
            <a:endParaRPr sz="20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000" dirty="0"/>
              <a:t>With datasets that have discrete dependent variables such as 0,1 or True, False etc.</a:t>
            </a:r>
            <a:endParaRPr sz="20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000" dirty="0"/>
              <a:t>When there is no multicollinearity </a:t>
            </a:r>
            <a:endParaRPr sz="20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000" dirty="0"/>
              <a:t>i.e no correlation between independent and dependent variables</a:t>
            </a:r>
            <a:endParaRPr sz="20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endParaRPr sz="2000" dirty="0"/>
          </a:p>
          <a:p>
            <a:pPr>
              <a:spcBef>
                <a:spcPts val="360"/>
              </a:spcBef>
              <a:spcAft>
                <a:spcPts val="0"/>
              </a:spcAft>
            </a:pPr>
            <a:r>
              <a:rPr lang="en" sz="2000" dirty="0"/>
              <a:t>Where P is the probability of occurrence of the feature.</a:t>
            </a:r>
            <a:endParaRPr sz="2000" dirty="0"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917" y="5267187"/>
            <a:ext cx="5462250" cy="9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Click="0">
    <p:wipe dir="r"/>
  </p:transition>
</p:sld>
</file>

<file path=ppt/theme/theme1.xml><?xml version="1.0" encoding="utf-8"?>
<a:theme xmlns:a="http://schemas.openxmlformats.org/drawingml/2006/main" name="1_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18807</TotalTime>
  <Words>917</Words>
  <Application>Microsoft Office PowerPoint</Application>
  <PresentationFormat>On-screen Show (4:3)</PresentationFormat>
  <Paragraphs>156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Georgia</vt:lpstr>
      <vt:lpstr>Roboto</vt:lpstr>
      <vt:lpstr>Times New Roman</vt:lpstr>
      <vt:lpstr>1_Standard PowerPoint Brief - Template</vt:lpstr>
      <vt:lpstr>Regression with Multilayer Perceptrons</vt:lpstr>
      <vt:lpstr>Overview</vt:lpstr>
      <vt:lpstr>What is Regression</vt:lpstr>
      <vt:lpstr>PowerPoint Presentation</vt:lpstr>
      <vt:lpstr>Types of Regression</vt:lpstr>
      <vt:lpstr>Linear Regression</vt:lpstr>
      <vt:lpstr>Bayesian Linear Regression</vt:lpstr>
      <vt:lpstr>Nonlinear Regression</vt:lpstr>
      <vt:lpstr>Logistic Regression</vt:lpstr>
      <vt:lpstr>Logistic Regression</vt:lpstr>
      <vt:lpstr>Multinomial Regression</vt:lpstr>
      <vt:lpstr>Multinomial Regression</vt:lpstr>
      <vt:lpstr>Multinomial Regression</vt:lpstr>
      <vt:lpstr>Multinomial Regression</vt:lpstr>
      <vt:lpstr>Multinomial Regression</vt:lpstr>
      <vt:lpstr>One-vs-Rest/All (OvR or OvA)</vt:lpstr>
      <vt:lpstr>OvR</vt:lpstr>
      <vt:lpstr>Regular NN</vt:lpstr>
      <vt:lpstr>NN vs Regular Regression</vt:lpstr>
      <vt:lpstr>Neural Network Regression</vt:lpstr>
      <vt:lpstr>Cons of NN Regression</vt:lpstr>
      <vt:lpstr>Loss Functions</vt:lpstr>
      <vt:lpstr>Loss Functions Proof</vt:lpstr>
      <vt:lpstr>When to Use NN Regression?</vt:lpstr>
      <vt:lpstr>Cheat Sheet</vt:lpstr>
      <vt:lpstr>PowerPoint Presentation</vt:lpstr>
      <vt:lpstr>References</vt:lpstr>
      <vt:lpstr>Questions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Lance Champagne</cp:lastModifiedBy>
  <cp:revision>770</cp:revision>
  <cp:lastPrinted>2018-03-06T17:28:49Z</cp:lastPrinted>
  <dcterms:created xsi:type="dcterms:W3CDTF">2004-05-05T12:20:29Z</dcterms:created>
  <dcterms:modified xsi:type="dcterms:W3CDTF">2023-07-19T17:10:32Z</dcterms:modified>
</cp:coreProperties>
</file>