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5"/>
  </p:notesMasterIdLst>
  <p:handoutMasterIdLst>
    <p:handoutMasterId r:id="rId26"/>
  </p:handoutMasterIdLst>
  <p:sldIdLst>
    <p:sldId id="481" r:id="rId2"/>
    <p:sldId id="482" r:id="rId3"/>
    <p:sldId id="483" r:id="rId4"/>
    <p:sldId id="497" r:id="rId5"/>
    <p:sldId id="499" r:id="rId6"/>
    <p:sldId id="495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500" r:id="rId18"/>
    <p:sldId id="503" r:id="rId19"/>
    <p:sldId id="501" r:id="rId20"/>
    <p:sldId id="504" r:id="rId21"/>
    <p:sldId id="494" r:id="rId22"/>
    <p:sldId id="506" r:id="rId23"/>
    <p:sldId id="505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CCECFF"/>
    <a:srgbClr val="009900"/>
    <a:srgbClr val="00CC00"/>
    <a:srgbClr val="FF7C80"/>
    <a:srgbClr val="FF99CC"/>
    <a:srgbClr val="B2B2B2"/>
    <a:srgbClr val="CC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20" autoAdjust="0"/>
  </p:normalViewPr>
  <p:slideViewPr>
    <p:cSldViewPr snapToGrid="0">
      <p:cViewPr varScale="1">
        <p:scale>
          <a:sx n="109" d="100"/>
          <a:sy n="109" d="100"/>
        </p:scale>
        <p:origin x="16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FABAA-2577-4D59-986C-82173BBFA27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891A995-DB07-461C-B6F6-522E70C9CA9B}">
      <dgm:prSet phldrT="[Text]" custT="1"/>
      <dgm:spPr>
        <a:solidFill>
          <a:srgbClr val="CCFFCC"/>
        </a:solidFill>
      </dgm:spPr>
      <dgm:t>
        <a:bodyPr lIns="45720" tIns="45720" rIns="45720" bIns="45720"/>
        <a:lstStyle/>
        <a:p>
          <a:r>
            <a:rPr lang="en-US" sz="900" b="1" dirty="0" smtClean="0"/>
            <a:t>Theorem 3.3.2 </a:t>
          </a:r>
          <a:r>
            <a:rPr lang="en-US" sz="900" dirty="0" smtClean="0"/>
            <a:t>(Nash, 1951) Every game with a finite number of players and actions profiles has at least one Nash Equilibrium</a:t>
          </a:r>
          <a:endParaRPr lang="en-US" sz="900" dirty="0"/>
        </a:p>
      </dgm:t>
    </dgm:pt>
    <dgm:pt modelId="{16FFEDB9-5E8F-40CF-8822-9D48D911EF99}" type="parTrans" cxnId="{18A3D39A-2CAB-43C1-B873-11BCC57A49AA}">
      <dgm:prSet/>
      <dgm:spPr/>
      <dgm:t>
        <a:bodyPr/>
        <a:lstStyle/>
        <a:p>
          <a:endParaRPr lang="en-US" sz="2800"/>
        </a:p>
      </dgm:t>
    </dgm:pt>
    <dgm:pt modelId="{25FBFB48-2B5A-4AB8-817C-8BBEEA451932}" type="sibTrans" cxnId="{18A3D39A-2CAB-43C1-B873-11BCC57A49AA}">
      <dgm:prSet/>
      <dgm:spPr/>
      <dgm:t>
        <a:bodyPr/>
        <a:lstStyle/>
        <a:p>
          <a:endParaRPr lang="en-US" sz="2800"/>
        </a:p>
      </dgm:t>
    </dgm:pt>
    <dgm:pt modelId="{E71909A8-2E4A-4B76-B76B-DFB07FC25FB4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dgm:pt modelId="{1E01EC8A-B909-432D-B7CF-305F5A6BBB4E}" type="parTrans" cxnId="{1FD2B0DC-6F2E-4932-8B2B-25D2CC687C88}">
      <dgm:prSet/>
      <dgm:spPr/>
      <dgm:t>
        <a:bodyPr/>
        <a:lstStyle/>
        <a:p>
          <a:endParaRPr lang="en-US" sz="2800"/>
        </a:p>
      </dgm:t>
    </dgm:pt>
    <dgm:pt modelId="{49453CD2-B6B8-4549-ADD4-72614CF72633}" type="sibTrans" cxnId="{1FD2B0DC-6F2E-4932-8B2B-25D2CC687C88}">
      <dgm:prSet/>
      <dgm:spPr/>
      <dgm:t>
        <a:bodyPr/>
        <a:lstStyle/>
        <a:p>
          <a:endParaRPr lang="en-US" sz="2800"/>
        </a:p>
      </dgm:t>
    </dgm:pt>
    <mc:AlternateContent xmlns:mc="http://schemas.openxmlformats.org/markup-compatibility/2006" xmlns:a14="http://schemas.microsoft.com/office/drawing/2010/main">
      <mc:Choice Requires="a14">
        <dgm:pt modelId="{452F6994-BA1C-4B44-933E-3EABA2411898}">
          <dgm:prSet custT="1"/>
          <dgm:spPr>
            <a:solidFill>
              <a:srgbClr val="CCFFCC"/>
            </a:solidFill>
          </dgm:spPr>
          <dgm:t>
            <a:bodyPr lIns="45720" tIns="45720" rIns="45720" bIns="45720"/>
            <a:lstStyle/>
            <a:p>
              <a:pPr>
                <a:lnSpc>
                  <a:spcPct val="100000"/>
                </a:lnSpc>
              </a:pPr>
              <a:r>
                <a:rPr lang="en-US" sz="900" b="1" dirty="0" smtClean="0"/>
                <a:t>Corollary 3.3.21 </a:t>
              </a:r>
              <a:r>
                <a:rPr lang="en-US" sz="900" dirty="0" smtClean="0"/>
                <a:t>(</a:t>
              </a:r>
              <a:r>
                <a:rPr lang="en-US" sz="900" dirty="0" err="1" smtClean="0"/>
                <a:t>Brouwer’s</a:t>
              </a:r>
              <a:r>
                <a:rPr lang="en-US" sz="900" dirty="0" smtClean="0"/>
                <a:t> FP Theorem, </a:t>
              </a:r>
              <a:r>
                <a:rPr lang="en-US" sz="900" dirty="0" err="1" smtClean="0"/>
                <a:t>simplotopes</a:t>
              </a:r>
              <a:r>
                <a:rPr lang="en-US" sz="900" dirty="0" smtClean="0"/>
                <a:t>).  Every continuous function </a:t>
              </a:r>
              <a14:m>
                <m:oMath xmlns:m="http://schemas.openxmlformats.org/officeDocument/2006/math">
                  <m:r>
                    <a:rPr lang="en-US" sz="900" dirty="0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sz="900" dirty="0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sz="900" dirty="0" smtClean="0">
                      <a:latin typeface="Cambria Math" panose="02040503050406030204" pitchFamily="18" charset="0"/>
                    </a:rPr>
                    <m:t>𝐾</m:t>
                  </m:r>
                  <m:r>
                    <a:rPr lang="en-US" sz="900" dirty="0" smtClean="0">
                      <a:latin typeface="Cambria Math" panose="02040503050406030204" pitchFamily="18" charset="0"/>
                    </a:rPr>
                    <m:t>↦</m:t>
                  </m:r>
                  <m:r>
                    <a:rPr lang="en-US" sz="900" dirty="0" smtClean="0">
                      <a:latin typeface="Cambria Math" panose="02040503050406030204" pitchFamily="18" charset="0"/>
                    </a:rPr>
                    <m:t>𝐾</m:t>
                  </m:r>
                </m:oMath>
              </a14:m>
              <a:r>
                <a:rPr lang="en-US" sz="900" dirty="0" smtClean="0"/>
                <a:t> for a </a:t>
              </a:r>
              <a:r>
                <a:rPr lang="en-US" sz="900" dirty="0" err="1" smtClean="0"/>
                <a:t>simplotope</a:t>
              </a:r>
              <a:r>
                <a:rPr lang="en-US" sz="900" dirty="0" smtClean="0"/>
                <a:t> </a:t>
              </a:r>
              <a14:m>
                <m:oMath xmlns:m="http://schemas.openxmlformats.org/officeDocument/2006/math">
                  <m:r>
                    <a:rPr lang="en-US" sz="900" smtClean="0">
                      <a:latin typeface="Cambria Math" panose="02040503050406030204" pitchFamily="18" charset="0"/>
                    </a:rPr>
                    <m:t>𝐾</m:t>
                  </m:r>
                </m:oMath>
              </a14:m>
              <a:r>
                <a:rPr lang="en-US" sz="900" dirty="0" smtClean="0"/>
                <a:t> has a fixed point, </a:t>
              </a:r>
              <a14:m>
                <m:oMath xmlns:m="http://schemas.openxmlformats.org/officeDocument/2006/math">
                  <m:r>
                    <a:rPr lang="en-US" sz="900" b="0" i="1" dirty="0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r>
                <a:rPr lang="en-US" sz="900" dirty="0" smtClean="0"/>
                <a:t>,  </a:t>
              </a:r>
              <a14:m>
                <m:oMath xmlns:m="http://schemas.openxmlformats.org/officeDocument/2006/math">
                  <m:r>
                    <a:rPr lang="en-US" sz="90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9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  <m:r>
                    <a:rPr lang="en-US" sz="90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900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US" sz="900" i="1" dirty="0"/>
            </a:p>
          </dgm:t>
        </dgm:pt>
      </mc:Choice>
      <mc:Fallback xmlns="">
        <dgm:pt modelId="{452F6994-BA1C-4B44-933E-3EABA2411898}">
          <dgm:prSet custT="1"/>
          <dgm:spPr>
            <a:solidFill>
              <a:srgbClr val="CCFFCC"/>
            </a:solidFill>
          </dgm:spPr>
          <dgm:t>
            <a:bodyPr lIns="45720" tIns="45720" rIns="45720" bIns="45720"/>
            <a:lstStyle/>
            <a:p>
              <a:pPr>
                <a:lnSpc>
                  <a:spcPct val="100000"/>
                </a:lnSpc>
              </a:pPr>
              <a:r>
                <a:rPr lang="en-US" sz="900" b="1" dirty="0" smtClean="0"/>
                <a:t>Corollary 3.3.21 </a:t>
              </a:r>
              <a:r>
                <a:rPr lang="en-US" sz="900" dirty="0" smtClean="0"/>
                <a:t>(</a:t>
              </a:r>
              <a:r>
                <a:rPr lang="en-US" sz="900" dirty="0" err="1" smtClean="0"/>
                <a:t>Brouwer’s</a:t>
              </a:r>
              <a:r>
                <a:rPr lang="en-US" sz="900" dirty="0" smtClean="0"/>
                <a:t> FP Theorem, </a:t>
              </a:r>
              <a:r>
                <a:rPr lang="en-US" sz="900" dirty="0" err="1" smtClean="0"/>
                <a:t>simplotopes</a:t>
              </a:r>
              <a:r>
                <a:rPr lang="en-US" sz="900" dirty="0" smtClean="0"/>
                <a:t>).  Every continuous function </a:t>
              </a:r>
              <a:r>
                <a:rPr lang="en-US" sz="900" i="0" dirty="0" smtClean="0"/>
                <a:t>𝑓:𝐾↦𝐾</a:t>
              </a:r>
              <a:r>
                <a:rPr lang="en-US" sz="900" dirty="0" smtClean="0"/>
                <a:t> for a </a:t>
              </a:r>
              <a:r>
                <a:rPr lang="en-US" sz="900" dirty="0" err="1" smtClean="0"/>
                <a:t>simplotope</a:t>
              </a:r>
              <a:r>
                <a:rPr lang="en-US" sz="900" dirty="0" smtClean="0"/>
                <a:t> </a:t>
              </a:r>
              <a:r>
                <a:rPr lang="en-US" sz="900" i="0" smtClean="0"/>
                <a:t>𝐾</a:t>
              </a:r>
              <a:r>
                <a:rPr lang="en-US" sz="900" dirty="0" smtClean="0"/>
                <a:t> has a fixed point, </a:t>
              </a:r>
              <a:r>
                <a:rPr lang="en-US" sz="900" b="0" i="0" dirty="0" smtClean="0">
                  <a:latin typeface="Cambria Math" panose="02040503050406030204" pitchFamily="18" charset="0"/>
                </a:rPr>
                <a:t>𝑠</a:t>
              </a:r>
              <a:r>
                <a:rPr lang="en-US" sz="900" dirty="0" smtClean="0"/>
                <a:t>,  </a:t>
              </a:r>
              <a:r>
                <a:rPr lang="en-US" sz="900" i="0" smtClean="0"/>
                <a:t>𝑓(</a:t>
              </a:r>
              <a:r>
                <a:rPr lang="en-US" sz="900" b="0" i="0" smtClean="0">
                  <a:latin typeface="Cambria Math" panose="02040503050406030204" pitchFamily="18" charset="0"/>
                </a:rPr>
                <a:t>𝑠)</a:t>
              </a:r>
              <a:r>
                <a:rPr lang="en-US" sz="900" i="0" smtClean="0"/>
                <a:t>=</a:t>
              </a:r>
              <a:r>
                <a:rPr lang="en-US" sz="900" b="0" i="0" smtClean="0">
                  <a:latin typeface="Cambria Math" panose="02040503050406030204" pitchFamily="18" charset="0"/>
                </a:rPr>
                <a:t>𝑠</a:t>
              </a:r>
              <a:endParaRPr lang="en-US" sz="900" i="1" dirty="0"/>
            </a:p>
          </dgm:t>
        </dgm:pt>
      </mc:Fallback>
    </mc:AlternateContent>
    <dgm:pt modelId="{C9CCA4C3-70AE-422B-8555-12218292AEDD}" type="parTrans" cxnId="{E1A4A330-F154-496B-B52C-D307F49AC7A0}">
      <dgm:prSet/>
      <dgm:spPr/>
      <dgm:t>
        <a:bodyPr/>
        <a:lstStyle/>
        <a:p>
          <a:endParaRPr lang="en-US" sz="2800"/>
        </a:p>
      </dgm:t>
    </dgm:pt>
    <dgm:pt modelId="{DC41BEE4-488A-408F-BD64-0979D3296CA2}" type="sibTrans" cxnId="{E1A4A330-F154-496B-B52C-D307F49AC7A0}">
      <dgm:prSet/>
      <dgm:spPr/>
      <dgm:t>
        <a:bodyPr/>
        <a:lstStyle/>
        <a:p>
          <a:endParaRPr lang="en-US" sz="2800"/>
        </a:p>
      </dgm:t>
    </dgm:pt>
    <dgm:pt modelId="{2B1B9C86-88F9-4C17-9081-F0E88A5ED52E}">
      <dgm:prSet phldrT="[Text]" custT="1"/>
      <dgm:spPr>
        <a:solidFill>
          <a:srgbClr val="CCFFCC"/>
        </a:solidFill>
      </dgm:spPr>
      <dgm:t>
        <a:bodyPr lIns="45720" tIns="45720" rIns="45720" bIns="45720"/>
        <a:lstStyle/>
        <a:p>
          <a:r>
            <a:rPr lang="en-US" sz="700" dirty="0" smtClean="0"/>
            <a:t>Theorem 3.3.17 (</a:t>
          </a:r>
          <a:r>
            <a:rPr lang="en-US" sz="700" dirty="0" err="1" smtClean="0"/>
            <a:t>Brouwer’s</a:t>
          </a:r>
          <a:r>
            <a:rPr lang="en-US" sz="700" dirty="0" smtClean="0"/>
            <a:t> FP Theorem)</a:t>
          </a:r>
          <a:endParaRPr lang="en-US" sz="700" dirty="0"/>
        </a:p>
      </dgm:t>
    </dgm:pt>
    <dgm:pt modelId="{B4B79C90-A9A6-4D8C-8C45-7303A50A8AE9}" type="parTrans" cxnId="{0B03D01D-8D4A-40CF-8837-CFAB2929EA1F}">
      <dgm:prSet/>
      <dgm:spPr/>
      <dgm:t>
        <a:bodyPr/>
        <a:lstStyle/>
        <a:p>
          <a:endParaRPr lang="en-US" sz="2800"/>
        </a:p>
      </dgm:t>
    </dgm:pt>
    <dgm:pt modelId="{3372B501-DB22-483F-AA6B-3F1F3E1F2850}" type="sibTrans" cxnId="{0B03D01D-8D4A-40CF-8837-CFAB2929EA1F}">
      <dgm:prSet/>
      <dgm:spPr/>
      <dgm:t>
        <a:bodyPr/>
        <a:lstStyle/>
        <a:p>
          <a:endParaRPr lang="en-US" sz="2800"/>
        </a:p>
      </dgm:t>
    </dgm:pt>
    <dgm:pt modelId="{7880DB6E-FCEE-4CD3-87DC-6FE0B30489B7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3.3.15 (Compactness)</a:t>
          </a:r>
          <a:endParaRPr lang="en-US" sz="700" dirty="0"/>
        </a:p>
      </dgm:t>
    </dgm:pt>
    <dgm:pt modelId="{EEC711F2-9CDB-428D-A72E-A365E231D840}" type="parTrans" cxnId="{CEB4960B-0A1A-46D8-BF1E-3900C560F019}">
      <dgm:prSet/>
      <dgm:spPr/>
      <dgm:t>
        <a:bodyPr/>
        <a:lstStyle/>
        <a:p>
          <a:endParaRPr lang="en-US" sz="2800"/>
        </a:p>
      </dgm:t>
    </dgm:pt>
    <dgm:pt modelId="{8D68F37A-42CA-4B05-9967-030C963C81F1}" type="sibTrans" cxnId="{CEB4960B-0A1A-46D8-BF1E-3900C560F019}">
      <dgm:prSet/>
      <dgm:spPr/>
      <dgm:t>
        <a:bodyPr/>
        <a:lstStyle/>
        <a:p>
          <a:endParaRPr lang="en-US" sz="2800"/>
        </a:p>
      </dgm:t>
    </dgm:pt>
    <dgm:pt modelId="{52C9115A-F18F-404A-92FE-2B71F8E9F87C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3.3.19 (Homeomorphism)</a:t>
          </a:r>
          <a:endParaRPr lang="en-US" sz="700" dirty="0"/>
        </a:p>
      </dgm:t>
    </dgm:pt>
    <dgm:pt modelId="{CB8D66E9-B79B-41EA-891A-9FD6DB8059CD}" type="parTrans" cxnId="{20F3F310-D13A-4833-87F2-6B79DBD52AD8}">
      <dgm:prSet/>
      <dgm:spPr/>
      <dgm:t>
        <a:bodyPr/>
        <a:lstStyle/>
        <a:p>
          <a:endParaRPr lang="en-US" sz="2800"/>
        </a:p>
      </dgm:t>
    </dgm:pt>
    <dgm:pt modelId="{F5EA5D59-D87F-4545-93DA-52D4D01D69B4}" type="sibTrans" cxnId="{20F3F310-D13A-4833-87F2-6B79DBD52AD8}">
      <dgm:prSet/>
      <dgm:spPr/>
      <dgm:t>
        <a:bodyPr/>
        <a:lstStyle/>
        <a:p>
          <a:endParaRPr lang="en-US" sz="2800"/>
        </a:p>
      </dgm:t>
    </dgm:pt>
    <dgm:pt modelId="{043B4422-18E3-4F85-B4B2-BE6D00894295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3.3.20 (Interior)</a:t>
          </a:r>
          <a:endParaRPr lang="en-US" sz="700" dirty="0"/>
        </a:p>
      </dgm:t>
    </dgm:pt>
    <dgm:pt modelId="{B96C7A1F-E27E-43BB-948D-32A482A8CF81}" type="parTrans" cxnId="{C0CB63C1-07A8-41FF-9275-23DE43747560}">
      <dgm:prSet/>
      <dgm:spPr/>
      <dgm:t>
        <a:bodyPr/>
        <a:lstStyle/>
        <a:p>
          <a:endParaRPr lang="en-US" sz="2800"/>
        </a:p>
      </dgm:t>
    </dgm:pt>
    <dgm:pt modelId="{BAB5869A-7DDA-47CE-A5E1-041319D8784A}" type="sibTrans" cxnId="{C0CB63C1-07A8-41FF-9275-23DE43747560}">
      <dgm:prSet/>
      <dgm:spPr/>
      <dgm:t>
        <a:bodyPr/>
        <a:lstStyle/>
        <a:p>
          <a:endParaRPr lang="en-US" sz="2800"/>
        </a:p>
      </dgm:t>
    </dgm:pt>
    <dgm:pt modelId="{655C696F-B79E-48DC-8729-E3BE8937E3C6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3.3.18 (Bijective function)</a:t>
          </a:r>
          <a:endParaRPr lang="en-US" sz="700" dirty="0"/>
        </a:p>
      </dgm:t>
    </dgm:pt>
    <dgm:pt modelId="{835E438D-ABF6-4F27-9E1A-0E9B712D2E71}" type="parTrans" cxnId="{9F027DF9-0F23-4C03-932E-89B467F0C333}">
      <dgm:prSet/>
      <dgm:spPr/>
      <dgm:t>
        <a:bodyPr/>
        <a:lstStyle/>
        <a:p>
          <a:endParaRPr lang="en-US" sz="2800"/>
        </a:p>
      </dgm:t>
    </dgm:pt>
    <dgm:pt modelId="{6CDE7479-7109-4297-83B8-F6AC7519DFE6}" type="sibTrans" cxnId="{9F027DF9-0F23-4C03-932E-89B467F0C333}">
      <dgm:prSet/>
      <dgm:spPr/>
      <dgm:t>
        <a:bodyPr/>
        <a:lstStyle/>
        <a:p>
          <a:endParaRPr lang="en-US" sz="2800"/>
        </a:p>
      </dgm:t>
    </dgm:pt>
    <dgm:pt modelId="{A750426B-E659-453A-8CC9-3D8600AE6CBD}">
      <dgm:prSet phldrT="[Text]" custT="1"/>
      <dgm:spPr>
        <a:solidFill>
          <a:srgbClr val="CCFFCC"/>
        </a:solidFill>
      </dgm:spPr>
      <dgm:t>
        <a:bodyPr lIns="45720" tIns="45720" rIns="45720" bIns="45720"/>
        <a:lstStyle/>
        <a:p>
          <a:r>
            <a:rPr lang="en-US" sz="800" dirty="0" smtClean="0"/>
            <a:t>Lemma 3.3.14 (</a:t>
          </a:r>
          <a:r>
            <a:rPr lang="en-US" sz="800" dirty="0" err="1" smtClean="0"/>
            <a:t>Sperner’s</a:t>
          </a:r>
          <a:r>
            <a:rPr lang="en-US" sz="800" dirty="0" smtClean="0"/>
            <a:t> lemma)</a:t>
          </a:r>
          <a:endParaRPr lang="en-US" sz="800" dirty="0"/>
        </a:p>
      </dgm:t>
    </dgm:pt>
    <dgm:pt modelId="{859B6925-0B28-4DCB-8E13-A272730C04A9}" type="parTrans" cxnId="{3FC66EA1-407A-49FF-92E0-F0624804E398}">
      <dgm:prSet/>
      <dgm:spPr/>
      <dgm:t>
        <a:bodyPr/>
        <a:lstStyle/>
        <a:p>
          <a:endParaRPr lang="en-US" sz="2800"/>
        </a:p>
      </dgm:t>
    </dgm:pt>
    <dgm:pt modelId="{A3712A9F-DBF7-4A9F-B60A-056FEF9E98D2}" type="sibTrans" cxnId="{3FC66EA1-407A-49FF-92E0-F0624804E398}">
      <dgm:prSet/>
      <dgm:spPr/>
      <dgm:t>
        <a:bodyPr/>
        <a:lstStyle/>
        <a:p>
          <a:endParaRPr lang="en-US" sz="2800"/>
        </a:p>
      </dgm:t>
    </dgm:pt>
    <dgm:pt modelId="{44B927AC-E49D-43A2-9871-7F054D0907C4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3.3.13 (Complete labeling)</a:t>
          </a:r>
          <a:endParaRPr lang="en-US" sz="700" dirty="0"/>
        </a:p>
      </dgm:t>
    </dgm:pt>
    <dgm:pt modelId="{31406485-ED21-4DF6-8CC4-BF01E554D1C1}" type="parTrans" cxnId="{747D6802-EC4D-401D-ADA4-D8166DDECA4B}">
      <dgm:prSet/>
      <dgm:spPr/>
      <dgm:t>
        <a:bodyPr/>
        <a:lstStyle/>
        <a:p>
          <a:endParaRPr lang="en-US" sz="2800"/>
        </a:p>
      </dgm:t>
    </dgm:pt>
    <dgm:pt modelId="{71FCBA94-2772-4A39-87ED-987BA1AB8387}" type="sibTrans" cxnId="{747D6802-EC4D-401D-ADA4-D8166DDECA4B}">
      <dgm:prSet/>
      <dgm:spPr/>
      <dgm:t>
        <a:bodyPr/>
        <a:lstStyle/>
        <a:p>
          <a:endParaRPr lang="en-US" sz="2800"/>
        </a:p>
      </dgm:t>
    </dgm:pt>
    <dgm:pt modelId="{C0460BCB-AA00-4EA3-8E01-C6B069E6474A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3.3.10 (Standard n-simplex)</a:t>
          </a:r>
          <a:endParaRPr lang="en-US" sz="700" dirty="0"/>
        </a:p>
      </dgm:t>
    </dgm:pt>
    <dgm:pt modelId="{E86CF93C-CCA2-4F28-B4B4-A21739103F5D}" type="parTrans" cxnId="{5182D7CD-E3B0-479D-A248-9BE35187677D}">
      <dgm:prSet/>
      <dgm:spPr/>
      <dgm:t>
        <a:bodyPr/>
        <a:lstStyle/>
        <a:p>
          <a:endParaRPr lang="en-US" sz="2800"/>
        </a:p>
      </dgm:t>
    </dgm:pt>
    <dgm:pt modelId="{970D58B4-8591-4804-A9F1-4A0D99D6F598}" type="sibTrans" cxnId="{5182D7CD-E3B0-479D-A248-9BE35187677D}">
      <dgm:prSet/>
      <dgm:spPr/>
      <dgm:t>
        <a:bodyPr/>
        <a:lstStyle/>
        <a:p>
          <a:endParaRPr lang="en-US" sz="2800"/>
        </a:p>
      </dgm:t>
    </dgm:pt>
    <dgm:pt modelId="{37880A10-D9DB-4B23-8010-54C95891C699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dgm:pt modelId="{C5796C83-5644-4E61-8E2B-D1C0FE883D18}" type="parTrans" cxnId="{564C0625-66AB-42B8-A116-BCD7A2722402}">
      <dgm:prSet/>
      <dgm:spPr/>
      <dgm:t>
        <a:bodyPr/>
        <a:lstStyle/>
        <a:p>
          <a:endParaRPr lang="en-US" sz="2800"/>
        </a:p>
      </dgm:t>
    </dgm:pt>
    <dgm:pt modelId="{66D776D9-CB9B-4F64-B30B-5DE07E927611}" type="sibTrans" cxnId="{564C0625-66AB-42B8-A116-BCD7A2722402}">
      <dgm:prSet/>
      <dgm:spPr/>
      <dgm:t>
        <a:bodyPr/>
        <a:lstStyle/>
        <a:p>
          <a:endParaRPr lang="en-US" sz="2800"/>
        </a:p>
      </dgm:t>
    </dgm:pt>
    <dgm:pt modelId="{C5EFD032-E9D5-4C45-9B71-568DF812DD66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dgm:pt modelId="{BCA35CAA-1027-4E16-81D6-20C9B1704E55}" type="parTrans" cxnId="{88B4C868-FB87-46E1-AE48-F4A5874E122C}">
      <dgm:prSet/>
      <dgm:spPr/>
      <dgm:t>
        <a:bodyPr/>
        <a:lstStyle/>
        <a:p>
          <a:endParaRPr lang="en-US" sz="2800"/>
        </a:p>
      </dgm:t>
    </dgm:pt>
    <dgm:pt modelId="{1994D2E9-340E-4D87-BBB9-C539EAA453F9}" type="sibTrans" cxnId="{88B4C868-FB87-46E1-AE48-F4A5874E122C}">
      <dgm:prSet/>
      <dgm:spPr/>
      <dgm:t>
        <a:bodyPr/>
        <a:lstStyle/>
        <a:p>
          <a:endParaRPr lang="en-US" sz="2800"/>
        </a:p>
      </dgm:t>
    </dgm:pt>
    <dgm:pt modelId="{2A77BDFE-1F5F-4736-A644-72CFBE78ECEE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3.3.8 (Affine independence)</a:t>
          </a:r>
          <a:endParaRPr lang="en-US" sz="700" dirty="0"/>
        </a:p>
      </dgm:t>
    </dgm:pt>
    <dgm:pt modelId="{3382060A-36A1-4623-AF40-A3680C93BBD1}" type="parTrans" cxnId="{CD32B706-1198-469E-920B-D628DBFD2C24}">
      <dgm:prSet/>
      <dgm:spPr/>
      <dgm:t>
        <a:bodyPr/>
        <a:lstStyle/>
        <a:p>
          <a:endParaRPr lang="en-US" sz="2800"/>
        </a:p>
      </dgm:t>
    </dgm:pt>
    <dgm:pt modelId="{FCECAEB0-50C0-4A18-8014-0AF562670EB8}" type="sibTrans" cxnId="{CD32B706-1198-469E-920B-D628DBFD2C24}">
      <dgm:prSet/>
      <dgm:spPr/>
      <dgm:t>
        <a:bodyPr/>
        <a:lstStyle/>
        <a:p>
          <a:endParaRPr lang="en-US" sz="2800"/>
        </a:p>
      </dgm:t>
    </dgm:pt>
    <dgm:pt modelId="{69EA68F8-9A2F-47C8-A6DF-F706E2FFDFBA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3.3.12 (Proper labeling)</a:t>
          </a:r>
          <a:endParaRPr lang="en-US" sz="700" dirty="0"/>
        </a:p>
      </dgm:t>
    </dgm:pt>
    <dgm:pt modelId="{327846DF-F0DA-4BA6-8E8D-59FFE9ED91B4}" type="parTrans" cxnId="{BC938515-B853-43AF-8A41-31FC4A478BA9}">
      <dgm:prSet/>
      <dgm:spPr/>
      <dgm:t>
        <a:bodyPr/>
        <a:lstStyle/>
        <a:p>
          <a:endParaRPr lang="en-US" sz="2800"/>
        </a:p>
      </dgm:t>
    </dgm:pt>
    <dgm:pt modelId="{D1538525-8808-44CB-853F-F092DC7D9BFA}" type="sibTrans" cxnId="{BC938515-B853-43AF-8A41-31FC4A478BA9}">
      <dgm:prSet/>
      <dgm:spPr/>
      <dgm:t>
        <a:bodyPr/>
        <a:lstStyle/>
        <a:p>
          <a:endParaRPr lang="en-US" sz="2800"/>
        </a:p>
      </dgm:t>
    </dgm:pt>
    <dgm:pt modelId="{0D92D0E2-34EB-496F-8D10-5382FE951506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3.3.11 (Simplicial subdivision)</a:t>
          </a:r>
          <a:endParaRPr lang="en-US" sz="700" dirty="0"/>
        </a:p>
      </dgm:t>
    </dgm:pt>
    <dgm:pt modelId="{E785BB1E-F8F6-4F54-99FC-43692B0B423B}" type="parTrans" cxnId="{A9F24285-D670-4D74-A50E-2B1E94696FFE}">
      <dgm:prSet/>
      <dgm:spPr/>
      <dgm:t>
        <a:bodyPr/>
        <a:lstStyle/>
        <a:p>
          <a:endParaRPr lang="en-US" sz="2800"/>
        </a:p>
      </dgm:t>
    </dgm:pt>
    <dgm:pt modelId="{4FB5F1A4-5FA6-48F2-96AB-8784B3CF16D7}" type="sibTrans" cxnId="{A9F24285-D670-4D74-A50E-2B1E94696FFE}">
      <dgm:prSet/>
      <dgm:spPr/>
      <dgm:t>
        <a:bodyPr/>
        <a:lstStyle/>
        <a:p>
          <a:endParaRPr lang="en-US" sz="2800"/>
        </a:p>
      </dgm:t>
    </dgm:pt>
    <dgm:pt modelId="{8940B8F0-DC66-45B3-8CDD-442F64A08F62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800" dirty="0" smtClean="0"/>
            <a:t>Definition 3.3.9 (n-simplex)</a:t>
          </a:r>
          <a:endParaRPr lang="en-US" sz="800" dirty="0"/>
        </a:p>
      </dgm:t>
    </dgm:pt>
    <dgm:pt modelId="{75804CB7-9470-49EA-9239-B8F038D0FDFB}" type="parTrans" cxnId="{5CF226BB-2E40-4DFA-876F-BC35BF382F6B}">
      <dgm:prSet/>
      <dgm:spPr/>
      <dgm:t>
        <a:bodyPr/>
        <a:lstStyle/>
        <a:p>
          <a:endParaRPr lang="en-US" sz="2800"/>
        </a:p>
      </dgm:t>
    </dgm:pt>
    <dgm:pt modelId="{C5B56412-0CCB-4ECF-9902-FA76A1438908}" type="sibTrans" cxnId="{5CF226BB-2E40-4DFA-876F-BC35BF382F6B}">
      <dgm:prSet/>
      <dgm:spPr/>
      <dgm:t>
        <a:bodyPr/>
        <a:lstStyle/>
        <a:p>
          <a:endParaRPr lang="en-US" sz="2800"/>
        </a:p>
      </dgm:t>
    </dgm:pt>
    <dgm:pt modelId="{27D3771E-AA55-4EBF-8A42-C4967F08FE85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3.3.16 (Centroid)</a:t>
          </a:r>
          <a:endParaRPr lang="en-US" sz="700" dirty="0"/>
        </a:p>
      </dgm:t>
    </dgm:pt>
    <dgm:pt modelId="{F6E1DEF7-FD20-42F2-BD8E-32F59A756915}" type="parTrans" cxnId="{EF70D9FD-41BC-4105-A656-C84ED0B2DEB3}">
      <dgm:prSet/>
      <dgm:spPr/>
      <dgm:t>
        <a:bodyPr/>
        <a:lstStyle/>
        <a:p>
          <a:endParaRPr lang="en-US" sz="2800"/>
        </a:p>
      </dgm:t>
    </dgm:pt>
    <dgm:pt modelId="{3EC4C843-B269-497F-88D9-C40B054C776F}" type="sibTrans" cxnId="{EF70D9FD-41BC-4105-A656-C84ED0B2DEB3}">
      <dgm:prSet/>
      <dgm:spPr/>
      <dgm:t>
        <a:bodyPr/>
        <a:lstStyle/>
        <a:p>
          <a:endParaRPr lang="en-US" sz="2800"/>
        </a:p>
      </dgm:t>
    </dgm:pt>
    <dgm:pt modelId="{55570923-336F-4AB9-9927-94839827907D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3.3.15 (Compactness)</a:t>
          </a:r>
          <a:endParaRPr lang="en-US" sz="700" dirty="0"/>
        </a:p>
      </dgm:t>
    </dgm:pt>
    <dgm:pt modelId="{035D9936-9C76-4E77-B6F0-0F2409E86F11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mc:AlternateContent xmlns:mc="http://schemas.openxmlformats.org/markup-compatibility/2006" xmlns:a14="http://schemas.microsoft.com/office/drawing/2010/main">
      <mc:Choice Requires="a14">
        <dgm:pt modelId="{A96F63BA-C8E4-40BC-87C4-FF4DB218B0C9}">
          <dgm:prSet phldrT="[Text]" custT="1"/>
          <dgm:spPr>
            <a:solidFill>
              <a:srgbClr val="CCFFCC"/>
            </a:solidFill>
          </dgm:spPr>
          <dgm:t>
            <a:bodyPr lIns="45720" tIns="45720" rIns="45720" bIns="45720"/>
            <a:lstStyle/>
            <a:p>
              <a:r>
                <a:rPr lang="en-US" sz="900" b="1" dirty="0" smtClean="0"/>
                <a:t>Equation (3.5) </a:t>
              </a:r>
              <a:r>
                <a:rPr lang="en-US" sz="900" b="0" dirty="0" smtClean="0"/>
                <a:t>(Adjusted </a:t>
              </a:r>
              <a:r>
                <a:rPr lang="en-US" sz="900" b="0" dirty="0" err="1" smtClean="0"/>
                <a:t>pmf</a:t>
              </a:r>
              <a:r>
                <a:rPr lang="en-US" sz="900" b="0" dirty="0" smtClean="0"/>
                <a:t> on supports)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m:oMathPara>
              </a14:m>
              <a:endParaRPr lang="en-US" sz="900" b="0" dirty="0" smtClean="0">
                <a:ea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m:oMathPara>
              </a14:m>
              <a:endParaRPr lang="en-US" sz="900" b="0" dirty="0" smtClean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m:oMathPara>
              </a14:m>
              <a:endParaRPr lang="en-US" sz="900" dirty="0"/>
            </a:p>
          </dgm:t>
        </dgm:pt>
      </mc:Choice>
      <mc:Fallback xmlns="">
        <dgm:pt modelId="{A96F63BA-C8E4-40BC-87C4-FF4DB218B0C9}">
          <dgm:prSet phldrT="[Text]" custT="1"/>
          <dgm:spPr>
            <a:solidFill>
              <a:srgbClr val="CCFFCC"/>
            </a:solidFill>
          </dgm:spPr>
          <dgm:t>
            <a:bodyPr lIns="45720" tIns="45720" rIns="45720" bIns="45720"/>
            <a:lstStyle/>
            <a:p>
              <a:r>
                <a:rPr lang="en-US" sz="900" b="1" dirty="0" smtClean="0"/>
                <a:t>Equation (3.5) </a:t>
              </a:r>
              <a:r>
                <a:rPr lang="en-US" sz="900" b="0" dirty="0" smtClean="0"/>
                <a:t>(Adjusted </a:t>
              </a:r>
              <a:r>
                <a:rPr lang="en-US" sz="900" b="0" dirty="0" err="1" smtClean="0"/>
                <a:t>pmf</a:t>
              </a:r>
              <a:r>
                <a:rPr lang="en-US" sz="900" b="0" dirty="0" smtClean="0"/>
                <a:t> on supports)</a:t>
              </a:r>
            </a:p>
            <a:p>
              <a:r>
                <a:rPr lang="en-US" sz="9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𝜑</a:t>
              </a:r>
              <a:r>
                <a:rPr lang="en-US" sz="9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_(𝑖,𝑎_𝑖 ) (𝑠)=max⁡{0,𝑢_𝑖 (𝑎_𝑖,𝑠_(−𝑖) )−𝑢_𝑖 (𝑠)}</a:t>
              </a:r>
              <a:endParaRPr lang="en-US" sz="900" b="0" dirty="0" smtClean="0">
                <a:ea typeface="Cambria Math" panose="02040503050406030204" pitchFamily="18" charset="0"/>
              </a:endParaRPr>
            </a:p>
            <a:p>
              <a:r>
                <a:rPr lang="en-US" sz="900" b="0" i="0" smtClean="0">
                  <a:latin typeface="Cambria Math" panose="02040503050406030204" pitchFamily="18" charset="0"/>
                </a:rPr>
                <a:t>𝑠</a:t>
              </a:r>
              <a:r>
                <a:rPr lang="en-US" sz="900" b="0" i="0" smtClean="0">
                  <a:latin typeface="Cambria Math" panose="02040503050406030204" pitchFamily="18" charset="0"/>
                </a:rPr>
                <a:t>_</a:t>
              </a:r>
              <a:r>
                <a:rPr lang="en-US" sz="900" b="0" i="0" smtClean="0">
                  <a:latin typeface="Cambria Math" panose="02040503050406030204" pitchFamily="18" charset="0"/>
                </a:rPr>
                <a:t>𝑖^′ (𝑎_𝑖 )=(𝑠_𝑖 (𝑎_𝑖 )+</a:t>
              </a:r>
              <a:r>
                <a:rPr lang="en-US" sz="9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𝜑_(𝑖,𝑎_𝑖 ) (𝑠)</a:t>
              </a:r>
              <a:r>
                <a:rPr lang="en-US" sz="9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)/(∑_(</a:t>
              </a:r>
              <a:r>
                <a:rPr lang="en-US" sz="900" b="0" i="0" smtClean="0">
                  <a:latin typeface="Cambria Math" panose="02040503050406030204" pitchFamily="18" charset="0"/>
                </a:rPr>
                <a:t>𝑏_𝑖∈𝐴_𝑖)</a:t>
              </a:r>
              <a:r>
                <a:rPr lang="en-US" sz="9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▒</a:t>
              </a:r>
              <a:r>
                <a:rPr lang="en-US" sz="9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(𝑠_𝑖 (𝑏_𝑖 )+</a:t>
              </a:r>
              <a:r>
                <a:rPr lang="en-US" sz="9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𝜑_(𝑖,</a:t>
              </a:r>
              <a:r>
                <a:rPr lang="en-US" sz="9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𝑏</a:t>
              </a:r>
              <a:r>
                <a:rPr lang="en-US" sz="9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9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𝑖 ) (𝑠)) </a:t>
              </a:r>
              <a:r>
                <a:rPr lang="en-US" sz="9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900" b="0" dirty="0" smtClean="0"/>
            </a:p>
            <a:p>
              <a:r>
                <a:rPr lang="en-US" sz="900" i="0">
                  <a:latin typeface="Cambria Math" panose="02040503050406030204" pitchFamily="18" charset="0"/>
                </a:rPr>
                <a:t>𝑠</a:t>
              </a:r>
              <a:r>
                <a:rPr lang="en-US" sz="900" i="0" smtClean="0">
                  <a:latin typeface="Cambria Math" panose="02040503050406030204" pitchFamily="18" charset="0"/>
                </a:rPr>
                <a:t>_</a:t>
              </a:r>
              <a:r>
                <a:rPr lang="en-US" sz="900" i="0">
                  <a:latin typeface="Cambria Math" panose="02040503050406030204" pitchFamily="18" charset="0"/>
                </a:rPr>
                <a:t>𝑖^′ (𝑎_𝑖 )=(𝑠_𝑖 (𝑎_𝑖 )+</a:t>
              </a:r>
              <a:r>
                <a:rPr lang="en-US" sz="9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𝜑_(𝑖,𝑎_𝑖 ) (𝑠))/(</a:t>
              </a:r>
              <a:r>
                <a:rPr lang="en-US" sz="9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1+</a:t>
              </a:r>
              <a:r>
                <a:rPr lang="en-US" sz="9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∑_(</a:t>
              </a:r>
              <a:r>
                <a:rPr lang="en-US" sz="900" i="0">
                  <a:latin typeface="Cambria Math" panose="02040503050406030204" pitchFamily="18" charset="0"/>
                </a:rPr>
                <a:t>𝑏_𝑖∈𝐴_𝑖)</a:t>
              </a:r>
              <a:r>
                <a:rPr lang="en-US" sz="900" i="0">
                  <a:latin typeface="Cambria Math" panose="02040503050406030204" pitchFamily="18" charset="0"/>
                  <a:ea typeface="Cambria Math" panose="02040503050406030204" pitchFamily="18" charset="0"/>
                </a:rPr>
                <a:t>▒〖𝜑_(𝑖,𝑏_𝑖 ) (𝑠) 〗)</a:t>
              </a:r>
              <a:endParaRPr lang="en-US" sz="900" dirty="0"/>
            </a:p>
          </dgm:t>
        </dgm:pt>
      </mc:Fallback>
    </mc:AlternateContent>
    <dgm:pt modelId="{67EF5852-8A0C-49C8-A3C3-356FA54C467D}" type="sibTrans" cxnId="{8AC604A8-3BF7-4C86-9898-87D1E446ADD7}">
      <dgm:prSet/>
      <dgm:spPr/>
      <dgm:t>
        <a:bodyPr/>
        <a:lstStyle/>
        <a:p>
          <a:endParaRPr lang="en-US" sz="2800"/>
        </a:p>
      </dgm:t>
    </dgm:pt>
    <dgm:pt modelId="{6AAE4FCD-8C3A-4ECC-928C-18CE065CB836}" type="parTrans" cxnId="{8AC604A8-3BF7-4C86-9898-87D1E446ADD7}">
      <dgm:prSet/>
      <dgm:spPr/>
      <dgm:t>
        <a:bodyPr/>
        <a:lstStyle/>
        <a:p>
          <a:endParaRPr lang="en-US" sz="2800"/>
        </a:p>
      </dgm:t>
    </dgm:pt>
    <dgm:pt modelId="{98D4EAEC-D93E-4C98-8683-F7729BDBACBA}" type="sibTrans" cxnId="{125FBD16-492B-41BD-BAA7-9FFEE81E861A}">
      <dgm:prSet/>
      <dgm:spPr/>
      <dgm:t>
        <a:bodyPr/>
        <a:lstStyle/>
        <a:p>
          <a:endParaRPr lang="en-US" sz="2800"/>
        </a:p>
      </dgm:t>
    </dgm:pt>
    <dgm:pt modelId="{C92DBB0B-8963-4CE0-AF00-1820BDCDB6D2}" type="parTrans" cxnId="{125FBD16-492B-41BD-BAA7-9FFEE81E861A}">
      <dgm:prSet/>
      <dgm:spPr/>
      <dgm:t>
        <a:bodyPr/>
        <a:lstStyle/>
        <a:p>
          <a:endParaRPr lang="en-US" sz="2800"/>
        </a:p>
      </dgm:t>
    </dgm:pt>
    <dgm:pt modelId="{65158AF3-8618-4B27-AB14-AB1414B9FC88}" type="sibTrans" cxnId="{B6E05D85-10EF-4511-845A-CD6E21F260E5}">
      <dgm:prSet/>
      <dgm:spPr/>
      <dgm:t>
        <a:bodyPr/>
        <a:lstStyle/>
        <a:p>
          <a:endParaRPr lang="en-US" sz="2800"/>
        </a:p>
      </dgm:t>
    </dgm:pt>
    <dgm:pt modelId="{03C983E8-52A7-45E5-9D5A-59DBE12E343B}" type="parTrans" cxnId="{B6E05D85-10EF-4511-845A-CD6E21F260E5}">
      <dgm:prSet/>
      <dgm:spPr/>
      <dgm:t>
        <a:bodyPr/>
        <a:lstStyle/>
        <a:p>
          <a:endParaRPr lang="en-US" sz="2800"/>
        </a:p>
      </dgm:t>
    </dgm:pt>
    <dgm:pt modelId="{79FE7FA2-A5B6-423F-85EF-FDACEAB8B3F1}" type="pres">
      <dgm:prSet presAssocID="{A3FFABAA-2577-4D59-986C-82173BBFA2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CD9939-33F0-40E1-B10D-8EEC043890F0}" type="pres">
      <dgm:prSet presAssocID="{6891A995-DB07-461C-B6F6-522E70C9CA9B}" presName="hierRoot1" presStyleCnt="0">
        <dgm:presLayoutVars>
          <dgm:hierBranch val="init"/>
        </dgm:presLayoutVars>
      </dgm:prSet>
      <dgm:spPr/>
    </dgm:pt>
    <dgm:pt modelId="{5B620E62-CB8D-44AE-9032-8A1B2C9538D4}" type="pres">
      <dgm:prSet presAssocID="{6891A995-DB07-461C-B6F6-522E70C9CA9B}" presName="rootComposite1" presStyleCnt="0"/>
      <dgm:spPr/>
    </dgm:pt>
    <dgm:pt modelId="{A034A311-96F8-43EE-B6B4-AB24D68AA4ED}" type="pres">
      <dgm:prSet presAssocID="{6891A995-DB07-461C-B6F6-522E70C9CA9B}" presName="rootText1" presStyleLbl="node0" presStyleIdx="0" presStyleCnt="1" custScaleX="379176" custScaleY="145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1CAB7-F81A-40AB-9469-00BE4EF4DC5C}" type="pres">
      <dgm:prSet presAssocID="{6891A995-DB07-461C-B6F6-522E70C9CA9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B0789B-F096-471B-A5CE-693E03750417}" type="pres">
      <dgm:prSet presAssocID="{6891A995-DB07-461C-B6F6-522E70C9CA9B}" presName="hierChild2" presStyleCnt="0"/>
      <dgm:spPr/>
    </dgm:pt>
    <dgm:pt modelId="{0B02C821-8253-41CE-9C7F-1BE767163269}" type="pres">
      <dgm:prSet presAssocID="{6AAE4FCD-8C3A-4ECC-928C-18CE065CB83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15739DD-B4CC-4191-AFEC-2B963165CEC3}" type="pres">
      <dgm:prSet presAssocID="{A96F63BA-C8E4-40BC-87C4-FF4DB218B0C9}" presName="hierRoot2" presStyleCnt="0">
        <dgm:presLayoutVars>
          <dgm:hierBranch val="init"/>
        </dgm:presLayoutVars>
      </dgm:prSet>
      <dgm:spPr/>
    </dgm:pt>
    <dgm:pt modelId="{36EF82A5-3330-4911-AFBC-7A0B111BDC6C}" type="pres">
      <dgm:prSet presAssocID="{A96F63BA-C8E4-40BC-87C4-FF4DB218B0C9}" presName="rootComposite" presStyleCnt="0"/>
      <dgm:spPr/>
    </dgm:pt>
    <dgm:pt modelId="{A1320E5E-5D52-4D83-BAD4-E6920CB79689}" type="pres">
      <dgm:prSet presAssocID="{A96F63BA-C8E4-40BC-87C4-FF4DB218B0C9}" presName="rootText" presStyleLbl="node2" presStyleIdx="0" presStyleCnt="2" custScaleX="339874" custScaleY="377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7997B-B406-404C-B4C8-E52771776E2F}" type="pres">
      <dgm:prSet presAssocID="{A96F63BA-C8E4-40BC-87C4-FF4DB218B0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FCB24D98-3139-44E9-AB90-CD249714BE8C}" type="pres">
      <dgm:prSet presAssocID="{A96F63BA-C8E4-40BC-87C4-FF4DB218B0C9}" presName="hierChild4" presStyleCnt="0"/>
      <dgm:spPr/>
    </dgm:pt>
    <dgm:pt modelId="{2129B46E-0F1E-43B2-ABFD-7036413970E4}" type="pres">
      <dgm:prSet presAssocID="{03C983E8-52A7-45E5-9D5A-59DBE12E343B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5038DA4-4A27-492E-AF54-62B2E8B92B83}" type="pres">
      <dgm:prSet presAssocID="{035D9936-9C76-4E77-B6F0-0F2409E86F11}" presName="hierRoot2" presStyleCnt="0">
        <dgm:presLayoutVars>
          <dgm:hierBranch val="init"/>
        </dgm:presLayoutVars>
      </dgm:prSet>
      <dgm:spPr/>
    </dgm:pt>
    <dgm:pt modelId="{FCA642C3-75A6-4DED-9AC1-E8AB1171CC3F}" type="pres">
      <dgm:prSet presAssocID="{035D9936-9C76-4E77-B6F0-0F2409E86F11}" presName="rootComposite" presStyleCnt="0"/>
      <dgm:spPr/>
    </dgm:pt>
    <dgm:pt modelId="{1B3149B3-2DD2-4AEC-8FA2-CB0C2F4224BA}" type="pres">
      <dgm:prSet presAssocID="{035D9936-9C76-4E77-B6F0-0F2409E86F11}" presName="rootText" presStyleLbl="node3" presStyleIdx="0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BB2DE-94FF-4209-AA16-359E8F6CF6EB}" type="pres">
      <dgm:prSet presAssocID="{035D9936-9C76-4E77-B6F0-0F2409E86F11}" presName="rootConnector" presStyleLbl="node3" presStyleIdx="0" presStyleCnt="7"/>
      <dgm:spPr/>
      <dgm:t>
        <a:bodyPr/>
        <a:lstStyle/>
        <a:p>
          <a:endParaRPr lang="en-US"/>
        </a:p>
      </dgm:t>
    </dgm:pt>
    <dgm:pt modelId="{4CE06C32-B9C5-4995-A57C-CBEB3F018BE5}" type="pres">
      <dgm:prSet presAssocID="{035D9936-9C76-4E77-B6F0-0F2409E86F11}" presName="hierChild4" presStyleCnt="0"/>
      <dgm:spPr/>
    </dgm:pt>
    <dgm:pt modelId="{51D81039-CBEF-4BD8-BB1A-9C3E987154B7}" type="pres">
      <dgm:prSet presAssocID="{035D9936-9C76-4E77-B6F0-0F2409E86F11}" presName="hierChild5" presStyleCnt="0"/>
      <dgm:spPr/>
    </dgm:pt>
    <dgm:pt modelId="{3BF5EE5B-D67E-407C-91DC-2F4CE557B068}" type="pres">
      <dgm:prSet presAssocID="{C92DBB0B-8963-4CE0-AF00-1820BDCDB6D2}" presName="Name37" presStyleLbl="parChTrans1D3" presStyleIdx="1" presStyleCnt="7"/>
      <dgm:spPr/>
      <dgm:t>
        <a:bodyPr/>
        <a:lstStyle/>
        <a:p>
          <a:endParaRPr lang="en-US"/>
        </a:p>
      </dgm:t>
    </dgm:pt>
    <dgm:pt modelId="{EFDE7F8F-1BCB-4B47-B470-05D1BDC8D0AF}" type="pres">
      <dgm:prSet presAssocID="{55570923-336F-4AB9-9927-94839827907D}" presName="hierRoot2" presStyleCnt="0">
        <dgm:presLayoutVars>
          <dgm:hierBranch val="init"/>
        </dgm:presLayoutVars>
      </dgm:prSet>
      <dgm:spPr/>
    </dgm:pt>
    <dgm:pt modelId="{34D4E928-06F8-47FA-908F-D3B868E78219}" type="pres">
      <dgm:prSet presAssocID="{55570923-336F-4AB9-9927-94839827907D}" presName="rootComposite" presStyleCnt="0"/>
      <dgm:spPr/>
    </dgm:pt>
    <dgm:pt modelId="{6D0F7A2C-BB5D-4809-9A42-657684B2A87A}" type="pres">
      <dgm:prSet presAssocID="{55570923-336F-4AB9-9927-94839827907D}" presName="rootText" presStyleLbl="node3" presStyleIdx="1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7646EC-E830-409A-8725-FCD1604EE5D4}" type="pres">
      <dgm:prSet presAssocID="{55570923-336F-4AB9-9927-94839827907D}" presName="rootConnector" presStyleLbl="node3" presStyleIdx="1" presStyleCnt="7"/>
      <dgm:spPr/>
      <dgm:t>
        <a:bodyPr/>
        <a:lstStyle/>
        <a:p>
          <a:endParaRPr lang="en-US"/>
        </a:p>
      </dgm:t>
    </dgm:pt>
    <dgm:pt modelId="{0607ABD8-4C80-4458-B99D-DBC2FA70626D}" type="pres">
      <dgm:prSet presAssocID="{55570923-336F-4AB9-9927-94839827907D}" presName="hierChild4" presStyleCnt="0"/>
      <dgm:spPr/>
    </dgm:pt>
    <dgm:pt modelId="{52CA562C-DD62-4019-85BB-3ACA713D5D4D}" type="pres">
      <dgm:prSet presAssocID="{55570923-336F-4AB9-9927-94839827907D}" presName="hierChild5" presStyleCnt="0"/>
      <dgm:spPr/>
    </dgm:pt>
    <dgm:pt modelId="{C8CC09C6-A32C-4892-ADCC-CD9DF3561721}" type="pres">
      <dgm:prSet presAssocID="{A96F63BA-C8E4-40BC-87C4-FF4DB218B0C9}" presName="hierChild5" presStyleCnt="0"/>
      <dgm:spPr/>
    </dgm:pt>
    <dgm:pt modelId="{63A64592-C7BF-44AA-B6B8-ED4A73EE8EC4}" type="pres">
      <dgm:prSet presAssocID="{C9CCA4C3-70AE-422B-8555-12218292AED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CB69196-167C-4F17-9FCD-150B7E0A3FFA}" type="pres">
      <dgm:prSet presAssocID="{452F6994-BA1C-4B44-933E-3EABA2411898}" presName="hierRoot2" presStyleCnt="0">
        <dgm:presLayoutVars>
          <dgm:hierBranch val="init"/>
        </dgm:presLayoutVars>
      </dgm:prSet>
      <dgm:spPr/>
    </dgm:pt>
    <dgm:pt modelId="{76BB99D6-BC48-4528-8271-BCC6B2907B5D}" type="pres">
      <dgm:prSet presAssocID="{452F6994-BA1C-4B44-933E-3EABA2411898}" presName="rootComposite" presStyleCnt="0"/>
      <dgm:spPr/>
    </dgm:pt>
    <dgm:pt modelId="{DB0325D3-3B63-491E-BFE9-0DF9BBFE5ADA}" type="pres">
      <dgm:prSet presAssocID="{452F6994-BA1C-4B44-933E-3EABA2411898}" presName="rootText" presStyleLbl="node2" presStyleIdx="1" presStyleCnt="2" custScaleX="306172" custScaleY="377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00B2D-2E75-40B9-8F1A-45F6C3D1803F}" type="pres">
      <dgm:prSet presAssocID="{452F6994-BA1C-4B44-933E-3EABA2411898}" presName="rootConnector" presStyleLbl="node2" presStyleIdx="1" presStyleCnt="2"/>
      <dgm:spPr/>
      <dgm:t>
        <a:bodyPr/>
        <a:lstStyle/>
        <a:p>
          <a:endParaRPr lang="en-US"/>
        </a:p>
      </dgm:t>
    </dgm:pt>
    <dgm:pt modelId="{C73F4027-7A6D-4C01-BACE-B12CB7840F81}" type="pres">
      <dgm:prSet presAssocID="{452F6994-BA1C-4B44-933E-3EABA2411898}" presName="hierChild4" presStyleCnt="0"/>
      <dgm:spPr/>
    </dgm:pt>
    <dgm:pt modelId="{17DAB59C-1AAD-4F0D-8196-38294AB943E0}" type="pres">
      <dgm:prSet presAssocID="{1E01EC8A-B909-432D-B7CF-305F5A6BBB4E}" presName="Name37" presStyleLbl="parChTrans1D3" presStyleIdx="2" presStyleCnt="7"/>
      <dgm:spPr/>
      <dgm:t>
        <a:bodyPr/>
        <a:lstStyle/>
        <a:p>
          <a:endParaRPr lang="en-US"/>
        </a:p>
      </dgm:t>
    </dgm:pt>
    <dgm:pt modelId="{9E821118-4421-47C1-8921-C20C95FDBDDA}" type="pres">
      <dgm:prSet presAssocID="{E71909A8-2E4A-4B76-B76B-DFB07FC25FB4}" presName="hierRoot2" presStyleCnt="0">
        <dgm:presLayoutVars>
          <dgm:hierBranch val="init"/>
        </dgm:presLayoutVars>
      </dgm:prSet>
      <dgm:spPr/>
    </dgm:pt>
    <dgm:pt modelId="{1598AFA7-EC05-44B2-BED6-E94CEB1AF82A}" type="pres">
      <dgm:prSet presAssocID="{E71909A8-2E4A-4B76-B76B-DFB07FC25FB4}" presName="rootComposite" presStyleCnt="0"/>
      <dgm:spPr/>
    </dgm:pt>
    <dgm:pt modelId="{980D4D56-1470-4C3C-ACB3-3E9D586FF5B7}" type="pres">
      <dgm:prSet presAssocID="{E71909A8-2E4A-4B76-B76B-DFB07FC25FB4}" presName="rootText" presStyleLbl="node3" presStyleIdx="2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8E5A5-B18D-42F3-8C1F-386CFDA8A30D}" type="pres">
      <dgm:prSet presAssocID="{E71909A8-2E4A-4B76-B76B-DFB07FC25FB4}" presName="rootConnector" presStyleLbl="node3" presStyleIdx="2" presStyleCnt="7"/>
      <dgm:spPr/>
      <dgm:t>
        <a:bodyPr/>
        <a:lstStyle/>
        <a:p>
          <a:endParaRPr lang="en-US"/>
        </a:p>
      </dgm:t>
    </dgm:pt>
    <dgm:pt modelId="{E10F56E1-F395-4128-89F3-E6E009BD635A}" type="pres">
      <dgm:prSet presAssocID="{E71909A8-2E4A-4B76-B76B-DFB07FC25FB4}" presName="hierChild4" presStyleCnt="0"/>
      <dgm:spPr/>
    </dgm:pt>
    <dgm:pt modelId="{72FB6632-6E37-4086-8D35-443ECF31C6AD}" type="pres">
      <dgm:prSet presAssocID="{E71909A8-2E4A-4B76-B76B-DFB07FC25FB4}" presName="hierChild5" presStyleCnt="0"/>
      <dgm:spPr/>
    </dgm:pt>
    <dgm:pt modelId="{7E5CB529-6C32-46AB-8536-164A29283666}" type="pres">
      <dgm:prSet presAssocID="{EEC711F2-9CDB-428D-A72E-A365E231D84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712FECA8-39E7-46B4-8FC2-53700BF36EB1}" type="pres">
      <dgm:prSet presAssocID="{7880DB6E-FCEE-4CD3-87DC-6FE0B30489B7}" presName="hierRoot2" presStyleCnt="0">
        <dgm:presLayoutVars>
          <dgm:hierBranch val="init"/>
        </dgm:presLayoutVars>
      </dgm:prSet>
      <dgm:spPr/>
    </dgm:pt>
    <dgm:pt modelId="{C224A995-41E6-4297-9560-3AE791439E9F}" type="pres">
      <dgm:prSet presAssocID="{7880DB6E-FCEE-4CD3-87DC-6FE0B30489B7}" presName="rootComposite" presStyleCnt="0"/>
      <dgm:spPr/>
    </dgm:pt>
    <dgm:pt modelId="{7B656729-4359-48D5-9DD3-3BBE75654C6A}" type="pres">
      <dgm:prSet presAssocID="{7880DB6E-FCEE-4CD3-87DC-6FE0B30489B7}" presName="rootText" presStyleLbl="node3" presStyleIdx="3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570AF-1D20-486A-9BD1-E1A41158976B}" type="pres">
      <dgm:prSet presAssocID="{7880DB6E-FCEE-4CD3-87DC-6FE0B30489B7}" presName="rootConnector" presStyleLbl="node3" presStyleIdx="3" presStyleCnt="7"/>
      <dgm:spPr/>
      <dgm:t>
        <a:bodyPr/>
        <a:lstStyle/>
        <a:p>
          <a:endParaRPr lang="en-US"/>
        </a:p>
      </dgm:t>
    </dgm:pt>
    <dgm:pt modelId="{26E22417-1C01-43BD-8CBB-6EFBC3DBE9DD}" type="pres">
      <dgm:prSet presAssocID="{7880DB6E-FCEE-4CD3-87DC-6FE0B30489B7}" presName="hierChild4" presStyleCnt="0"/>
      <dgm:spPr/>
    </dgm:pt>
    <dgm:pt modelId="{69AE13E8-DF2A-477B-831B-F4BD799A10D4}" type="pres">
      <dgm:prSet presAssocID="{7880DB6E-FCEE-4CD3-87DC-6FE0B30489B7}" presName="hierChild5" presStyleCnt="0"/>
      <dgm:spPr/>
    </dgm:pt>
    <dgm:pt modelId="{3CE90938-EDDB-456C-9BD8-66790AFE73A0}" type="pres">
      <dgm:prSet presAssocID="{CB8D66E9-B79B-41EA-891A-9FD6DB8059CD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BA07E85-5629-4D05-9CE9-46ECA2D89C04}" type="pres">
      <dgm:prSet presAssocID="{52C9115A-F18F-404A-92FE-2B71F8E9F87C}" presName="hierRoot2" presStyleCnt="0">
        <dgm:presLayoutVars>
          <dgm:hierBranch val="init"/>
        </dgm:presLayoutVars>
      </dgm:prSet>
      <dgm:spPr/>
    </dgm:pt>
    <dgm:pt modelId="{9A1E1DA2-B320-4254-B87F-8687ADAC18D2}" type="pres">
      <dgm:prSet presAssocID="{52C9115A-F18F-404A-92FE-2B71F8E9F87C}" presName="rootComposite" presStyleCnt="0"/>
      <dgm:spPr/>
    </dgm:pt>
    <dgm:pt modelId="{B9E997C3-8808-47BA-BE31-ED3CE1350C6D}" type="pres">
      <dgm:prSet presAssocID="{52C9115A-F18F-404A-92FE-2B71F8E9F87C}" presName="rootText" presStyleLbl="node3" presStyleIdx="4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91F3F8-19C5-45A7-BAAC-27B6E781E8AB}" type="pres">
      <dgm:prSet presAssocID="{52C9115A-F18F-404A-92FE-2B71F8E9F87C}" presName="rootConnector" presStyleLbl="node3" presStyleIdx="4" presStyleCnt="7"/>
      <dgm:spPr/>
      <dgm:t>
        <a:bodyPr/>
        <a:lstStyle/>
        <a:p>
          <a:endParaRPr lang="en-US"/>
        </a:p>
      </dgm:t>
    </dgm:pt>
    <dgm:pt modelId="{50B2871A-5E90-4769-B592-40D598B757BF}" type="pres">
      <dgm:prSet presAssocID="{52C9115A-F18F-404A-92FE-2B71F8E9F87C}" presName="hierChild4" presStyleCnt="0"/>
      <dgm:spPr/>
    </dgm:pt>
    <dgm:pt modelId="{70C8ACFC-2031-4FB2-91C7-05AC6CE265E5}" type="pres">
      <dgm:prSet presAssocID="{835E438D-ABF6-4F27-9E1A-0E9B712D2E71}" presName="Name37" presStyleLbl="parChTrans1D4" presStyleIdx="0" presStyleCnt="11"/>
      <dgm:spPr/>
      <dgm:t>
        <a:bodyPr/>
        <a:lstStyle/>
        <a:p>
          <a:endParaRPr lang="en-US"/>
        </a:p>
      </dgm:t>
    </dgm:pt>
    <dgm:pt modelId="{34E88E5E-6021-49C6-BCBB-38D98465970B}" type="pres">
      <dgm:prSet presAssocID="{655C696F-B79E-48DC-8729-E3BE8937E3C6}" presName="hierRoot2" presStyleCnt="0">
        <dgm:presLayoutVars>
          <dgm:hierBranch val="init"/>
        </dgm:presLayoutVars>
      </dgm:prSet>
      <dgm:spPr/>
    </dgm:pt>
    <dgm:pt modelId="{68481ADF-B12F-43A5-AB50-E592D3FA6D08}" type="pres">
      <dgm:prSet presAssocID="{655C696F-B79E-48DC-8729-E3BE8937E3C6}" presName="rootComposite" presStyleCnt="0"/>
      <dgm:spPr/>
    </dgm:pt>
    <dgm:pt modelId="{607CBBC4-947A-495A-B291-ED68C66C0A97}" type="pres">
      <dgm:prSet presAssocID="{655C696F-B79E-48DC-8729-E3BE8937E3C6}" presName="rootText" presStyleLbl="node4" presStyleIdx="0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6F9A08-3D55-42D9-9197-37F465C9D466}" type="pres">
      <dgm:prSet presAssocID="{655C696F-B79E-48DC-8729-E3BE8937E3C6}" presName="rootConnector" presStyleLbl="node4" presStyleIdx="0" presStyleCnt="11"/>
      <dgm:spPr/>
      <dgm:t>
        <a:bodyPr/>
        <a:lstStyle/>
        <a:p>
          <a:endParaRPr lang="en-US"/>
        </a:p>
      </dgm:t>
    </dgm:pt>
    <dgm:pt modelId="{D59A1DFB-D2FA-48D0-BCD5-3D87D69735BB}" type="pres">
      <dgm:prSet presAssocID="{655C696F-B79E-48DC-8729-E3BE8937E3C6}" presName="hierChild4" presStyleCnt="0"/>
      <dgm:spPr/>
    </dgm:pt>
    <dgm:pt modelId="{81632C28-7F01-4200-B072-C61D11C5341C}" type="pres">
      <dgm:prSet presAssocID="{655C696F-B79E-48DC-8729-E3BE8937E3C6}" presName="hierChild5" presStyleCnt="0"/>
      <dgm:spPr/>
    </dgm:pt>
    <dgm:pt modelId="{471883E0-E0AA-479F-8067-EFBA705E7EFB}" type="pres">
      <dgm:prSet presAssocID="{52C9115A-F18F-404A-92FE-2B71F8E9F87C}" presName="hierChild5" presStyleCnt="0"/>
      <dgm:spPr/>
    </dgm:pt>
    <dgm:pt modelId="{C3736931-4BED-4BDF-AD13-F292FC3BF7CE}" type="pres">
      <dgm:prSet presAssocID="{B96C7A1F-E27E-43BB-948D-32A482A8CF81}" presName="Name37" presStyleLbl="parChTrans1D3" presStyleIdx="5" presStyleCnt="7"/>
      <dgm:spPr/>
      <dgm:t>
        <a:bodyPr/>
        <a:lstStyle/>
        <a:p>
          <a:endParaRPr lang="en-US"/>
        </a:p>
      </dgm:t>
    </dgm:pt>
    <dgm:pt modelId="{758669C8-280A-443F-949A-7F539FA6C17F}" type="pres">
      <dgm:prSet presAssocID="{043B4422-18E3-4F85-B4B2-BE6D00894295}" presName="hierRoot2" presStyleCnt="0">
        <dgm:presLayoutVars>
          <dgm:hierBranch val="init"/>
        </dgm:presLayoutVars>
      </dgm:prSet>
      <dgm:spPr/>
    </dgm:pt>
    <dgm:pt modelId="{A9593224-AE44-444D-A604-B61873B82181}" type="pres">
      <dgm:prSet presAssocID="{043B4422-18E3-4F85-B4B2-BE6D00894295}" presName="rootComposite" presStyleCnt="0"/>
      <dgm:spPr/>
    </dgm:pt>
    <dgm:pt modelId="{FFD232DC-F9DD-42AE-B8CC-E52AF9500E25}" type="pres">
      <dgm:prSet presAssocID="{043B4422-18E3-4F85-B4B2-BE6D00894295}" presName="rootText" presStyleLbl="node3" presStyleIdx="5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BBF48-3362-4297-97D2-A1909A40B684}" type="pres">
      <dgm:prSet presAssocID="{043B4422-18E3-4F85-B4B2-BE6D00894295}" presName="rootConnector" presStyleLbl="node3" presStyleIdx="5" presStyleCnt="7"/>
      <dgm:spPr/>
      <dgm:t>
        <a:bodyPr/>
        <a:lstStyle/>
        <a:p>
          <a:endParaRPr lang="en-US"/>
        </a:p>
      </dgm:t>
    </dgm:pt>
    <dgm:pt modelId="{E65C28CE-1BE5-4FE0-A523-AAC0B0AF4210}" type="pres">
      <dgm:prSet presAssocID="{043B4422-18E3-4F85-B4B2-BE6D00894295}" presName="hierChild4" presStyleCnt="0"/>
      <dgm:spPr/>
    </dgm:pt>
    <dgm:pt modelId="{0787E66D-F93E-453F-AEEE-C1607E97DF1F}" type="pres">
      <dgm:prSet presAssocID="{043B4422-18E3-4F85-B4B2-BE6D00894295}" presName="hierChild5" presStyleCnt="0"/>
      <dgm:spPr/>
    </dgm:pt>
    <dgm:pt modelId="{8C006B30-B80B-4973-8667-868A639C0027}" type="pres">
      <dgm:prSet presAssocID="{B4B79C90-A9A6-4D8C-8C45-7303A50A8AE9}" presName="Name37" presStyleLbl="parChTrans1D3" presStyleIdx="6" presStyleCnt="7"/>
      <dgm:spPr/>
      <dgm:t>
        <a:bodyPr/>
        <a:lstStyle/>
        <a:p>
          <a:endParaRPr lang="en-US"/>
        </a:p>
      </dgm:t>
    </dgm:pt>
    <dgm:pt modelId="{BB754B6C-9FD9-465B-B593-48BE04219DF0}" type="pres">
      <dgm:prSet presAssocID="{2B1B9C86-88F9-4C17-9081-F0E88A5ED52E}" presName="hierRoot2" presStyleCnt="0">
        <dgm:presLayoutVars>
          <dgm:hierBranch val="init"/>
        </dgm:presLayoutVars>
      </dgm:prSet>
      <dgm:spPr/>
    </dgm:pt>
    <dgm:pt modelId="{6D54595E-50FA-493D-A1BA-4312400B18CB}" type="pres">
      <dgm:prSet presAssocID="{2B1B9C86-88F9-4C17-9081-F0E88A5ED52E}" presName="rootComposite" presStyleCnt="0"/>
      <dgm:spPr/>
    </dgm:pt>
    <dgm:pt modelId="{BE90628A-0D4D-45F3-84B5-E4E507E25FCE}" type="pres">
      <dgm:prSet presAssocID="{2B1B9C86-88F9-4C17-9081-F0E88A5ED52E}" presName="rootText" presStyleLbl="node3" presStyleIdx="6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F93BA-F80F-4324-A724-5CBBCF41DC89}" type="pres">
      <dgm:prSet presAssocID="{2B1B9C86-88F9-4C17-9081-F0E88A5ED52E}" presName="rootConnector" presStyleLbl="node3" presStyleIdx="6" presStyleCnt="7"/>
      <dgm:spPr/>
      <dgm:t>
        <a:bodyPr/>
        <a:lstStyle/>
        <a:p>
          <a:endParaRPr lang="en-US"/>
        </a:p>
      </dgm:t>
    </dgm:pt>
    <dgm:pt modelId="{3D2391E0-8072-4979-B132-2B317FD303BC}" type="pres">
      <dgm:prSet presAssocID="{2B1B9C86-88F9-4C17-9081-F0E88A5ED52E}" presName="hierChild4" presStyleCnt="0"/>
      <dgm:spPr/>
    </dgm:pt>
    <dgm:pt modelId="{D2A42E78-027C-456A-B71F-4A01340EB76B}" type="pres">
      <dgm:prSet presAssocID="{859B6925-0B28-4DCB-8E13-A272730C04A9}" presName="Name37" presStyleLbl="parChTrans1D4" presStyleIdx="1" presStyleCnt="11"/>
      <dgm:spPr/>
      <dgm:t>
        <a:bodyPr/>
        <a:lstStyle/>
        <a:p>
          <a:endParaRPr lang="en-US"/>
        </a:p>
      </dgm:t>
    </dgm:pt>
    <dgm:pt modelId="{F507F7B9-9429-47F8-8DB3-9C8A9F1ABCDA}" type="pres">
      <dgm:prSet presAssocID="{A750426B-E659-453A-8CC9-3D8600AE6CBD}" presName="hierRoot2" presStyleCnt="0">
        <dgm:presLayoutVars>
          <dgm:hierBranch val="init"/>
        </dgm:presLayoutVars>
      </dgm:prSet>
      <dgm:spPr/>
    </dgm:pt>
    <dgm:pt modelId="{A7529C29-290B-4287-87A1-6C170B0288F2}" type="pres">
      <dgm:prSet presAssocID="{A750426B-E659-453A-8CC9-3D8600AE6CBD}" presName="rootComposite" presStyleCnt="0"/>
      <dgm:spPr/>
    </dgm:pt>
    <dgm:pt modelId="{BDFC1E09-2699-4548-9E3D-A7E99C44ACD3}" type="pres">
      <dgm:prSet presAssocID="{A750426B-E659-453A-8CC9-3D8600AE6CBD}" presName="rootText" presStyleLbl="node4" presStyleIdx="1" presStyleCnt="11" custScaleX="170598" custScaleY="100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203F8-A6EA-4251-B942-B2C4F0038A7D}" type="pres">
      <dgm:prSet presAssocID="{A750426B-E659-453A-8CC9-3D8600AE6CBD}" presName="rootConnector" presStyleLbl="node4" presStyleIdx="1" presStyleCnt="11"/>
      <dgm:spPr/>
      <dgm:t>
        <a:bodyPr/>
        <a:lstStyle/>
        <a:p>
          <a:endParaRPr lang="en-US"/>
        </a:p>
      </dgm:t>
    </dgm:pt>
    <dgm:pt modelId="{F6B3E9CD-EFDE-461C-992E-D86C44185A4C}" type="pres">
      <dgm:prSet presAssocID="{A750426B-E659-453A-8CC9-3D8600AE6CBD}" presName="hierChild4" presStyleCnt="0"/>
      <dgm:spPr/>
    </dgm:pt>
    <dgm:pt modelId="{3F4C1BD0-7AE1-4697-8AF7-EF5D97BF9282}" type="pres">
      <dgm:prSet presAssocID="{31406485-ED21-4DF6-8CC4-BF01E554D1C1}" presName="Name37" presStyleLbl="parChTrans1D4" presStyleIdx="2" presStyleCnt="11"/>
      <dgm:spPr/>
      <dgm:t>
        <a:bodyPr/>
        <a:lstStyle/>
        <a:p>
          <a:endParaRPr lang="en-US"/>
        </a:p>
      </dgm:t>
    </dgm:pt>
    <dgm:pt modelId="{F0A1D788-2E60-48C8-AAC6-831C7F97FA45}" type="pres">
      <dgm:prSet presAssocID="{44B927AC-E49D-43A2-9871-7F054D0907C4}" presName="hierRoot2" presStyleCnt="0">
        <dgm:presLayoutVars>
          <dgm:hierBranch val="init"/>
        </dgm:presLayoutVars>
      </dgm:prSet>
      <dgm:spPr/>
    </dgm:pt>
    <dgm:pt modelId="{8D8385D8-C02F-4391-BF5E-85371827A31D}" type="pres">
      <dgm:prSet presAssocID="{44B927AC-E49D-43A2-9871-7F054D0907C4}" presName="rootComposite" presStyleCnt="0"/>
      <dgm:spPr/>
    </dgm:pt>
    <dgm:pt modelId="{1C8A1EB3-1AB5-4F45-A061-E93DFCCAE805}" type="pres">
      <dgm:prSet presAssocID="{44B927AC-E49D-43A2-9871-7F054D0907C4}" presName="rootText" presStyleLbl="node4" presStyleIdx="2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9B74B-A9D9-476D-86AE-CC4816409A21}" type="pres">
      <dgm:prSet presAssocID="{44B927AC-E49D-43A2-9871-7F054D0907C4}" presName="rootConnector" presStyleLbl="node4" presStyleIdx="2" presStyleCnt="11"/>
      <dgm:spPr/>
      <dgm:t>
        <a:bodyPr/>
        <a:lstStyle/>
        <a:p>
          <a:endParaRPr lang="en-US"/>
        </a:p>
      </dgm:t>
    </dgm:pt>
    <dgm:pt modelId="{881D8457-06BE-4369-860F-48B56F665435}" type="pres">
      <dgm:prSet presAssocID="{44B927AC-E49D-43A2-9871-7F054D0907C4}" presName="hierChild4" presStyleCnt="0"/>
      <dgm:spPr/>
    </dgm:pt>
    <dgm:pt modelId="{5F05AE20-391F-4643-984B-93AAD4569461}" type="pres">
      <dgm:prSet presAssocID="{327846DF-F0DA-4BA6-8E8D-59FFE9ED91B4}" presName="Name37" presStyleLbl="parChTrans1D4" presStyleIdx="3" presStyleCnt="11"/>
      <dgm:spPr/>
      <dgm:t>
        <a:bodyPr/>
        <a:lstStyle/>
        <a:p>
          <a:endParaRPr lang="en-US"/>
        </a:p>
      </dgm:t>
    </dgm:pt>
    <dgm:pt modelId="{1161435F-8D05-49C8-B0AA-7422A17355E3}" type="pres">
      <dgm:prSet presAssocID="{69EA68F8-9A2F-47C8-A6DF-F706E2FFDFBA}" presName="hierRoot2" presStyleCnt="0">
        <dgm:presLayoutVars>
          <dgm:hierBranch val="init"/>
        </dgm:presLayoutVars>
      </dgm:prSet>
      <dgm:spPr/>
    </dgm:pt>
    <dgm:pt modelId="{624A63F0-2A3C-4D7A-96B6-6E345078D3B8}" type="pres">
      <dgm:prSet presAssocID="{69EA68F8-9A2F-47C8-A6DF-F706E2FFDFBA}" presName="rootComposite" presStyleCnt="0"/>
      <dgm:spPr/>
    </dgm:pt>
    <dgm:pt modelId="{E105A776-41BF-44FE-8E35-7A084B1806C1}" type="pres">
      <dgm:prSet presAssocID="{69EA68F8-9A2F-47C8-A6DF-F706E2FFDFBA}" presName="rootText" presStyleLbl="node4" presStyleIdx="3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1B45D-E898-43F6-96DD-FED0118E96CF}" type="pres">
      <dgm:prSet presAssocID="{69EA68F8-9A2F-47C8-A6DF-F706E2FFDFBA}" presName="rootConnector" presStyleLbl="node4" presStyleIdx="3" presStyleCnt="11"/>
      <dgm:spPr/>
      <dgm:t>
        <a:bodyPr/>
        <a:lstStyle/>
        <a:p>
          <a:endParaRPr lang="en-US"/>
        </a:p>
      </dgm:t>
    </dgm:pt>
    <dgm:pt modelId="{D356F7E9-8C2C-447D-A1D0-4FA62A250DE3}" type="pres">
      <dgm:prSet presAssocID="{69EA68F8-9A2F-47C8-A6DF-F706E2FFDFBA}" presName="hierChild4" presStyleCnt="0"/>
      <dgm:spPr/>
    </dgm:pt>
    <dgm:pt modelId="{756F45D2-5FB7-4B31-A415-846B33DBFA8F}" type="pres">
      <dgm:prSet presAssocID="{E785BB1E-F8F6-4F54-99FC-43692B0B423B}" presName="Name37" presStyleLbl="parChTrans1D4" presStyleIdx="4" presStyleCnt="11"/>
      <dgm:spPr/>
      <dgm:t>
        <a:bodyPr/>
        <a:lstStyle/>
        <a:p>
          <a:endParaRPr lang="en-US"/>
        </a:p>
      </dgm:t>
    </dgm:pt>
    <dgm:pt modelId="{AA238A93-9776-4461-A58A-B0CA4FF99F98}" type="pres">
      <dgm:prSet presAssocID="{0D92D0E2-34EB-496F-8D10-5382FE951506}" presName="hierRoot2" presStyleCnt="0">
        <dgm:presLayoutVars>
          <dgm:hierBranch val="init"/>
        </dgm:presLayoutVars>
      </dgm:prSet>
      <dgm:spPr/>
    </dgm:pt>
    <dgm:pt modelId="{5674DA6C-DEC6-4375-BB63-F7843D3E0C42}" type="pres">
      <dgm:prSet presAssocID="{0D92D0E2-34EB-496F-8D10-5382FE951506}" presName="rootComposite" presStyleCnt="0"/>
      <dgm:spPr/>
    </dgm:pt>
    <dgm:pt modelId="{D55606F8-6D08-4D05-95DD-D4E5B4EAA513}" type="pres">
      <dgm:prSet presAssocID="{0D92D0E2-34EB-496F-8D10-5382FE951506}" presName="rootText" presStyleLbl="node4" presStyleIdx="4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65E56-AB60-45C2-A1B1-44BDA8978B49}" type="pres">
      <dgm:prSet presAssocID="{0D92D0E2-34EB-496F-8D10-5382FE951506}" presName="rootConnector" presStyleLbl="node4" presStyleIdx="4" presStyleCnt="11"/>
      <dgm:spPr/>
      <dgm:t>
        <a:bodyPr/>
        <a:lstStyle/>
        <a:p>
          <a:endParaRPr lang="en-US"/>
        </a:p>
      </dgm:t>
    </dgm:pt>
    <dgm:pt modelId="{E1634E28-8860-4049-8A78-D5B050E1FA7E}" type="pres">
      <dgm:prSet presAssocID="{0D92D0E2-34EB-496F-8D10-5382FE951506}" presName="hierChild4" presStyleCnt="0"/>
      <dgm:spPr/>
    </dgm:pt>
    <dgm:pt modelId="{EA9EDD6E-4685-4761-896E-C849977B7F19}" type="pres">
      <dgm:prSet presAssocID="{E86CF93C-CCA2-4F28-B4B4-A21739103F5D}" presName="Name37" presStyleLbl="parChTrans1D4" presStyleIdx="5" presStyleCnt="11"/>
      <dgm:spPr/>
      <dgm:t>
        <a:bodyPr/>
        <a:lstStyle/>
        <a:p>
          <a:endParaRPr lang="en-US"/>
        </a:p>
      </dgm:t>
    </dgm:pt>
    <dgm:pt modelId="{39A8166E-F1D9-4491-B883-189896BE2A5A}" type="pres">
      <dgm:prSet presAssocID="{C0460BCB-AA00-4EA3-8E01-C6B069E6474A}" presName="hierRoot2" presStyleCnt="0">
        <dgm:presLayoutVars>
          <dgm:hierBranch val="init"/>
        </dgm:presLayoutVars>
      </dgm:prSet>
      <dgm:spPr/>
    </dgm:pt>
    <dgm:pt modelId="{B2C52778-21A5-4FF2-9D1F-E2AD096B9970}" type="pres">
      <dgm:prSet presAssocID="{C0460BCB-AA00-4EA3-8E01-C6B069E6474A}" presName="rootComposite" presStyleCnt="0"/>
      <dgm:spPr/>
    </dgm:pt>
    <dgm:pt modelId="{0FFEB2C6-F742-4B2C-9062-AD144B5403A3}" type="pres">
      <dgm:prSet presAssocID="{C0460BCB-AA00-4EA3-8E01-C6B069E6474A}" presName="rootText" presStyleLbl="node4" presStyleIdx="5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875D5-B8CC-464D-91E9-F98CF45D106B}" type="pres">
      <dgm:prSet presAssocID="{C0460BCB-AA00-4EA3-8E01-C6B069E6474A}" presName="rootConnector" presStyleLbl="node4" presStyleIdx="5" presStyleCnt="11"/>
      <dgm:spPr/>
      <dgm:t>
        <a:bodyPr/>
        <a:lstStyle/>
        <a:p>
          <a:endParaRPr lang="en-US"/>
        </a:p>
      </dgm:t>
    </dgm:pt>
    <dgm:pt modelId="{98CE30B7-C890-477E-A9A6-FCDA87287C24}" type="pres">
      <dgm:prSet presAssocID="{C0460BCB-AA00-4EA3-8E01-C6B069E6474A}" presName="hierChild4" presStyleCnt="0"/>
      <dgm:spPr/>
    </dgm:pt>
    <dgm:pt modelId="{31C82457-C6C2-4B74-AC12-62A6A23C633B}" type="pres">
      <dgm:prSet presAssocID="{C5796C83-5644-4E61-8E2B-D1C0FE883D18}" presName="Name37" presStyleLbl="parChTrans1D4" presStyleIdx="6" presStyleCnt="11"/>
      <dgm:spPr/>
      <dgm:t>
        <a:bodyPr/>
        <a:lstStyle/>
        <a:p>
          <a:endParaRPr lang="en-US"/>
        </a:p>
      </dgm:t>
    </dgm:pt>
    <dgm:pt modelId="{C847B99D-0E98-4197-9313-B463AC0FCDD2}" type="pres">
      <dgm:prSet presAssocID="{37880A10-D9DB-4B23-8010-54C95891C699}" presName="hierRoot2" presStyleCnt="0">
        <dgm:presLayoutVars>
          <dgm:hierBranch val="init"/>
        </dgm:presLayoutVars>
      </dgm:prSet>
      <dgm:spPr/>
    </dgm:pt>
    <dgm:pt modelId="{BE461B7F-9F4F-4357-A7E0-A98A7D6A7786}" type="pres">
      <dgm:prSet presAssocID="{37880A10-D9DB-4B23-8010-54C95891C699}" presName="rootComposite" presStyleCnt="0"/>
      <dgm:spPr/>
    </dgm:pt>
    <dgm:pt modelId="{CB04BD9E-40A3-451E-A7E5-67F507660096}" type="pres">
      <dgm:prSet presAssocID="{37880A10-D9DB-4B23-8010-54C95891C699}" presName="rootText" presStyleLbl="node4" presStyleIdx="6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C198E1-A0BB-4F48-ADB3-6FC3087673BE}" type="pres">
      <dgm:prSet presAssocID="{37880A10-D9DB-4B23-8010-54C95891C699}" presName="rootConnector" presStyleLbl="node4" presStyleIdx="6" presStyleCnt="11"/>
      <dgm:spPr/>
      <dgm:t>
        <a:bodyPr/>
        <a:lstStyle/>
        <a:p>
          <a:endParaRPr lang="en-US"/>
        </a:p>
      </dgm:t>
    </dgm:pt>
    <dgm:pt modelId="{86C55DA4-9F5F-4D5C-BDE3-B3AC28110E34}" type="pres">
      <dgm:prSet presAssocID="{37880A10-D9DB-4B23-8010-54C95891C699}" presName="hierChild4" presStyleCnt="0"/>
      <dgm:spPr/>
    </dgm:pt>
    <dgm:pt modelId="{70B4FEBA-4B79-4546-9CFA-5462DC366E2C}" type="pres">
      <dgm:prSet presAssocID="{37880A10-D9DB-4B23-8010-54C95891C699}" presName="hierChild5" presStyleCnt="0"/>
      <dgm:spPr/>
    </dgm:pt>
    <dgm:pt modelId="{43E9C02F-F832-4358-880A-E3E87066F4C0}" type="pres">
      <dgm:prSet presAssocID="{75804CB7-9470-49EA-9239-B8F038D0FDFB}" presName="Name37" presStyleLbl="parChTrans1D4" presStyleIdx="7" presStyleCnt="11"/>
      <dgm:spPr/>
      <dgm:t>
        <a:bodyPr/>
        <a:lstStyle/>
        <a:p>
          <a:endParaRPr lang="en-US"/>
        </a:p>
      </dgm:t>
    </dgm:pt>
    <dgm:pt modelId="{BEFA1AB3-93C1-4D0C-B75F-4087AC8A94FB}" type="pres">
      <dgm:prSet presAssocID="{8940B8F0-DC66-45B3-8CDD-442F64A08F62}" presName="hierRoot2" presStyleCnt="0">
        <dgm:presLayoutVars>
          <dgm:hierBranch val="init"/>
        </dgm:presLayoutVars>
      </dgm:prSet>
      <dgm:spPr/>
    </dgm:pt>
    <dgm:pt modelId="{6AF9F813-5D03-44F2-A253-E650A4EEF10D}" type="pres">
      <dgm:prSet presAssocID="{8940B8F0-DC66-45B3-8CDD-442F64A08F62}" presName="rootComposite" presStyleCnt="0"/>
      <dgm:spPr/>
    </dgm:pt>
    <dgm:pt modelId="{33484217-DCE7-4893-B61F-1D533202BD14}" type="pres">
      <dgm:prSet presAssocID="{8940B8F0-DC66-45B3-8CDD-442F64A08F62}" presName="rootText" presStyleLbl="node4" presStyleIdx="7" presStyleCnt="11" custScaleX="205842" custScaleY="70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D3F15-25F7-46A8-B9B1-BD6D33C38617}" type="pres">
      <dgm:prSet presAssocID="{8940B8F0-DC66-45B3-8CDD-442F64A08F62}" presName="rootConnector" presStyleLbl="node4" presStyleIdx="7" presStyleCnt="11"/>
      <dgm:spPr/>
      <dgm:t>
        <a:bodyPr/>
        <a:lstStyle/>
        <a:p>
          <a:endParaRPr lang="en-US"/>
        </a:p>
      </dgm:t>
    </dgm:pt>
    <dgm:pt modelId="{D7F9718C-242C-40EE-B753-6B3932FF91B6}" type="pres">
      <dgm:prSet presAssocID="{8940B8F0-DC66-45B3-8CDD-442F64A08F62}" presName="hierChild4" presStyleCnt="0"/>
      <dgm:spPr/>
    </dgm:pt>
    <dgm:pt modelId="{51E0BC93-0DEF-4196-8E4D-E922189AB682}" type="pres">
      <dgm:prSet presAssocID="{BCA35CAA-1027-4E16-81D6-20C9B1704E55}" presName="Name37" presStyleLbl="parChTrans1D4" presStyleIdx="8" presStyleCnt="11"/>
      <dgm:spPr/>
      <dgm:t>
        <a:bodyPr/>
        <a:lstStyle/>
        <a:p>
          <a:endParaRPr lang="en-US"/>
        </a:p>
      </dgm:t>
    </dgm:pt>
    <dgm:pt modelId="{5400C4DA-B97D-40EC-89C6-1778BFEF91C8}" type="pres">
      <dgm:prSet presAssocID="{C5EFD032-E9D5-4C45-9B71-568DF812DD66}" presName="hierRoot2" presStyleCnt="0">
        <dgm:presLayoutVars>
          <dgm:hierBranch val="init"/>
        </dgm:presLayoutVars>
      </dgm:prSet>
      <dgm:spPr/>
    </dgm:pt>
    <dgm:pt modelId="{65C53073-0179-4CF5-A40D-335D19EEC8C2}" type="pres">
      <dgm:prSet presAssocID="{C5EFD032-E9D5-4C45-9B71-568DF812DD66}" presName="rootComposite" presStyleCnt="0"/>
      <dgm:spPr/>
    </dgm:pt>
    <dgm:pt modelId="{60194AA0-022B-40D1-9BFD-D06A8929893D}" type="pres">
      <dgm:prSet presAssocID="{C5EFD032-E9D5-4C45-9B71-568DF812DD66}" presName="rootText" presStyleLbl="node4" presStyleIdx="8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08C0C-7A73-403A-B093-4884F3383569}" type="pres">
      <dgm:prSet presAssocID="{C5EFD032-E9D5-4C45-9B71-568DF812DD66}" presName="rootConnector" presStyleLbl="node4" presStyleIdx="8" presStyleCnt="11"/>
      <dgm:spPr/>
      <dgm:t>
        <a:bodyPr/>
        <a:lstStyle/>
        <a:p>
          <a:endParaRPr lang="en-US"/>
        </a:p>
      </dgm:t>
    </dgm:pt>
    <dgm:pt modelId="{2CDD0A14-CB9F-4F5E-8364-AD5D15295685}" type="pres">
      <dgm:prSet presAssocID="{C5EFD032-E9D5-4C45-9B71-568DF812DD66}" presName="hierChild4" presStyleCnt="0"/>
      <dgm:spPr/>
    </dgm:pt>
    <dgm:pt modelId="{90575AF6-F127-438A-86AF-14B391448C37}" type="pres">
      <dgm:prSet presAssocID="{C5EFD032-E9D5-4C45-9B71-568DF812DD66}" presName="hierChild5" presStyleCnt="0"/>
      <dgm:spPr/>
    </dgm:pt>
    <dgm:pt modelId="{161A8336-434A-4E5B-84C0-DAC0149E0A2C}" type="pres">
      <dgm:prSet presAssocID="{3382060A-36A1-4623-AF40-A3680C93BBD1}" presName="Name37" presStyleLbl="parChTrans1D4" presStyleIdx="9" presStyleCnt="11"/>
      <dgm:spPr/>
      <dgm:t>
        <a:bodyPr/>
        <a:lstStyle/>
        <a:p>
          <a:endParaRPr lang="en-US"/>
        </a:p>
      </dgm:t>
    </dgm:pt>
    <dgm:pt modelId="{9A60A2B3-A6E1-4C31-90E5-913F24495E90}" type="pres">
      <dgm:prSet presAssocID="{2A77BDFE-1F5F-4736-A644-72CFBE78ECEE}" presName="hierRoot2" presStyleCnt="0">
        <dgm:presLayoutVars>
          <dgm:hierBranch val="init"/>
        </dgm:presLayoutVars>
      </dgm:prSet>
      <dgm:spPr/>
    </dgm:pt>
    <dgm:pt modelId="{8043305C-6600-4A87-B7A5-DA1CA31820A6}" type="pres">
      <dgm:prSet presAssocID="{2A77BDFE-1F5F-4736-A644-72CFBE78ECEE}" presName="rootComposite" presStyleCnt="0"/>
      <dgm:spPr/>
    </dgm:pt>
    <dgm:pt modelId="{1E0C1F25-A3A1-432C-93E6-C6E6CD9E114C}" type="pres">
      <dgm:prSet presAssocID="{2A77BDFE-1F5F-4736-A644-72CFBE78ECEE}" presName="rootText" presStyleLbl="node4" presStyleIdx="9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E94D31-4346-4075-B853-718A6A5973C5}" type="pres">
      <dgm:prSet presAssocID="{2A77BDFE-1F5F-4736-A644-72CFBE78ECEE}" presName="rootConnector" presStyleLbl="node4" presStyleIdx="9" presStyleCnt="11"/>
      <dgm:spPr/>
      <dgm:t>
        <a:bodyPr/>
        <a:lstStyle/>
        <a:p>
          <a:endParaRPr lang="en-US"/>
        </a:p>
      </dgm:t>
    </dgm:pt>
    <dgm:pt modelId="{6ACC6FE5-0F12-4702-85EB-997E445F5155}" type="pres">
      <dgm:prSet presAssocID="{2A77BDFE-1F5F-4736-A644-72CFBE78ECEE}" presName="hierChild4" presStyleCnt="0"/>
      <dgm:spPr/>
    </dgm:pt>
    <dgm:pt modelId="{B38DA7E7-743B-45E7-A22C-8A08F11E8399}" type="pres">
      <dgm:prSet presAssocID="{2A77BDFE-1F5F-4736-A644-72CFBE78ECEE}" presName="hierChild5" presStyleCnt="0"/>
      <dgm:spPr/>
    </dgm:pt>
    <dgm:pt modelId="{C8BC834B-87E4-4EED-9DDF-42BC7FC9785F}" type="pres">
      <dgm:prSet presAssocID="{8940B8F0-DC66-45B3-8CDD-442F64A08F62}" presName="hierChild5" presStyleCnt="0"/>
      <dgm:spPr/>
    </dgm:pt>
    <dgm:pt modelId="{E9180D78-D901-4883-906F-747514597E86}" type="pres">
      <dgm:prSet presAssocID="{C0460BCB-AA00-4EA3-8E01-C6B069E6474A}" presName="hierChild5" presStyleCnt="0"/>
      <dgm:spPr/>
    </dgm:pt>
    <dgm:pt modelId="{F71EECA7-3213-4FE4-8A92-7B9D79A0CBA9}" type="pres">
      <dgm:prSet presAssocID="{0D92D0E2-34EB-496F-8D10-5382FE951506}" presName="hierChild5" presStyleCnt="0"/>
      <dgm:spPr/>
    </dgm:pt>
    <dgm:pt modelId="{7AF29D44-6327-4EE7-B1AD-34A06976A6CA}" type="pres">
      <dgm:prSet presAssocID="{69EA68F8-9A2F-47C8-A6DF-F706E2FFDFBA}" presName="hierChild5" presStyleCnt="0"/>
      <dgm:spPr/>
    </dgm:pt>
    <dgm:pt modelId="{44FC84EF-4588-4EA4-AFB4-980D3D8DDF1F}" type="pres">
      <dgm:prSet presAssocID="{44B927AC-E49D-43A2-9871-7F054D0907C4}" presName="hierChild5" presStyleCnt="0"/>
      <dgm:spPr/>
    </dgm:pt>
    <dgm:pt modelId="{48CA138B-CEB8-4E4A-95C6-72A277D9E619}" type="pres">
      <dgm:prSet presAssocID="{A750426B-E659-453A-8CC9-3D8600AE6CBD}" presName="hierChild5" presStyleCnt="0"/>
      <dgm:spPr/>
    </dgm:pt>
    <dgm:pt modelId="{EF7B87A1-4212-4597-9472-FBF36085B7BA}" type="pres">
      <dgm:prSet presAssocID="{F6E1DEF7-FD20-42F2-BD8E-32F59A756915}" presName="Name37" presStyleLbl="parChTrans1D4" presStyleIdx="10" presStyleCnt="11"/>
      <dgm:spPr/>
      <dgm:t>
        <a:bodyPr/>
        <a:lstStyle/>
        <a:p>
          <a:endParaRPr lang="en-US"/>
        </a:p>
      </dgm:t>
    </dgm:pt>
    <dgm:pt modelId="{5FAA482D-C76D-4C14-B7CE-498E2E83A465}" type="pres">
      <dgm:prSet presAssocID="{27D3771E-AA55-4EBF-8A42-C4967F08FE85}" presName="hierRoot2" presStyleCnt="0">
        <dgm:presLayoutVars>
          <dgm:hierBranch val="init"/>
        </dgm:presLayoutVars>
      </dgm:prSet>
      <dgm:spPr/>
    </dgm:pt>
    <dgm:pt modelId="{1F9F02A6-4239-40CD-9B71-02744873A0EE}" type="pres">
      <dgm:prSet presAssocID="{27D3771E-AA55-4EBF-8A42-C4967F08FE85}" presName="rootComposite" presStyleCnt="0"/>
      <dgm:spPr/>
    </dgm:pt>
    <dgm:pt modelId="{760E7ECC-386D-4EA7-B0DF-1A83DA22DAE1}" type="pres">
      <dgm:prSet presAssocID="{27D3771E-AA55-4EBF-8A42-C4967F08FE85}" presName="rootText" presStyleLbl="node4" presStyleIdx="10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DC0326-DCBC-41E3-BF60-FE670F79D4B2}" type="pres">
      <dgm:prSet presAssocID="{27D3771E-AA55-4EBF-8A42-C4967F08FE85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420B4892-A67B-4B86-9626-D5230FC20123}" type="pres">
      <dgm:prSet presAssocID="{27D3771E-AA55-4EBF-8A42-C4967F08FE85}" presName="hierChild4" presStyleCnt="0"/>
      <dgm:spPr/>
    </dgm:pt>
    <dgm:pt modelId="{3466E3CB-2C60-4F8E-9247-02DBD5D8F549}" type="pres">
      <dgm:prSet presAssocID="{27D3771E-AA55-4EBF-8A42-C4967F08FE85}" presName="hierChild5" presStyleCnt="0"/>
      <dgm:spPr/>
    </dgm:pt>
    <dgm:pt modelId="{881FE216-A47A-4BD6-AA2C-6F2255A86456}" type="pres">
      <dgm:prSet presAssocID="{2B1B9C86-88F9-4C17-9081-F0E88A5ED52E}" presName="hierChild5" presStyleCnt="0"/>
      <dgm:spPr/>
    </dgm:pt>
    <dgm:pt modelId="{850D573B-B405-4E99-9C9A-A371347DF07B}" type="pres">
      <dgm:prSet presAssocID="{452F6994-BA1C-4B44-933E-3EABA2411898}" presName="hierChild5" presStyleCnt="0"/>
      <dgm:spPr/>
    </dgm:pt>
    <dgm:pt modelId="{42FB11D5-4EE8-425C-9F46-6396B8A5DCDC}" type="pres">
      <dgm:prSet presAssocID="{6891A995-DB07-461C-B6F6-522E70C9CA9B}" presName="hierChild3" presStyleCnt="0"/>
      <dgm:spPr/>
    </dgm:pt>
  </dgm:ptLst>
  <dgm:cxnLst>
    <dgm:cxn modelId="{9F027DF9-0F23-4C03-932E-89B467F0C333}" srcId="{52C9115A-F18F-404A-92FE-2B71F8E9F87C}" destId="{655C696F-B79E-48DC-8729-E3BE8937E3C6}" srcOrd="0" destOrd="0" parTransId="{835E438D-ABF6-4F27-9E1A-0E9B712D2E71}" sibTransId="{6CDE7479-7109-4297-83B8-F6AC7519DFE6}"/>
    <dgm:cxn modelId="{CEB4960B-0A1A-46D8-BF1E-3900C560F019}" srcId="{452F6994-BA1C-4B44-933E-3EABA2411898}" destId="{7880DB6E-FCEE-4CD3-87DC-6FE0B30489B7}" srcOrd="1" destOrd="0" parTransId="{EEC711F2-9CDB-428D-A72E-A365E231D840}" sibTransId="{8D68F37A-42CA-4B05-9967-030C963C81F1}"/>
    <dgm:cxn modelId="{959CCB33-1B2F-4099-84EF-3CC85EEC76BB}" type="presOf" srcId="{C92DBB0B-8963-4CE0-AF00-1820BDCDB6D2}" destId="{3BF5EE5B-D67E-407C-91DC-2F4CE557B068}" srcOrd="0" destOrd="0" presId="urn:microsoft.com/office/officeart/2005/8/layout/orgChart1"/>
    <dgm:cxn modelId="{81FB142E-4990-4796-86EE-B8792385EE9D}" type="presOf" srcId="{2B1B9C86-88F9-4C17-9081-F0E88A5ED52E}" destId="{BE90628A-0D4D-45F3-84B5-E4E507E25FCE}" srcOrd="0" destOrd="0" presId="urn:microsoft.com/office/officeart/2005/8/layout/orgChart1"/>
    <dgm:cxn modelId="{20B707B2-98E2-4980-BE54-B22116C70DD0}" type="presOf" srcId="{8940B8F0-DC66-45B3-8CDD-442F64A08F62}" destId="{33484217-DCE7-4893-B61F-1D533202BD14}" srcOrd="0" destOrd="0" presId="urn:microsoft.com/office/officeart/2005/8/layout/orgChart1"/>
    <dgm:cxn modelId="{5BBCAF6A-FDC6-4CA5-9190-A1FB8E03AF19}" type="presOf" srcId="{859B6925-0B28-4DCB-8E13-A272730C04A9}" destId="{D2A42E78-027C-456A-B71F-4A01340EB76B}" srcOrd="0" destOrd="0" presId="urn:microsoft.com/office/officeart/2005/8/layout/orgChart1"/>
    <dgm:cxn modelId="{13E457B3-FE60-4D78-A643-169D6D1F5650}" type="presOf" srcId="{6891A995-DB07-461C-B6F6-522E70C9CA9B}" destId="{A034A311-96F8-43EE-B6B4-AB24D68AA4ED}" srcOrd="0" destOrd="0" presId="urn:microsoft.com/office/officeart/2005/8/layout/orgChart1"/>
    <dgm:cxn modelId="{1559D0A2-EE2E-473C-9EF1-7F815C9209E9}" type="presOf" srcId="{7880DB6E-FCEE-4CD3-87DC-6FE0B30489B7}" destId="{7B656729-4359-48D5-9DD3-3BBE75654C6A}" srcOrd="0" destOrd="0" presId="urn:microsoft.com/office/officeart/2005/8/layout/orgChart1"/>
    <dgm:cxn modelId="{88B4C868-FB87-46E1-AE48-F4A5874E122C}" srcId="{8940B8F0-DC66-45B3-8CDD-442F64A08F62}" destId="{C5EFD032-E9D5-4C45-9B71-568DF812DD66}" srcOrd="0" destOrd="0" parTransId="{BCA35CAA-1027-4E16-81D6-20C9B1704E55}" sibTransId="{1994D2E9-340E-4D87-BBB9-C539EAA453F9}"/>
    <dgm:cxn modelId="{D7993BBF-B6C8-440E-B096-D4E442273EC2}" type="presOf" srcId="{F6E1DEF7-FD20-42F2-BD8E-32F59A756915}" destId="{EF7B87A1-4212-4597-9472-FBF36085B7BA}" srcOrd="0" destOrd="0" presId="urn:microsoft.com/office/officeart/2005/8/layout/orgChart1"/>
    <dgm:cxn modelId="{C0CB63C1-07A8-41FF-9275-23DE43747560}" srcId="{452F6994-BA1C-4B44-933E-3EABA2411898}" destId="{043B4422-18E3-4F85-B4B2-BE6D00894295}" srcOrd="3" destOrd="0" parTransId="{B96C7A1F-E27E-43BB-948D-32A482A8CF81}" sibTransId="{BAB5869A-7DDA-47CE-A5E1-041319D8784A}"/>
    <dgm:cxn modelId="{FCAFD77D-2396-4303-BB9C-136278EAFA41}" type="presOf" srcId="{A750426B-E659-453A-8CC9-3D8600AE6CBD}" destId="{010203F8-A6EA-4251-B942-B2C4F0038A7D}" srcOrd="1" destOrd="0" presId="urn:microsoft.com/office/officeart/2005/8/layout/orgChart1"/>
    <dgm:cxn modelId="{AAACA42C-E367-4B9E-96D7-0ED1CA74AC21}" type="presOf" srcId="{69EA68F8-9A2F-47C8-A6DF-F706E2FFDFBA}" destId="{E105A776-41BF-44FE-8E35-7A084B1806C1}" srcOrd="0" destOrd="0" presId="urn:microsoft.com/office/officeart/2005/8/layout/orgChart1"/>
    <dgm:cxn modelId="{182801B1-0FE2-4948-92C9-A12486EF3388}" type="presOf" srcId="{C5EFD032-E9D5-4C45-9B71-568DF812DD66}" destId="{60194AA0-022B-40D1-9BFD-D06A8929893D}" srcOrd="0" destOrd="0" presId="urn:microsoft.com/office/officeart/2005/8/layout/orgChart1"/>
    <dgm:cxn modelId="{CD32B706-1198-469E-920B-D628DBFD2C24}" srcId="{8940B8F0-DC66-45B3-8CDD-442F64A08F62}" destId="{2A77BDFE-1F5F-4736-A644-72CFBE78ECEE}" srcOrd="1" destOrd="0" parTransId="{3382060A-36A1-4623-AF40-A3680C93BBD1}" sibTransId="{FCECAEB0-50C0-4A18-8014-0AF562670EB8}"/>
    <dgm:cxn modelId="{9B2302C9-3CBA-4189-A7D6-0B2E2FC79548}" type="presOf" srcId="{452F6994-BA1C-4B44-933E-3EABA2411898}" destId="{E9D00B2D-2E75-40B9-8F1A-45F6C3D1803F}" srcOrd="1" destOrd="0" presId="urn:microsoft.com/office/officeart/2005/8/layout/orgChart1"/>
    <dgm:cxn modelId="{3FC66EA1-407A-49FF-92E0-F0624804E398}" srcId="{2B1B9C86-88F9-4C17-9081-F0E88A5ED52E}" destId="{A750426B-E659-453A-8CC9-3D8600AE6CBD}" srcOrd="0" destOrd="0" parTransId="{859B6925-0B28-4DCB-8E13-A272730C04A9}" sibTransId="{A3712A9F-DBF7-4A9F-B60A-056FEF9E98D2}"/>
    <dgm:cxn modelId="{5182D7CD-E3B0-479D-A248-9BE35187677D}" srcId="{0D92D0E2-34EB-496F-8D10-5382FE951506}" destId="{C0460BCB-AA00-4EA3-8E01-C6B069E6474A}" srcOrd="0" destOrd="0" parTransId="{E86CF93C-CCA2-4F28-B4B4-A21739103F5D}" sibTransId="{970D58B4-8591-4804-A9F1-4A0D99D6F598}"/>
    <dgm:cxn modelId="{1F194822-559A-4637-8DC6-E6152DF15E34}" type="presOf" srcId="{E785BB1E-F8F6-4F54-99FC-43692B0B423B}" destId="{756F45D2-5FB7-4B31-A415-846B33DBFA8F}" srcOrd="0" destOrd="0" presId="urn:microsoft.com/office/officeart/2005/8/layout/orgChart1"/>
    <dgm:cxn modelId="{6AC4997F-33CD-4A31-AF8E-D53F2D79E0CC}" type="presOf" srcId="{655C696F-B79E-48DC-8729-E3BE8937E3C6}" destId="{607CBBC4-947A-495A-B291-ED68C66C0A97}" srcOrd="0" destOrd="0" presId="urn:microsoft.com/office/officeart/2005/8/layout/orgChart1"/>
    <dgm:cxn modelId="{3D8651F0-D5C3-4BF5-82BF-07C9C8F57ABA}" type="presOf" srcId="{035D9936-9C76-4E77-B6F0-0F2409E86F11}" destId="{1B3149B3-2DD2-4AEC-8FA2-CB0C2F4224BA}" srcOrd="0" destOrd="0" presId="urn:microsoft.com/office/officeart/2005/8/layout/orgChart1"/>
    <dgm:cxn modelId="{94D0AF21-6747-4CA0-A1DF-F881636AF4C8}" type="presOf" srcId="{EEC711F2-9CDB-428D-A72E-A365E231D840}" destId="{7E5CB529-6C32-46AB-8536-164A29283666}" srcOrd="0" destOrd="0" presId="urn:microsoft.com/office/officeart/2005/8/layout/orgChart1"/>
    <dgm:cxn modelId="{3D66E1FE-30CF-484F-B53D-6BE98924DE36}" type="presOf" srcId="{035D9936-9C76-4E77-B6F0-0F2409E86F11}" destId="{AAEBB2DE-94FF-4209-AA16-359E8F6CF6EB}" srcOrd="1" destOrd="0" presId="urn:microsoft.com/office/officeart/2005/8/layout/orgChart1"/>
    <dgm:cxn modelId="{B28600C0-8FC6-42B6-8B35-AAA036597C48}" type="presOf" srcId="{6891A995-DB07-461C-B6F6-522E70C9CA9B}" destId="{CDA1CAB7-F81A-40AB-9469-00BE4EF4DC5C}" srcOrd="1" destOrd="0" presId="urn:microsoft.com/office/officeart/2005/8/layout/orgChart1"/>
    <dgm:cxn modelId="{8AC604A8-3BF7-4C86-9898-87D1E446ADD7}" srcId="{6891A995-DB07-461C-B6F6-522E70C9CA9B}" destId="{A96F63BA-C8E4-40BC-87C4-FF4DB218B0C9}" srcOrd="0" destOrd="0" parTransId="{6AAE4FCD-8C3A-4ECC-928C-18CE065CB836}" sibTransId="{67EF5852-8A0C-49C8-A3C3-356FA54C467D}"/>
    <dgm:cxn modelId="{5DA65534-BF93-4FBA-8444-24F34EB36D8A}" type="presOf" srcId="{835E438D-ABF6-4F27-9E1A-0E9B712D2E71}" destId="{70C8ACFC-2031-4FB2-91C7-05AC6CE265E5}" srcOrd="0" destOrd="0" presId="urn:microsoft.com/office/officeart/2005/8/layout/orgChart1"/>
    <dgm:cxn modelId="{E972011C-2DE8-44A0-84CE-4014F2A8BC94}" type="presOf" srcId="{327846DF-F0DA-4BA6-8E8D-59FFE9ED91B4}" destId="{5F05AE20-391F-4643-984B-93AAD4569461}" srcOrd="0" destOrd="0" presId="urn:microsoft.com/office/officeart/2005/8/layout/orgChart1"/>
    <dgm:cxn modelId="{142204CC-F254-423B-AF88-880E6C287D38}" type="presOf" srcId="{E71909A8-2E4A-4B76-B76B-DFB07FC25FB4}" destId="{980D4D56-1470-4C3C-ACB3-3E9D586FF5B7}" srcOrd="0" destOrd="0" presId="urn:microsoft.com/office/officeart/2005/8/layout/orgChart1"/>
    <dgm:cxn modelId="{046E8AC0-1E1A-4E34-B19D-6B4B2CF7094B}" type="presOf" srcId="{CB8D66E9-B79B-41EA-891A-9FD6DB8059CD}" destId="{3CE90938-EDDB-456C-9BD8-66790AFE73A0}" srcOrd="0" destOrd="0" presId="urn:microsoft.com/office/officeart/2005/8/layout/orgChart1"/>
    <dgm:cxn modelId="{18A3D39A-2CAB-43C1-B873-11BCC57A49AA}" srcId="{A3FFABAA-2577-4D59-986C-82173BBFA27A}" destId="{6891A995-DB07-461C-B6F6-522E70C9CA9B}" srcOrd="0" destOrd="0" parTransId="{16FFEDB9-5E8F-40CF-8822-9D48D911EF99}" sibTransId="{25FBFB48-2B5A-4AB8-817C-8BBEEA451932}"/>
    <dgm:cxn modelId="{457D6061-943F-48D7-A26A-503BD7153A52}" type="presOf" srcId="{452F6994-BA1C-4B44-933E-3EABA2411898}" destId="{DB0325D3-3B63-491E-BFE9-0DF9BBFE5ADA}" srcOrd="0" destOrd="0" presId="urn:microsoft.com/office/officeart/2005/8/layout/orgChart1"/>
    <dgm:cxn modelId="{76A14D91-7233-4DFB-AEE5-A49C3653AC56}" type="presOf" srcId="{E71909A8-2E4A-4B76-B76B-DFB07FC25FB4}" destId="{5018E5A5-B18D-42F3-8C1F-386CFDA8A30D}" srcOrd="1" destOrd="0" presId="urn:microsoft.com/office/officeart/2005/8/layout/orgChart1"/>
    <dgm:cxn modelId="{C7DAD8EC-685B-464D-A678-4A39D55A65E8}" type="presOf" srcId="{3382060A-36A1-4623-AF40-A3680C93BBD1}" destId="{161A8336-434A-4E5B-84C0-DAC0149E0A2C}" srcOrd="0" destOrd="0" presId="urn:microsoft.com/office/officeart/2005/8/layout/orgChart1"/>
    <dgm:cxn modelId="{D7F3BF4B-3DDD-4850-8DA1-ED61E0C0EBA0}" type="presOf" srcId="{75804CB7-9470-49EA-9239-B8F038D0FDFB}" destId="{43E9C02F-F832-4358-880A-E3E87066F4C0}" srcOrd="0" destOrd="0" presId="urn:microsoft.com/office/officeart/2005/8/layout/orgChart1"/>
    <dgm:cxn modelId="{1C33DED1-E97A-4A60-8F05-EB8F330DD40A}" type="presOf" srcId="{043B4422-18E3-4F85-B4B2-BE6D00894295}" destId="{FFD232DC-F9DD-42AE-B8CC-E52AF9500E25}" srcOrd="0" destOrd="0" presId="urn:microsoft.com/office/officeart/2005/8/layout/orgChart1"/>
    <dgm:cxn modelId="{E4DE6B7E-47DE-4306-B8EB-18987758CFA0}" type="presOf" srcId="{0D92D0E2-34EB-496F-8D10-5382FE951506}" destId="{D55606F8-6D08-4D05-95DD-D4E5B4EAA513}" srcOrd="0" destOrd="0" presId="urn:microsoft.com/office/officeart/2005/8/layout/orgChart1"/>
    <dgm:cxn modelId="{9F8F742E-3815-4040-906F-ED4BAC301491}" type="presOf" srcId="{6AAE4FCD-8C3A-4ECC-928C-18CE065CB836}" destId="{0B02C821-8253-41CE-9C7F-1BE767163269}" srcOrd="0" destOrd="0" presId="urn:microsoft.com/office/officeart/2005/8/layout/orgChart1"/>
    <dgm:cxn modelId="{EADBCDC3-0037-45E3-978E-C3EB6C7A3661}" type="presOf" srcId="{1E01EC8A-B909-432D-B7CF-305F5A6BBB4E}" destId="{17DAB59C-1AAD-4F0D-8196-38294AB943E0}" srcOrd="0" destOrd="0" presId="urn:microsoft.com/office/officeart/2005/8/layout/orgChart1"/>
    <dgm:cxn modelId="{564C0625-66AB-42B8-A116-BCD7A2722402}" srcId="{C0460BCB-AA00-4EA3-8E01-C6B069E6474A}" destId="{37880A10-D9DB-4B23-8010-54C95891C699}" srcOrd="0" destOrd="0" parTransId="{C5796C83-5644-4E61-8E2B-D1C0FE883D18}" sibTransId="{66D776D9-CB9B-4F64-B30B-5DE07E927611}"/>
    <dgm:cxn modelId="{F37B3BA8-2345-41A9-8B54-4604C81E948A}" type="presOf" srcId="{2A77BDFE-1F5F-4736-A644-72CFBE78ECEE}" destId="{69E94D31-4346-4075-B853-718A6A5973C5}" srcOrd="1" destOrd="0" presId="urn:microsoft.com/office/officeart/2005/8/layout/orgChart1"/>
    <dgm:cxn modelId="{567FBFF2-D37F-40F2-AEB0-409882F362A3}" type="presOf" srcId="{03C983E8-52A7-45E5-9D5A-59DBE12E343B}" destId="{2129B46E-0F1E-43B2-ABFD-7036413970E4}" srcOrd="0" destOrd="0" presId="urn:microsoft.com/office/officeart/2005/8/layout/orgChart1"/>
    <dgm:cxn modelId="{67697CAA-60F5-4E1F-B68A-43BF08DEFC50}" type="presOf" srcId="{2B1B9C86-88F9-4C17-9081-F0E88A5ED52E}" destId="{37CF93BA-F80F-4324-A724-5CBBCF41DC89}" srcOrd="1" destOrd="0" presId="urn:microsoft.com/office/officeart/2005/8/layout/orgChart1"/>
    <dgm:cxn modelId="{5CF226BB-2E40-4DFA-876F-BC35BF382F6B}" srcId="{C0460BCB-AA00-4EA3-8E01-C6B069E6474A}" destId="{8940B8F0-DC66-45B3-8CDD-442F64A08F62}" srcOrd="1" destOrd="0" parTransId="{75804CB7-9470-49EA-9239-B8F038D0FDFB}" sibTransId="{C5B56412-0CCB-4ECF-9902-FA76A1438908}"/>
    <dgm:cxn modelId="{47CBCCEE-9207-44C8-83F4-36B03344D8EF}" type="presOf" srcId="{E86CF93C-CCA2-4F28-B4B4-A21739103F5D}" destId="{EA9EDD6E-4685-4761-896E-C849977B7F19}" srcOrd="0" destOrd="0" presId="urn:microsoft.com/office/officeart/2005/8/layout/orgChart1"/>
    <dgm:cxn modelId="{D52EE34E-60E1-4DE6-BD6A-BE3A1D548F2F}" type="presOf" srcId="{55570923-336F-4AB9-9927-94839827907D}" destId="{607646EC-E830-409A-8725-FCD1604EE5D4}" srcOrd="1" destOrd="0" presId="urn:microsoft.com/office/officeart/2005/8/layout/orgChart1"/>
    <dgm:cxn modelId="{A8ED86C8-BCE6-4A3E-85B3-A39A3A82DA64}" type="presOf" srcId="{A96F63BA-C8E4-40BC-87C4-FF4DB218B0C9}" destId="{B757997B-B406-404C-B4C8-E52771776E2F}" srcOrd="1" destOrd="0" presId="urn:microsoft.com/office/officeart/2005/8/layout/orgChart1"/>
    <dgm:cxn modelId="{747D6802-EC4D-401D-ADA4-D8166DDECA4B}" srcId="{A750426B-E659-453A-8CC9-3D8600AE6CBD}" destId="{44B927AC-E49D-43A2-9871-7F054D0907C4}" srcOrd="0" destOrd="0" parTransId="{31406485-ED21-4DF6-8CC4-BF01E554D1C1}" sibTransId="{71FCBA94-2772-4A39-87ED-987BA1AB8387}"/>
    <dgm:cxn modelId="{BF0B99B5-AC8E-4A29-8E21-3FDF225DF0D7}" type="presOf" srcId="{C5EFD032-E9D5-4C45-9B71-568DF812DD66}" destId="{01608C0C-7A73-403A-B093-4884F3383569}" srcOrd="1" destOrd="0" presId="urn:microsoft.com/office/officeart/2005/8/layout/orgChart1"/>
    <dgm:cxn modelId="{12031EDD-C748-4BAC-8ADF-59E5FCD4DD5D}" type="presOf" srcId="{55570923-336F-4AB9-9927-94839827907D}" destId="{6D0F7A2C-BB5D-4809-9A42-657684B2A87A}" srcOrd="0" destOrd="0" presId="urn:microsoft.com/office/officeart/2005/8/layout/orgChart1"/>
    <dgm:cxn modelId="{6234F307-C59E-4D41-AB0A-8116463C2BF0}" type="presOf" srcId="{043B4422-18E3-4F85-B4B2-BE6D00894295}" destId="{E83BBF48-3362-4297-97D2-A1909A40B684}" srcOrd="1" destOrd="0" presId="urn:microsoft.com/office/officeart/2005/8/layout/orgChart1"/>
    <dgm:cxn modelId="{3BEF2512-568A-4B95-B2E9-189705823A84}" type="presOf" srcId="{C9CCA4C3-70AE-422B-8555-12218292AEDD}" destId="{63A64592-C7BF-44AA-B6B8-ED4A73EE8EC4}" srcOrd="0" destOrd="0" presId="urn:microsoft.com/office/officeart/2005/8/layout/orgChart1"/>
    <dgm:cxn modelId="{343F4278-78A3-4D99-B69C-F8FAAB5ABF4A}" type="presOf" srcId="{B96C7A1F-E27E-43BB-948D-32A482A8CF81}" destId="{C3736931-4BED-4BDF-AD13-F292FC3BF7CE}" srcOrd="0" destOrd="0" presId="urn:microsoft.com/office/officeart/2005/8/layout/orgChart1"/>
    <dgm:cxn modelId="{20F3F310-D13A-4833-87F2-6B79DBD52AD8}" srcId="{452F6994-BA1C-4B44-933E-3EABA2411898}" destId="{52C9115A-F18F-404A-92FE-2B71F8E9F87C}" srcOrd="2" destOrd="0" parTransId="{CB8D66E9-B79B-41EA-891A-9FD6DB8059CD}" sibTransId="{F5EA5D59-D87F-4545-93DA-52D4D01D69B4}"/>
    <dgm:cxn modelId="{461970BA-ABCC-4EA9-8B10-0429D42C9D97}" type="presOf" srcId="{44B927AC-E49D-43A2-9871-7F054D0907C4}" destId="{4939B74B-A9D9-476D-86AE-CC4816409A21}" srcOrd="1" destOrd="0" presId="urn:microsoft.com/office/officeart/2005/8/layout/orgChart1"/>
    <dgm:cxn modelId="{98FA5D78-EAD2-4EF6-98D4-95551C5B086F}" type="presOf" srcId="{C0460BCB-AA00-4EA3-8E01-C6B069E6474A}" destId="{0FFEB2C6-F742-4B2C-9062-AD144B5403A3}" srcOrd="0" destOrd="0" presId="urn:microsoft.com/office/officeart/2005/8/layout/orgChart1"/>
    <dgm:cxn modelId="{EF70D9FD-41BC-4105-A656-C84ED0B2DEB3}" srcId="{2B1B9C86-88F9-4C17-9081-F0E88A5ED52E}" destId="{27D3771E-AA55-4EBF-8A42-C4967F08FE85}" srcOrd="1" destOrd="0" parTransId="{F6E1DEF7-FD20-42F2-BD8E-32F59A756915}" sibTransId="{3EC4C843-B269-497F-88D9-C40B054C776F}"/>
    <dgm:cxn modelId="{26215E09-4908-444F-93F8-CE8735B1E448}" type="presOf" srcId="{655C696F-B79E-48DC-8729-E3BE8937E3C6}" destId="{BA6F9A08-3D55-42D9-9197-37F465C9D466}" srcOrd="1" destOrd="0" presId="urn:microsoft.com/office/officeart/2005/8/layout/orgChart1"/>
    <dgm:cxn modelId="{1E6C87F1-6037-45ED-844F-CA8BE5AB9435}" type="presOf" srcId="{B4B79C90-A9A6-4D8C-8C45-7303A50A8AE9}" destId="{8C006B30-B80B-4973-8667-868A639C0027}" srcOrd="0" destOrd="0" presId="urn:microsoft.com/office/officeart/2005/8/layout/orgChart1"/>
    <dgm:cxn modelId="{61A03CCD-80E2-4985-86DD-AD3C93F96B9A}" type="presOf" srcId="{C0460BCB-AA00-4EA3-8E01-C6B069E6474A}" destId="{AC9875D5-B8CC-464D-91E9-F98CF45D106B}" srcOrd="1" destOrd="0" presId="urn:microsoft.com/office/officeart/2005/8/layout/orgChart1"/>
    <dgm:cxn modelId="{BE8FBFC6-00E3-4876-9C8C-F40BFE0BEFAA}" type="presOf" srcId="{7880DB6E-FCEE-4CD3-87DC-6FE0B30489B7}" destId="{7A6570AF-1D20-486A-9BD1-E1A41158976B}" srcOrd="1" destOrd="0" presId="urn:microsoft.com/office/officeart/2005/8/layout/orgChart1"/>
    <dgm:cxn modelId="{E1A4A330-F154-496B-B52C-D307F49AC7A0}" srcId="{6891A995-DB07-461C-B6F6-522E70C9CA9B}" destId="{452F6994-BA1C-4B44-933E-3EABA2411898}" srcOrd="1" destOrd="0" parTransId="{C9CCA4C3-70AE-422B-8555-12218292AEDD}" sibTransId="{DC41BEE4-488A-408F-BD64-0979D3296CA2}"/>
    <dgm:cxn modelId="{E47736B0-B547-49F5-8B51-95B36930D024}" type="presOf" srcId="{37880A10-D9DB-4B23-8010-54C95891C699}" destId="{CB04BD9E-40A3-451E-A7E5-67F507660096}" srcOrd="0" destOrd="0" presId="urn:microsoft.com/office/officeart/2005/8/layout/orgChart1"/>
    <dgm:cxn modelId="{1E7E5036-24DC-460D-863F-CBF6F334AB4F}" type="presOf" srcId="{31406485-ED21-4DF6-8CC4-BF01E554D1C1}" destId="{3F4C1BD0-7AE1-4697-8AF7-EF5D97BF9282}" srcOrd="0" destOrd="0" presId="urn:microsoft.com/office/officeart/2005/8/layout/orgChart1"/>
    <dgm:cxn modelId="{B6E05D85-10EF-4511-845A-CD6E21F260E5}" srcId="{A96F63BA-C8E4-40BC-87C4-FF4DB218B0C9}" destId="{035D9936-9C76-4E77-B6F0-0F2409E86F11}" srcOrd="0" destOrd="0" parTransId="{03C983E8-52A7-45E5-9D5A-59DBE12E343B}" sibTransId="{65158AF3-8618-4B27-AB14-AB1414B9FC88}"/>
    <dgm:cxn modelId="{5510825A-399B-4346-9FF0-8A9EDA854854}" type="presOf" srcId="{8940B8F0-DC66-45B3-8CDD-442F64A08F62}" destId="{9F9D3F15-25F7-46A8-B9B1-BD6D33C38617}" srcOrd="1" destOrd="0" presId="urn:microsoft.com/office/officeart/2005/8/layout/orgChart1"/>
    <dgm:cxn modelId="{43ADAB7A-A6B9-4E80-A3D9-34A2A40A8926}" type="presOf" srcId="{37880A10-D9DB-4B23-8010-54C95891C699}" destId="{B8C198E1-A0BB-4F48-ADB3-6FC3087673BE}" srcOrd="1" destOrd="0" presId="urn:microsoft.com/office/officeart/2005/8/layout/orgChart1"/>
    <dgm:cxn modelId="{807FB2CB-DACD-4556-ABEA-80A069670E73}" type="presOf" srcId="{C5796C83-5644-4E61-8E2B-D1C0FE883D18}" destId="{31C82457-C6C2-4B74-AC12-62A6A23C633B}" srcOrd="0" destOrd="0" presId="urn:microsoft.com/office/officeart/2005/8/layout/orgChart1"/>
    <dgm:cxn modelId="{5EA3960B-C112-4E1E-B0C8-03E8AC90106E}" type="presOf" srcId="{A750426B-E659-453A-8CC9-3D8600AE6CBD}" destId="{BDFC1E09-2699-4548-9E3D-A7E99C44ACD3}" srcOrd="0" destOrd="0" presId="urn:microsoft.com/office/officeart/2005/8/layout/orgChart1"/>
    <dgm:cxn modelId="{E01C8DEA-626F-4037-937A-752284DBA773}" type="presOf" srcId="{69EA68F8-9A2F-47C8-A6DF-F706E2FFDFBA}" destId="{4411B45D-E898-43F6-96DD-FED0118E96CF}" srcOrd="1" destOrd="0" presId="urn:microsoft.com/office/officeart/2005/8/layout/orgChart1"/>
    <dgm:cxn modelId="{BC938515-B853-43AF-8A41-31FC4A478BA9}" srcId="{44B927AC-E49D-43A2-9871-7F054D0907C4}" destId="{69EA68F8-9A2F-47C8-A6DF-F706E2FFDFBA}" srcOrd="0" destOrd="0" parTransId="{327846DF-F0DA-4BA6-8E8D-59FFE9ED91B4}" sibTransId="{D1538525-8808-44CB-853F-F092DC7D9BFA}"/>
    <dgm:cxn modelId="{1959C855-7C5F-4181-8C54-95402AF765BB}" type="presOf" srcId="{52C9115A-F18F-404A-92FE-2B71F8E9F87C}" destId="{4291F3F8-19C5-45A7-BAAC-27B6E781E8AB}" srcOrd="1" destOrd="0" presId="urn:microsoft.com/office/officeart/2005/8/layout/orgChart1"/>
    <dgm:cxn modelId="{42F680EF-8FCC-4BAF-BC09-759B249BAF47}" type="presOf" srcId="{A96F63BA-C8E4-40BC-87C4-FF4DB218B0C9}" destId="{A1320E5E-5D52-4D83-BAD4-E6920CB79689}" srcOrd="0" destOrd="0" presId="urn:microsoft.com/office/officeart/2005/8/layout/orgChart1"/>
    <dgm:cxn modelId="{A9F24285-D670-4D74-A50E-2B1E94696FFE}" srcId="{69EA68F8-9A2F-47C8-A6DF-F706E2FFDFBA}" destId="{0D92D0E2-34EB-496F-8D10-5382FE951506}" srcOrd="0" destOrd="0" parTransId="{E785BB1E-F8F6-4F54-99FC-43692B0B423B}" sibTransId="{4FB5F1A4-5FA6-48F2-96AB-8784B3CF16D7}"/>
    <dgm:cxn modelId="{B4F8D898-31B2-473B-A801-64E5BF12AEE2}" type="presOf" srcId="{BCA35CAA-1027-4E16-81D6-20C9B1704E55}" destId="{51E0BC93-0DEF-4196-8E4D-E922189AB682}" srcOrd="0" destOrd="0" presId="urn:microsoft.com/office/officeart/2005/8/layout/orgChart1"/>
    <dgm:cxn modelId="{149F6F0B-8A25-4E25-856A-9CB67C23B713}" type="presOf" srcId="{0D92D0E2-34EB-496F-8D10-5382FE951506}" destId="{79C65E56-AB60-45C2-A1B1-44BDA8978B49}" srcOrd="1" destOrd="0" presId="urn:microsoft.com/office/officeart/2005/8/layout/orgChart1"/>
    <dgm:cxn modelId="{1FD2B0DC-6F2E-4932-8B2B-25D2CC687C88}" srcId="{452F6994-BA1C-4B44-933E-3EABA2411898}" destId="{E71909A8-2E4A-4B76-B76B-DFB07FC25FB4}" srcOrd="0" destOrd="0" parTransId="{1E01EC8A-B909-432D-B7CF-305F5A6BBB4E}" sibTransId="{49453CD2-B6B8-4549-ADD4-72614CF72633}"/>
    <dgm:cxn modelId="{697069DD-E592-4196-B00F-1EFFC9D4FFB6}" type="presOf" srcId="{27D3771E-AA55-4EBF-8A42-C4967F08FE85}" destId="{3BDC0326-DCBC-41E3-BF60-FE670F79D4B2}" srcOrd="1" destOrd="0" presId="urn:microsoft.com/office/officeart/2005/8/layout/orgChart1"/>
    <dgm:cxn modelId="{F4AACE67-3166-4854-951C-D9826D32359B}" type="presOf" srcId="{44B927AC-E49D-43A2-9871-7F054D0907C4}" destId="{1C8A1EB3-1AB5-4F45-A061-E93DFCCAE805}" srcOrd="0" destOrd="0" presId="urn:microsoft.com/office/officeart/2005/8/layout/orgChart1"/>
    <dgm:cxn modelId="{4384402A-C261-4852-AD15-AD5D9656C5F5}" type="presOf" srcId="{27D3771E-AA55-4EBF-8A42-C4967F08FE85}" destId="{760E7ECC-386D-4EA7-B0DF-1A83DA22DAE1}" srcOrd="0" destOrd="0" presId="urn:microsoft.com/office/officeart/2005/8/layout/orgChart1"/>
    <dgm:cxn modelId="{D9FD4769-2D9D-442E-96C7-F04FB6280EBD}" type="presOf" srcId="{52C9115A-F18F-404A-92FE-2B71F8E9F87C}" destId="{B9E997C3-8808-47BA-BE31-ED3CE1350C6D}" srcOrd="0" destOrd="0" presId="urn:microsoft.com/office/officeart/2005/8/layout/orgChart1"/>
    <dgm:cxn modelId="{125FBD16-492B-41BD-BAA7-9FFEE81E861A}" srcId="{A96F63BA-C8E4-40BC-87C4-FF4DB218B0C9}" destId="{55570923-336F-4AB9-9927-94839827907D}" srcOrd="1" destOrd="0" parTransId="{C92DBB0B-8963-4CE0-AF00-1820BDCDB6D2}" sibTransId="{98D4EAEC-D93E-4C98-8683-F7729BDBACBA}"/>
    <dgm:cxn modelId="{971CD7E5-98CE-4A12-A570-80F432ADF630}" type="presOf" srcId="{A3FFABAA-2577-4D59-986C-82173BBFA27A}" destId="{79FE7FA2-A5B6-423F-85EF-FDACEAB8B3F1}" srcOrd="0" destOrd="0" presId="urn:microsoft.com/office/officeart/2005/8/layout/orgChart1"/>
    <dgm:cxn modelId="{9630A9B0-9A72-426A-8C53-CEF017C5293D}" type="presOf" srcId="{2A77BDFE-1F5F-4736-A644-72CFBE78ECEE}" destId="{1E0C1F25-A3A1-432C-93E6-C6E6CD9E114C}" srcOrd="0" destOrd="0" presId="urn:microsoft.com/office/officeart/2005/8/layout/orgChart1"/>
    <dgm:cxn modelId="{0B03D01D-8D4A-40CF-8837-CFAB2929EA1F}" srcId="{452F6994-BA1C-4B44-933E-3EABA2411898}" destId="{2B1B9C86-88F9-4C17-9081-F0E88A5ED52E}" srcOrd="4" destOrd="0" parTransId="{B4B79C90-A9A6-4D8C-8C45-7303A50A8AE9}" sibTransId="{3372B501-DB22-483F-AA6B-3F1F3E1F2850}"/>
    <dgm:cxn modelId="{8A27BD82-6DDF-4E85-8A23-CDF554D3C0BC}" type="presParOf" srcId="{79FE7FA2-A5B6-423F-85EF-FDACEAB8B3F1}" destId="{82CD9939-33F0-40E1-B10D-8EEC043890F0}" srcOrd="0" destOrd="0" presId="urn:microsoft.com/office/officeart/2005/8/layout/orgChart1"/>
    <dgm:cxn modelId="{1096B988-ADC2-44C0-8601-B0F1A08D7055}" type="presParOf" srcId="{82CD9939-33F0-40E1-B10D-8EEC043890F0}" destId="{5B620E62-CB8D-44AE-9032-8A1B2C9538D4}" srcOrd="0" destOrd="0" presId="urn:microsoft.com/office/officeart/2005/8/layout/orgChart1"/>
    <dgm:cxn modelId="{94599D86-8E44-4395-B1CD-3D55B777BA52}" type="presParOf" srcId="{5B620E62-CB8D-44AE-9032-8A1B2C9538D4}" destId="{A034A311-96F8-43EE-B6B4-AB24D68AA4ED}" srcOrd="0" destOrd="0" presId="urn:microsoft.com/office/officeart/2005/8/layout/orgChart1"/>
    <dgm:cxn modelId="{03355C4C-66E8-47A3-835A-84E8AF8D5A2F}" type="presParOf" srcId="{5B620E62-CB8D-44AE-9032-8A1B2C9538D4}" destId="{CDA1CAB7-F81A-40AB-9469-00BE4EF4DC5C}" srcOrd="1" destOrd="0" presId="urn:microsoft.com/office/officeart/2005/8/layout/orgChart1"/>
    <dgm:cxn modelId="{872B811E-5CEC-48F6-863C-F1D5A01B4C38}" type="presParOf" srcId="{82CD9939-33F0-40E1-B10D-8EEC043890F0}" destId="{86B0789B-F096-471B-A5CE-693E03750417}" srcOrd="1" destOrd="0" presId="urn:microsoft.com/office/officeart/2005/8/layout/orgChart1"/>
    <dgm:cxn modelId="{DDF3677F-4D4F-472B-A864-F7845DBC9E69}" type="presParOf" srcId="{86B0789B-F096-471B-A5CE-693E03750417}" destId="{0B02C821-8253-41CE-9C7F-1BE767163269}" srcOrd="0" destOrd="0" presId="urn:microsoft.com/office/officeart/2005/8/layout/orgChart1"/>
    <dgm:cxn modelId="{0ED33A05-E2FC-40F0-BCAF-6A7627A6D564}" type="presParOf" srcId="{86B0789B-F096-471B-A5CE-693E03750417}" destId="{115739DD-B4CC-4191-AFEC-2B963165CEC3}" srcOrd="1" destOrd="0" presId="urn:microsoft.com/office/officeart/2005/8/layout/orgChart1"/>
    <dgm:cxn modelId="{190F9E61-9A10-4E07-8F2E-7D60203CB875}" type="presParOf" srcId="{115739DD-B4CC-4191-AFEC-2B963165CEC3}" destId="{36EF82A5-3330-4911-AFBC-7A0B111BDC6C}" srcOrd="0" destOrd="0" presId="urn:microsoft.com/office/officeart/2005/8/layout/orgChart1"/>
    <dgm:cxn modelId="{ADB65493-D4E4-4EEC-A16B-0EE5F9D2E8D1}" type="presParOf" srcId="{36EF82A5-3330-4911-AFBC-7A0B111BDC6C}" destId="{A1320E5E-5D52-4D83-BAD4-E6920CB79689}" srcOrd="0" destOrd="0" presId="urn:microsoft.com/office/officeart/2005/8/layout/orgChart1"/>
    <dgm:cxn modelId="{C62B0511-9DF8-4F50-ACA4-CA8186371E5A}" type="presParOf" srcId="{36EF82A5-3330-4911-AFBC-7A0B111BDC6C}" destId="{B757997B-B406-404C-B4C8-E52771776E2F}" srcOrd="1" destOrd="0" presId="urn:microsoft.com/office/officeart/2005/8/layout/orgChart1"/>
    <dgm:cxn modelId="{6D9B713E-781B-4FB9-BA86-F5287F3DB64A}" type="presParOf" srcId="{115739DD-B4CC-4191-AFEC-2B963165CEC3}" destId="{FCB24D98-3139-44E9-AB90-CD249714BE8C}" srcOrd="1" destOrd="0" presId="urn:microsoft.com/office/officeart/2005/8/layout/orgChart1"/>
    <dgm:cxn modelId="{752CBF7C-E7FF-45FE-A0FE-BF32D0ED07C9}" type="presParOf" srcId="{FCB24D98-3139-44E9-AB90-CD249714BE8C}" destId="{2129B46E-0F1E-43B2-ABFD-7036413970E4}" srcOrd="0" destOrd="0" presId="urn:microsoft.com/office/officeart/2005/8/layout/orgChart1"/>
    <dgm:cxn modelId="{0F70EF80-8892-4A1F-88C2-51D6F7C9EB6D}" type="presParOf" srcId="{FCB24D98-3139-44E9-AB90-CD249714BE8C}" destId="{C5038DA4-4A27-492E-AF54-62B2E8B92B83}" srcOrd="1" destOrd="0" presId="urn:microsoft.com/office/officeart/2005/8/layout/orgChart1"/>
    <dgm:cxn modelId="{DEECEE5E-B62C-41DC-894E-A3F4F29B75E9}" type="presParOf" srcId="{C5038DA4-4A27-492E-AF54-62B2E8B92B83}" destId="{FCA642C3-75A6-4DED-9AC1-E8AB1171CC3F}" srcOrd="0" destOrd="0" presId="urn:microsoft.com/office/officeart/2005/8/layout/orgChart1"/>
    <dgm:cxn modelId="{9545FA21-0D00-4DDE-88E3-107B4250CD75}" type="presParOf" srcId="{FCA642C3-75A6-4DED-9AC1-E8AB1171CC3F}" destId="{1B3149B3-2DD2-4AEC-8FA2-CB0C2F4224BA}" srcOrd="0" destOrd="0" presId="urn:microsoft.com/office/officeart/2005/8/layout/orgChart1"/>
    <dgm:cxn modelId="{4098CCEC-AB34-4E8F-92AA-2913562E7397}" type="presParOf" srcId="{FCA642C3-75A6-4DED-9AC1-E8AB1171CC3F}" destId="{AAEBB2DE-94FF-4209-AA16-359E8F6CF6EB}" srcOrd="1" destOrd="0" presId="urn:microsoft.com/office/officeart/2005/8/layout/orgChart1"/>
    <dgm:cxn modelId="{AE80918F-F929-482F-ADFC-721ABD5C5384}" type="presParOf" srcId="{C5038DA4-4A27-492E-AF54-62B2E8B92B83}" destId="{4CE06C32-B9C5-4995-A57C-CBEB3F018BE5}" srcOrd="1" destOrd="0" presId="urn:microsoft.com/office/officeart/2005/8/layout/orgChart1"/>
    <dgm:cxn modelId="{B9CE39F1-ACA8-4397-BEED-082BB29893D9}" type="presParOf" srcId="{C5038DA4-4A27-492E-AF54-62B2E8B92B83}" destId="{51D81039-CBEF-4BD8-BB1A-9C3E987154B7}" srcOrd="2" destOrd="0" presId="urn:microsoft.com/office/officeart/2005/8/layout/orgChart1"/>
    <dgm:cxn modelId="{E15598D1-A3F1-44F8-A8C6-F9852486DFDF}" type="presParOf" srcId="{FCB24D98-3139-44E9-AB90-CD249714BE8C}" destId="{3BF5EE5B-D67E-407C-91DC-2F4CE557B068}" srcOrd="2" destOrd="0" presId="urn:microsoft.com/office/officeart/2005/8/layout/orgChart1"/>
    <dgm:cxn modelId="{2149A89C-E055-466A-B79F-42F80875F7A7}" type="presParOf" srcId="{FCB24D98-3139-44E9-AB90-CD249714BE8C}" destId="{EFDE7F8F-1BCB-4B47-B470-05D1BDC8D0AF}" srcOrd="3" destOrd="0" presId="urn:microsoft.com/office/officeart/2005/8/layout/orgChart1"/>
    <dgm:cxn modelId="{87B32691-E0BD-406A-A986-9FC1A6451371}" type="presParOf" srcId="{EFDE7F8F-1BCB-4B47-B470-05D1BDC8D0AF}" destId="{34D4E928-06F8-47FA-908F-D3B868E78219}" srcOrd="0" destOrd="0" presId="urn:microsoft.com/office/officeart/2005/8/layout/orgChart1"/>
    <dgm:cxn modelId="{B613573E-DCE9-46DF-8725-806CCFF8E664}" type="presParOf" srcId="{34D4E928-06F8-47FA-908F-D3B868E78219}" destId="{6D0F7A2C-BB5D-4809-9A42-657684B2A87A}" srcOrd="0" destOrd="0" presId="urn:microsoft.com/office/officeart/2005/8/layout/orgChart1"/>
    <dgm:cxn modelId="{01CC19FB-E208-485A-A3AB-F2DDD2A5A9DD}" type="presParOf" srcId="{34D4E928-06F8-47FA-908F-D3B868E78219}" destId="{607646EC-E830-409A-8725-FCD1604EE5D4}" srcOrd="1" destOrd="0" presId="urn:microsoft.com/office/officeart/2005/8/layout/orgChart1"/>
    <dgm:cxn modelId="{6797C19E-91BB-4B44-9B9A-2764D2B344AF}" type="presParOf" srcId="{EFDE7F8F-1BCB-4B47-B470-05D1BDC8D0AF}" destId="{0607ABD8-4C80-4458-B99D-DBC2FA70626D}" srcOrd="1" destOrd="0" presId="urn:microsoft.com/office/officeart/2005/8/layout/orgChart1"/>
    <dgm:cxn modelId="{CD2A61CD-AC24-49F4-A10E-98A97B1F579B}" type="presParOf" srcId="{EFDE7F8F-1BCB-4B47-B470-05D1BDC8D0AF}" destId="{52CA562C-DD62-4019-85BB-3ACA713D5D4D}" srcOrd="2" destOrd="0" presId="urn:microsoft.com/office/officeart/2005/8/layout/orgChart1"/>
    <dgm:cxn modelId="{AA23E2F1-BC5B-43D8-9695-0607B747020B}" type="presParOf" srcId="{115739DD-B4CC-4191-AFEC-2B963165CEC3}" destId="{C8CC09C6-A32C-4892-ADCC-CD9DF3561721}" srcOrd="2" destOrd="0" presId="urn:microsoft.com/office/officeart/2005/8/layout/orgChart1"/>
    <dgm:cxn modelId="{7921F120-F424-4D6C-9DB4-BDEBF39B069E}" type="presParOf" srcId="{86B0789B-F096-471B-A5CE-693E03750417}" destId="{63A64592-C7BF-44AA-B6B8-ED4A73EE8EC4}" srcOrd="2" destOrd="0" presId="urn:microsoft.com/office/officeart/2005/8/layout/orgChart1"/>
    <dgm:cxn modelId="{3E7655DC-5919-455A-82DC-C94A3A5CA690}" type="presParOf" srcId="{86B0789B-F096-471B-A5CE-693E03750417}" destId="{9CB69196-167C-4F17-9FCD-150B7E0A3FFA}" srcOrd="3" destOrd="0" presId="urn:microsoft.com/office/officeart/2005/8/layout/orgChart1"/>
    <dgm:cxn modelId="{DA987965-E040-42C0-B1B7-6610A0950F26}" type="presParOf" srcId="{9CB69196-167C-4F17-9FCD-150B7E0A3FFA}" destId="{76BB99D6-BC48-4528-8271-BCC6B2907B5D}" srcOrd="0" destOrd="0" presId="urn:microsoft.com/office/officeart/2005/8/layout/orgChart1"/>
    <dgm:cxn modelId="{1D6C38C0-0DB8-45EE-ABA7-9EBE4E78D2E6}" type="presParOf" srcId="{76BB99D6-BC48-4528-8271-BCC6B2907B5D}" destId="{DB0325D3-3B63-491E-BFE9-0DF9BBFE5ADA}" srcOrd="0" destOrd="0" presId="urn:microsoft.com/office/officeart/2005/8/layout/orgChart1"/>
    <dgm:cxn modelId="{B1C15976-8165-4F40-BF1A-A0E2A451ED36}" type="presParOf" srcId="{76BB99D6-BC48-4528-8271-BCC6B2907B5D}" destId="{E9D00B2D-2E75-40B9-8F1A-45F6C3D1803F}" srcOrd="1" destOrd="0" presId="urn:microsoft.com/office/officeart/2005/8/layout/orgChart1"/>
    <dgm:cxn modelId="{6652449F-5851-4711-AE34-F56DB7811D3C}" type="presParOf" srcId="{9CB69196-167C-4F17-9FCD-150B7E0A3FFA}" destId="{C73F4027-7A6D-4C01-BACE-B12CB7840F81}" srcOrd="1" destOrd="0" presId="urn:microsoft.com/office/officeart/2005/8/layout/orgChart1"/>
    <dgm:cxn modelId="{5DC4EF99-CF8A-4C64-9D54-C228ECBD86EE}" type="presParOf" srcId="{C73F4027-7A6D-4C01-BACE-B12CB7840F81}" destId="{17DAB59C-1AAD-4F0D-8196-38294AB943E0}" srcOrd="0" destOrd="0" presId="urn:microsoft.com/office/officeart/2005/8/layout/orgChart1"/>
    <dgm:cxn modelId="{8718D58C-5B73-4F69-9DB0-F9F79F98D3AF}" type="presParOf" srcId="{C73F4027-7A6D-4C01-BACE-B12CB7840F81}" destId="{9E821118-4421-47C1-8921-C20C95FDBDDA}" srcOrd="1" destOrd="0" presId="urn:microsoft.com/office/officeart/2005/8/layout/orgChart1"/>
    <dgm:cxn modelId="{60248010-573E-4C65-A0A3-9FC890CB8167}" type="presParOf" srcId="{9E821118-4421-47C1-8921-C20C95FDBDDA}" destId="{1598AFA7-EC05-44B2-BED6-E94CEB1AF82A}" srcOrd="0" destOrd="0" presId="urn:microsoft.com/office/officeart/2005/8/layout/orgChart1"/>
    <dgm:cxn modelId="{7450DEAA-A7CF-4EBC-97DC-3CC7E46B578C}" type="presParOf" srcId="{1598AFA7-EC05-44B2-BED6-E94CEB1AF82A}" destId="{980D4D56-1470-4C3C-ACB3-3E9D586FF5B7}" srcOrd="0" destOrd="0" presId="urn:microsoft.com/office/officeart/2005/8/layout/orgChart1"/>
    <dgm:cxn modelId="{B9219B64-4D1C-42CB-B59D-9C52D666ECCF}" type="presParOf" srcId="{1598AFA7-EC05-44B2-BED6-E94CEB1AF82A}" destId="{5018E5A5-B18D-42F3-8C1F-386CFDA8A30D}" srcOrd="1" destOrd="0" presId="urn:microsoft.com/office/officeart/2005/8/layout/orgChart1"/>
    <dgm:cxn modelId="{0485B0DA-85D2-4DB1-B9BC-DA45B841B05E}" type="presParOf" srcId="{9E821118-4421-47C1-8921-C20C95FDBDDA}" destId="{E10F56E1-F395-4128-89F3-E6E009BD635A}" srcOrd="1" destOrd="0" presId="urn:microsoft.com/office/officeart/2005/8/layout/orgChart1"/>
    <dgm:cxn modelId="{EC649E87-61A4-4CFB-A8EC-A50F1CB48ACF}" type="presParOf" srcId="{9E821118-4421-47C1-8921-C20C95FDBDDA}" destId="{72FB6632-6E37-4086-8D35-443ECF31C6AD}" srcOrd="2" destOrd="0" presId="urn:microsoft.com/office/officeart/2005/8/layout/orgChart1"/>
    <dgm:cxn modelId="{B1ED4DA5-3B9B-4311-8FA1-C08A223612ED}" type="presParOf" srcId="{C73F4027-7A6D-4C01-BACE-B12CB7840F81}" destId="{7E5CB529-6C32-46AB-8536-164A29283666}" srcOrd="2" destOrd="0" presId="urn:microsoft.com/office/officeart/2005/8/layout/orgChart1"/>
    <dgm:cxn modelId="{A4B707C5-EE10-42FC-BA7C-EECD493EF78F}" type="presParOf" srcId="{C73F4027-7A6D-4C01-BACE-B12CB7840F81}" destId="{712FECA8-39E7-46B4-8FC2-53700BF36EB1}" srcOrd="3" destOrd="0" presId="urn:microsoft.com/office/officeart/2005/8/layout/orgChart1"/>
    <dgm:cxn modelId="{E602AEEB-CB5E-44AE-B27B-E6CFD332D4E0}" type="presParOf" srcId="{712FECA8-39E7-46B4-8FC2-53700BF36EB1}" destId="{C224A995-41E6-4297-9560-3AE791439E9F}" srcOrd="0" destOrd="0" presId="urn:microsoft.com/office/officeart/2005/8/layout/orgChart1"/>
    <dgm:cxn modelId="{425B60BB-52C0-40C5-BDDF-5EE79790202C}" type="presParOf" srcId="{C224A995-41E6-4297-9560-3AE791439E9F}" destId="{7B656729-4359-48D5-9DD3-3BBE75654C6A}" srcOrd="0" destOrd="0" presId="urn:microsoft.com/office/officeart/2005/8/layout/orgChart1"/>
    <dgm:cxn modelId="{93F9FC29-9F52-4CDF-8694-59835B0645E6}" type="presParOf" srcId="{C224A995-41E6-4297-9560-3AE791439E9F}" destId="{7A6570AF-1D20-486A-9BD1-E1A41158976B}" srcOrd="1" destOrd="0" presId="urn:microsoft.com/office/officeart/2005/8/layout/orgChart1"/>
    <dgm:cxn modelId="{84A3EE84-270A-4228-946B-05737A3A5A4F}" type="presParOf" srcId="{712FECA8-39E7-46B4-8FC2-53700BF36EB1}" destId="{26E22417-1C01-43BD-8CBB-6EFBC3DBE9DD}" srcOrd="1" destOrd="0" presId="urn:microsoft.com/office/officeart/2005/8/layout/orgChart1"/>
    <dgm:cxn modelId="{4672EDBF-4263-4675-8CA1-D3CC3DB677B7}" type="presParOf" srcId="{712FECA8-39E7-46B4-8FC2-53700BF36EB1}" destId="{69AE13E8-DF2A-477B-831B-F4BD799A10D4}" srcOrd="2" destOrd="0" presId="urn:microsoft.com/office/officeart/2005/8/layout/orgChart1"/>
    <dgm:cxn modelId="{4608BAD8-0FD1-4E04-BB59-31DA4B4E6061}" type="presParOf" srcId="{C73F4027-7A6D-4C01-BACE-B12CB7840F81}" destId="{3CE90938-EDDB-456C-9BD8-66790AFE73A0}" srcOrd="4" destOrd="0" presId="urn:microsoft.com/office/officeart/2005/8/layout/orgChart1"/>
    <dgm:cxn modelId="{CDF2ED0C-EACE-49A4-9B36-5938FE129E0B}" type="presParOf" srcId="{C73F4027-7A6D-4C01-BACE-B12CB7840F81}" destId="{DBA07E85-5629-4D05-9CE9-46ECA2D89C04}" srcOrd="5" destOrd="0" presId="urn:microsoft.com/office/officeart/2005/8/layout/orgChart1"/>
    <dgm:cxn modelId="{23708E20-C7C3-4489-BFC5-E9181A35E06D}" type="presParOf" srcId="{DBA07E85-5629-4D05-9CE9-46ECA2D89C04}" destId="{9A1E1DA2-B320-4254-B87F-8687ADAC18D2}" srcOrd="0" destOrd="0" presId="urn:microsoft.com/office/officeart/2005/8/layout/orgChart1"/>
    <dgm:cxn modelId="{FE729BE5-7649-481E-B502-C5D62C4CB207}" type="presParOf" srcId="{9A1E1DA2-B320-4254-B87F-8687ADAC18D2}" destId="{B9E997C3-8808-47BA-BE31-ED3CE1350C6D}" srcOrd="0" destOrd="0" presId="urn:microsoft.com/office/officeart/2005/8/layout/orgChart1"/>
    <dgm:cxn modelId="{CA2A48A7-05CB-48D9-BF40-66B523DEF99F}" type="presParOf" srcId="{9A1E1DA2-B320-4254-B87F-8687ADAC18D2}" destId="{4291F3F8-19C5-45A7-BAAC-27B6E781E8AB}" srcOrd="1" destOrd="0" presId="urn:microsoft.com/office/officeart/2005/8/layout/orgChart1"/>
    <dgm:cxn modelId="{68855B14-F888-46D7-88AF-15E23069665D}" type="presParOf" srcId="{DBA07E85-5629-4D05-9CE9-46ECA2D89C04}" destId="{50B2871A-5E90-4769-B592-40D598B757BF}" srcOrd="1" destOrd="0" presId="urn:microsoft.com/office/officeart/2005/8/layout/orgChart1"/>
    <dgm:cxn modelId="{57CB0616-27A8-466A-A0F8-2C3E57FA2FE5}" type="presParOf" srcId="{50B2871A-5E90-4769-B592-40D598B757BF}" destId="{70C8ACFC-2031-4FB2-91C7-05AC6CE265E5}" srcOrd="0" destOrd="0" presId="urn:microsoft.com/office/officeart/2005/8/layout/orgChart1"/>
    <dgm:cxn modelId="{452F82A9-88C2-4F36-8F5B-51CFBAD21ADC}" type="presParOf" srcId="{50B2871A-5E90-4769-B592-40D598B757BF}" destId="{34E88E5E-6021-49C6-BCBB-38D98465970B}" srcOrd="1" destOrd="0" presId="urn:microsoft.com/office/officeart/2005/8/layout/orgChart1"/>
    <dgm:cxn modelId="{6E005168-D310-4561-B255-AC8BFFE0F1EF}" type="presParOf" srcId="{34E88E5E-6021-49C6-BCBB-38D98465970B}" destId="{68481ADF-B12F-43A5-AB50-E592D3FA6D08}" srcOrd="0" destOrd="0" presId="urn:microsoft.com/office/officeart/2005/8/layout/orgChart1"/>
    <dgm:cxn modelId="{EDD454B9-0E22-44AE-84CF-91C185160CEB}" type="presParOf" srcId="{68481ADF-B12F-43A5-AB50-E592D3FA6D08}" destId="{607CBBC4-947A-495A-B291-ED68C66C0A97}" srcOrd="0" destOrd="0" presId="urn:microsoft.com/office/officeart/2005/8/layout/orgChart1"/>
    <dgm:cxn modelId="{E936AFED-AF70-48B1-95B2-E478C84DC8A7}" type="presParOf" srcId="{68481ADF-B12F-43A5-AB50-E592D3FA6D08}" destId="{BA6F9A08-3D55-42D9-9197-37F465C9D466}" srcOrd="1" destOrd="0" presId="urn:microsoft.com/office/officeart/2005/8/layout/orgChart1"/>
    <dgm:cxn modelId="{D2368C1B-673B-4F3A-8179-B9E5F166E7BB}" type="presParOf" srcId="{34E88E5E-6021-49C6-BCBB-38D98465970B}" destId="{D59A1DFB-D2FA-48D0-BCD5-3D87D69735BB}" srcOrd="1" destOrd="0" presId="urn:microsoft.com/office/officeart/2005/8/layout/orgChart1"/>
    <dgm:cxn modelId="{4D8C1238-5D8D-40BF-9E11-7A41C4FDB8E9}" type="presParOf" srcId="{34E88E5E-6021-49C6-BCBB-38D98465970B}" destId="{81632C28-7F01-4200-B072-C61D11C5341C}" srcOrd="2" destOrd="0" presId="urn:microsoft.com/office/officeart/2005/8/layout/orgChart1"/>
    <dgm:cxn modelId="{4BD29F04-DC84-43D1-BA36-77B8B80EF299}" type="presParOf" srcId="{DBA07E85-5629-4D05-9CE9-46ECA2D89C04}" destId="{471883E0-E0AA-479F-8067-EFBA705E7EFB}" srcOrd="2" destOrd="0" presId="urn:microsoft.com/office/officeart/2005/8/layout/orgChart1"/>
    <dgm:cxn modelId="{C2EAC9CD-88D6-404E-879D-05FA6BAD1F87}" type="presParOf" srcId="{C73F4027-7A6D-4C01-BACE-B12CB7840F81}" destId="{C3736931-4BED-4BDF-AD13-F292FC3BF7CE}" srcOrd="6" destOrd="0" presId="urn:microsoft.com/office/officeart/2005/8/layout/orgChart1"/>
    <dgm:cxn modelId="{F17C0A45-4386-4DD8-B5CC-2846CDC843E2}" type="presParOf" srcId="{C73F4027-7A6D-4C01-BACE-B12CB7840F81}" destId="{758669C8-280A-443F-949A-7F539FA6C17F}" srcOrd="7" destOrd="0" presId="urn:microsoft.com/office/officeart/2005/8/layout/orgChart1"/>
    <dgm:cxn modelId="{F391C0A2-10B3-4D4C-8CA2-82CBDC4F2577}" type="presParOf" srcId="{758669C8-280A-443F-949A-7F539FA6C17F}" destId="{A9593224-AE44-444D-A604-B61873B82181}" srcOrd="0" destOrd="0" presId="urn:microsoft.com/office/officeart/2005/8/layout/orgChart1"/>
    <dgm:cxn modelId="{2089D01D-BC23-4E8E-8500-7031570182B9}" type="presParOf" srcId="{A9593224-AE44-444D-A604-B61873B82181}" destId="{FFD232DC-F9DD-42AE-B8CC-E52AF9500E25}" srcOrd="0" destOrd="0" presId="urn:microsoft.com/office/officeart/2005/8/layout/orgChart1"/>
    <dgm:cxn modelId="{CCE08C62-990F-4851-8814-C2B026C08CD7}" type="presParOf" srcId="{A9593224-AE44-444D-A604-B61873B82181}" destId="{E83BBF48-3362-4297-97D2-A1909A40B684}" srcOrd="1" destOrd="0" presId="urn:microsoft.com/office/officeart/2005/8/layout/orgChart1"/>
    <dgm:cxn modelId="{5925099B-D8A6-40EE-B696-467A4CC6BBFF}" type="presParOf" srcId="{758669C8-280A-443F-949A-7F539FA6C17F}" destId="{E65C28CE-1BE5-4FE0-A523-AAC0B0AF4210}" srcOrd="1" destOrd="0" presId="urn:microsoft.com/office/officeart/2005/8/layout/orgChart1"/>
    <dgm:cxn modelId="{99B331A5-30B2-4EF9-AC81-7BC40AE73CF2}" type="presParOf" srcId="{758669C8-280A-443F-949A-7F539FA6C17F}" destId="{0787E66D-F93E-453F-AEEE-C1607E97DF1F}" srcOrd="2" destOrd="0" presId="urn:microsoft.com/office/officeart/2005/8/layout/orgChart1"/>
    <dgm:cxn modelId="{315CFA6C-4AA9-4BCC-8F85-DAC616F43E57}" type="presParOf" srcId="{C73F4027-7A6D-4C01-BACE-B12CB7840F81}" destId="{8C006B30-B80B-4973-8667-868A639C0027}" srcOrd="8" destOrd="0" presId="urn:microsoft.com/office/officeart/2005/8/layout/orgChart1"/>
    <dgm:cxn modelId="{0DAA8678-C3FC-477F-86C0-B38EC12410C1}" type="presParOf" srcId="{C73F4027-7A6D-4C01-BACE-B12CB7840F81}" destId="{BB754B6C-9FD9-465B-B593-48BE04219DF0}" srcOrd="9" destOrd="0" presId="urn:microsoft.com/office/officeart/2005/8/layout/orgChart1"/>
    <dgm:cxn modelId="{9CD7C98C-B48F-4944-8A44-4DB5FDBE23D9}" type="presParOf" srcId="{BB754B6C-9FD9-465B-B593-48BE04219DF0}" destId="{6D54595E-50FA-493D-A1BA-4312400B18CB}" srcOrd="0" destOrd="0" presId="urn:microsoft.com/office/officeart/2005/8/layout/orgChart1"/>
    <dgm:cxn modelId="{CF14BAF9-4459-4D73-8ADD-788C23638C46}" type="presParOf" srcId="{6D54595E-50FA-493D-A1BA-4312400B18CB}" destId="{BE90628A-0D4D-45F3-84B5-E4E507E25FCE}" srcOrd="0" destOrd="0" presId="urn:microsoft.com/office/officeart/2005/8/layout/orgChart1"/>
    <dgm:cxn modelId="{12AAD557-29EF-474F-B4CE-26BE9FE7EACB}" type="presParOf" srcId="{6D54595E-50FA-493D-A1BA-4312400B18CB}" destId="{37CF93BA-F80F-4324-A724-5CBBCF41DC89}" srcOrd="1" destOrd="0" presId="urn:microsoft.com/office/officeart/2005/8/layout/orgChart1"/>
    <dgm:cxn modelId="{416D8643-B182-43D2-A509-B1F1F21EDFC6}" type="presParOf" srcId="{BB754B6C-9FD9-465B-B593-48BE04219DF0}" destId="{3D2391E0-8072-4979-B132-2B317FD303BC}" srcOrd="1" destOrd="0" presId="urn:microsoft.com/office/officeart/2005/8/layout/orgChart1"/>
    <dgm:cxn modelId="{EB620F45-6243-4072-A1F6-6AE0974CC1B3}" type="presParOf" srcId="{3D2391E0-8072-4979-B132-2B317FD303BC}" destId="{D2A42E78-027C-456A-B71F-4A01340EB76B}" srcOrd="0" destOrd="0" presId="urn:microsoft.com/office/officeart/2005/8/layout/orgChart1"/>
    <dgm:cxn modelId="{D9403A93-6F60-4878-A7AC-567013E74C1A}" type="presParOf" srcId="{3D2391E0-8072-4979-B132-2B317FD303BC}" destId="{F507F7B9-9429-47F8-8DB3-9C8A9F1ABCDA}" srcOrd="1" destOrd="0" presId="urn:microsoft.com/office/officeart/2005/8/layout/orgChart1"/>
    <dgm:cxn modelId="{4A24C762-13DE-4BCF-A5EB-35B49D372E87}" type="presParOf" srcId="{F507F7B9-9429-47F8-8DB3-9C8A9F1ABCDA}" destId="{A7529C29-290B-4287-87A1-6C170B0288F2}" srcOrd="0" destOrd="0" presId="urn:microsoft.com/office/officeart/2005/8/layout/orgChart1"/>
    <dgm:cxn modelId="{45CD85EE-B400-42A3-A709-0970A10CE316}" type="presParOf" srcId="{A7529C29-290B-4287-87A1-6C170B0288F2}" destId="{BDFC1E09-2699-4548-9E3D-A7E99C44ACD3}" srcOrd="0" destOrd="0" presId="urn:microsoft.com/office/officeart/2005/8/layout/orgChart1"/>
    <dgm:cxn modelId="{3F6F0C87-4630-44AA-BD2D-173E966448DA}" type="presParOf" srcId="{A7529C29-290B-4287-87A1-6C170B0288F2}" destId="{010203F8-A6EA-4251-B942-B2C4F0038A7D}" srcOrd="1" destOrd="0" presId="urn:microsoft.com/office/officeart/2005/8/layout/orgChart1"/>
    <dgm:cxn modelId="{95F1C2DE-B976-47AC-85C6-3F8A6FC9E987}" type="presParOf" srcId="{F507F7B9-9429-47F8-8DB3-9C8A9F1ABCDA}" destId="{F6B3E9CD-EFDE-461C-992E-D86C44185A4C}" srcOrd="1" destOrd="0" presId="urn:microsoft.com/office/officeart/2005/8/layout/orgChart1"/>
    <dgm:cxn modelId="{375228A2-8F68-4C40-B7D4-F8D8634DB6DE}" type="presParOf" srcId="{F6B3E9CD-EFDE-461C-992E-D86C44185A4C}" destId="{3F4C1BD0-7AE1-4697-8AF7-EF5D97BF9282}" srcOrd="0" destOrd="0" presId="urn:microsoft.com/office/officeart/2005/8/layout/orgChart1"/>
    <dgm:cxn modelId="{3EE11C0C-2542-46D8-9B8B-8554E61112F3}" type="presParOf" srcId="{F6B3E9CD-EFDE-461C-992E-D86C44185A4C}" destId="{F0A1D788-2E60-48C8-AAC6-831C7F97FA45}" srcOrd="1" destOrd="0" presId="urn:microsoft.com/office/officeart/2005/8/layout/orgChart1"/>
    <dgm:cxn modelId="{E1B98CC8-91B6-4E11-9527-4365DAB78D9F}" type="presParOf" srcId="{F0A1D788-2E60-48C8-AAC6-831C7F97FA45}" destId="{8D8385D8-C02F-4391-BF5E-85371827A31D}" srcOrd="0" destOrd="0" presId="urn:microsoft.com/office/officeart/2005/8/layout/orgChart1"/>
    <dgm:cxn modelId="{94B76776-88B4-46EC-AE93-6AC43EE44E11}" type="presParOf" srcId="{8D8385D8-C02F-4391-BF5E-85371827A31D}" destId="{1C8A1EB3-1AB5-4F45-A061-E93DFCCAE805}" srcOrd="0" destOrd="0" presId="urn:microsoft.com/office/officeart/2005/8/layout/orgChart1"/>
    <dgm:cxn modelId="{DFCF2A56-9B86-45EB-A251-1D3D4098E16C}" type="presParOf" srcId="{8D8385D8-C02F-4391-BF5E-85371827A31D}" destId="{4939B74B-A9D9-476D-86AE-CC4816409A21}" srcOrd="1" destOrd="0" presId="urn:microsoft.com/office/officeart/2005/8/layout/orgChart1"/>
    <dgm:cxn modelId="{66431224-F412-45F5-B07E-6F22351C0E52}" type="presParOf" srcId="{F0A1D788-2E60-48C8-AAC6-831C7F97FA45}" destId="{881D8457-06BE-4369-860F-48B56F665435}" srcOrd="1" destOrd="0" presId="urn:microsoft.com/office/officeart/2005/8/layout/orgChart1"/>
    <dgm:cxn modelId="{CF2E1062-F7E0-40FA-9D07-C9C864900AD8}" type="presParOf" srcId="{881D8457-06BE-4369-860F-48B56F665435}" destId="{5F05AE20-391F-4643-984B-93AAD4569461}" srcOrd="0" destOrd="0" presId="urn:microsoft.com/office/officeart/2005/8/layout/orgChart1"/>
    <dgm:cxn modelId="{562EEBA7-B8D3-4935-A82B-CA72AFD212F5}" type="presParOf" srcId="{881D8457-06BE-4369-860F-48B56F665435}" destId="{1161435F-8D05-49C8-B0AA-7422A17355E3}" srcOrd="1" destOrd="0" presId="urn:microsoft.com/office/officeart/2005/8/layout/orgChart1"/>
    <dgm:cxn modelId="{DEA51CD4-3CA6-436D-A1D0-1F829B31E6AA}" type="presParOf" srcId="{1161435F-8D05-49C8-B0AA-7422A17355E3}" destId="{624A63F0-2A3C-4D7A-96B6-6E345078D3B8}" srcOrd="0" destOrd="0" presId="urn:microsoft.com/office/officeart/2005/8/layout/orgChart1"/>
    <dgm:cxn modelId="{8F94CD37-5C63-4F7E-A1A8-905A6F6D7A03}" type="presParOf" srcId="{624A63F0-2A3C-4D7A-96B6-6E345078D3B8}" destId="{E105A776-41BF-44FE-8E35-7A084B1806C1}" srcOrd="0" destOrd="0" presId="urn:microsoft.com/office/officeart/2005/8/layout/orgChart1"/>
    <dgm:cxn modelId="{F97DA269-B54C-4ECB-85F8-9224D938F829}" type="presParOf" srcId="{624A63F0-2A3C-4D7A-96B6-6E345078D3B8}" destId="{4411B45D-E898-43F6-96DD-FED0118E96CF}" srcOrd="1" destOrd="0" presId="urn:microsoft.com/office/officeart/2005/8/layout/orgChart1"/>
    <dgm:cxn modelId="{3A40BAD4-29B6-46F6-A1C7-8DAE59697394}" type="presParOf" srcId="{1161435F-8D05-49C8-B0AA-7422A17355E3}" destId="{D356F7E9-8C2C-447D-A1D0-4FA62A250DE3}" srcOrd="1" destOrd="0" presId="urn:microsoft.com/office/officeart/2005/8/layout/orgChart1"/>
    <dgm:cxn modelId="{530EE2D8-F9FF-4C86-B633-7894C0D01221}" type="presParOf" srcId="{D356F7E9-8C2C-447D-A1D0-4FA62A250DE3}" destId="{756F45D2-5FB7-4B31-A415-846B33DBFA8F}" srcOrd="0" destOrd="0" presId="urn:microsoft.com/office/officeart/2005/8/layout/orgChart1"/>
    <dgm:cxn modelId="{A7F671E1-B157-48EA-9678-050AE29810F6}" type="presParOf" srcId="{D356F7E9-8C2C-447D-A1D0-4FA62A250DE3}" destId="{AA238A93-9776-4461-A58A-B0CA4FF99F98}" srcOrd="1" destOrd="0" presId="urn:microsoft.com/office/officeart/2005/8/layout/orgChart1"/>
    <dgm:cxn modelId="{C8BF3424-56EF-4EE7-8FDC-73BB9CD86955}" type="presParOf" srcId="{AA238A93-9776-4461-A58A-B0CA4FF99F98}" destId="{5674DA6C-DEC6-4375-BB63-F7843D3E0C42}" srcOrd="0" destOrd="0" presId="urn:microsoft.com/office/officeart/2005/8/layout/orgChart1"/>
    <dgm:cxn modelId="{CCF4D5AF-BDB6-46F1-B6B9-A908DC870909}" type="presParOf" srcId="{5674DA6C-DEC6-4375-BB63-F7843D3E0C42}" destId="{D55606F8-6D08-4D05-95DD-D4E5B4EAA513}" srcOrd="0" destOrd="0" presId="urn:microsoft.com/office/officeart/2005/8/layout/orgChart1"/>
    <dgm:cxn modelId="{C5CC51C8-D678-447D-86CD-5DB5657B0083}" type="presParOf" srcId="{5674DA6C-DEC6-4375-BB63-F7843D3E0C42}" destId="{79C65E56-AB60-45C2-A1B1-44BDA8978B49}" srcOrd="1" destOrd="0" presId="urn:microsoft.com/office/officeart/2005/8/layout/orgChart1"/>
    <dgm:cxn modelId="{E59C5AFB-41D5-4162-ABD7-861505B8D131}" type="presParOf" srcId="{AA238A93-9776-4461-A58A-B0CA4FF99F98}" destId="{E1634E28-8860-4049-8A78-D5B050E1FA7E}" srcOrd="1" destOrd="0" presId="urn:microsoft.com/office/officeart/2005/8/layout/orgChart1"/>
    <dgm:cxn modelId="{20146B2A-9FBE-4F0A-8BAA-E5D52F11E778}" type="presParOf" srcId="{E1634E28-8860-4049-8A78-D5B050E1FA7E}" destId="{EA9EDD6E-4685-4761-896E-C849977B7F19}" srcOrd="0" destOrd="0" presId="urn:microsoft.com/office/officeart/2005/8/layout/orgChart1"/>
    <dgm:cxn modelId="{590B0900-1251-4403-A2EF-F9696D50E713}" type="presParOf" srcId="{E1634E28-8860-4049-8A78-D5B050E1FA7E}" destId="{39A8166E-F1D9-4491-B883-189896BE2A5A}" srcOrd="1" destOrd="0" presId="urn:microsoft.com/office/officeart/2005/8/layout/orgChart1"/>
    <dgm:cxn modelId="{18AAA619-0245-4193-B48B-ADF0AB7E291F}" type="presParOf" srcId="{39A8166E-F1D9-4491-B883-189896BE2A5A}" destId="{B2C52778-21A5-4FF2-9D1F-E2AD096B9970}" srcOrd="0" destOrd="0" presId="urn:microsoft.com/office/officeart/2005/8/layout/orgChart1"/>
    <dgm:cxn modelId="{C8EB0523-4FA6-4E3E-B9D9-D5F87BB903EF}" type="presParOf" srcId="{B2C52778-21A5-4FF2-9D1F-E2AD096B9970}" destId="{0FFEB2C6-F742-4B2C-9062-AD144B5403A3}" srcOrd="0" destOrd="0" presId="urn:microsoft.com/office/officeart/2005/8/layout/orgChart1"/>
    <dgm:cxn modelId="{0BB408BE-DD4D-4FEA-8DE4-0B4F5B71B896}" type="presParOf" srcId="{B2C52778-21A5-4FF2-9D1F-E2AD096B9970}" destId="{AC9875D5-B8CC-464D-91E9-F98CF45D106B}" srcOrd="1" destOrd="0" presId="urn:microsoft.com/office/officeart/2005/8/layout/orgChart1"/>
    <dgm:cxn modelId="{E9582F94-161E-4909-86AE-4C079C14247F}" type="presParOf" srcId="{39A8166E-F1D9-4491-B883-189896BE2A5A}" destId="{98CE30B7-C890-477E-A9A6-FCDA87287C24}" srcOrd="1" destOrd="0" presId="urn:microsoft.com/office/officeart/2005/8/layout/orgChart1"/>
    <dgm:cxn modelId="{3E85B29F-BE1D-4D23-8FBD-A96C9625149E}" type="presParOf" srcId="{98CE30B7-C890-477E-A9A6-FCDA87287C24}" destId="{31C82457-C6C2-4B74-AC12-62A6A23C633B}" srcOrd="0" destOrd="0" presId="urn:microsoft.com/office/officeart/2005/8/layout/orgChart1"/>
    <dgm:cxn modelId="{DBB1D10B-C3E0-456A-B615-B16733F1A9DC}" type="presParOf" srcId="{98CE30B7-C890-477E-A9A6-FCDA87287C24}" destId="{C847B99D-0E98-4197-9313-B463AC0FCDD2}" srcOrd="1" destOrd="0" presId="urn:microsoft.com/office/officeart/2005/8/layout/orgChart1"/>
    <dgm:cxn modelId="{D72FE4BB-E6FE-4EE9-AF1D-4C100B5A2281}" type="presParOf" srcId="{C847B99D-0E98-4197-9313-B463AC0FCDD2}" destId="{BE461B7F-9F4F-4357-A7E0-A98A7D6A7786}" srcOrd="0" destOrd="0" presId="urn:microsoft.com/office/officeart/2005/8/layout/orgChart1"/>
    <dgm:cxn modelId="{2B74DF11-EFB9-4C09-9A63-F6F12D48FE6A}" type="presParOf" srcId="{BE461B7F-9F4F-4357-A7E0-A98A7D6A7786}" destId="{CB04BD9E-40A3-451E-A7E5-67F507660096}" srcOrd="0" destOrd="0" presId="urn:microsoft.com/office/officeart/2005/8/layout/orgChart1"/>
    <dgm:cxn modelId="{FE9FBE20-9E55-4EED-B1C9-7F7E3B53CD3A}" type="presParOf" srcId="{BE461B7F-9F4F-4357-A7E0-A98A7D6A7786}" destId="{B8C198E1-A0BB-4F48-ADB3-6FC3087673BE}" srcOrd="1" destOrd="0" presId="urn:microsoft.com/office/officeart/2005/8/layout/orgChart1"/>
    <dgm:cxn modelId="{2A3E3071-DB03-422F-BDCF-1056F34B8750}" type="presParOf" srcId="{C847B99D-0E98-4197-9313-B463AC0FCDD2}" destId="{86C55DA4-9F5F-4D5C-BDE3-B3AC28110E34}" srcOrd="1" destOrd="0" presId="urn:microsoft.com/office/officeart/2005/8/layout/orgChart1"/>
    <dgm:cxn modelId="{DC088C9D-55DE-4C11-8C38-7F905943500D}" type="presParOf" srcId="{C847B99D-0E98-4197-9313-B463AC0FCDD2}" destId="{70B4FEBA-4B79-4546-9CFA-5462DC366E2C}" srcOrd="2" destOrd="0" presId="urn:microsoft.com/office/officeart/2005/8/layout/orgChart1"/>
    <dgm:cxn modelId="{BB1CAA04-3D43-4385-9A66-13ED7E11BD63}" type="presParOf" srcId="{98CE30B7-C890-477E-A9A6-FCDA87287C24}" destId="{43E9C02F-F832-4358-880A-E3E87066F4C0}" srcOrd="2" destOrd="0" presId="urn:microsoft.com/office/officeart/2005/8/layout/orgChart1"/>
    <dgm:cxn modelId="{7AE5C106-7134-4C28-898B-AF6CFDBCF556}" type="presParOf" srcId="{98CE30B7-C890-477E-A9A6-FCDA87287C24}" destId="{BEFA1AB3-93C1-4D0C-B75F-4087AC8A94FB}" srcOrd="3" destOrd="0" presId="urn:microsoft.com/office/officeart/2005/8/layout/orgChart1"/>
    <dgm:cxn modelId="{8A0C2BD7-6C5D-467B-AF5E-B70A6DC29E31}" type="presParOf" srcId="{BEFA1AB3-93C1-4D0C-B75F-4087AC8A94FB}" destId="{6AF9F813-5D03-44F2-A253-E650A4EEF10D}" srcOrd="0" destOrd="0" presId="urn:microsoft.com/office/officeart/2005/8/layout/orgChart1"/>
    <dgm:cxn modelId="{605F24B7-5573-4C86-98F3-225E23FE7976}" type="presParOf" srcId="{6AF9F813-5D03-44F2-A253-E650A4EEF10D}" destId="{33484217-DCE7-4893-B61F-1D533202BD14}" srcOrd="0" destOrd="0" presId="urn:microsoft.com/office/officeart/2005/8/layout/orgChart1"/>
    <dgm:cxn modelId="{4347CEC0-AAF2-408E-AD08-4288A98E6A59}" type="presParOf" srcId="{6AF9F813-5D03-44F2-A253-E650A4EEF10D}" destId="{9F9D3F15-25F7-46A8-B9B1-BD6D33C38617}" srcOrd="1" destOrd="0" presId="urn:microsoft.com/office/officeart/2005/8/layout/orgChart1"/>
    <dgm:cxn modelId="{B30C248F-F2B6-4DF1-A50C-26D44270954B}" type="presParOf" srcId="{BEFA1AB3-93C1-4D0C-B75F-4087AC8A94FB}" destId="{D7F9718C-242C-40EE-B753-6B3932FF91B6}" srcOrd="1" destOrd="0" presId="urn:microsoft.com/office/officeart/2005/8/layout/orgChart1"/>
    <dgm:cxn modelId="{98748446-0977-4750-A1C5-5642AA037AAD}" type="presParOf" srcId="{D7F9718C-242C-40EE-B753-6B3932FF91B6}" destId="{51E0BC93-0DEF-4196-8E4D-E922189AB682}" srcOrd="0" destOrd="0" presId="urn:microsoft.com/office/officeart/2005/8/layout/orgChart1"/>
    <dgm:cxn modelId="{1385DB90-FB1A-44BB-A4EB-C3E57987B371}" type="presParOf" srcId="{D7F9718C-242C-40EE-B753-6B3932FF91B6}" destId="{5400C4DA-B97D-40EC-89C6-1778BFEF91C8}" srcOrd="1" destOrd="0" presId="urn:microsoft.com/office/officeart/2005/8/layout/orgChart1"/>
    <dgm:cxn modelId="{A157E2E2-00CD-40BD-9A78-EE54D103E7F2}" type="presParOf" srcId="{5400C4DA-B97D-40EC-89C6-1778BFEF91C8}" destId="{65C53073-0179-4CF5-A40D-335D19EEC8C2}" srcOrd="0" destOrd="0" presId="urn:microsoft.com/office/officeart/2005/8/layout/orgChart1"/>
    <dgm:cxn modelId="{A157303B-7F2B-42EC-95A1-E52926D911B9}" type="presParOf" srcId="{65C53073-0179-4CF5-A40D-335D19EEC8C2}" destId="{60194AA0-022B-40D1-9BFD-D06A8929893D}" srcOrd="0" destOrd="0" presId="urn:microsoft.com/office/officeart/2005/8/layout/orgChart1"/>
    <dgm:cxn modelId="{7D092E9C-4499-4636-B240-9DE56B31F61F}" type="presParOf" srcId="{65C53073-0179-4CF5-A40D-335D19EEC8C2}" destId="{01608C0C-7A73-403A-B093-4884F3383569}" srcOrd="1" destOrd="0" presId="urn:microsoft.com/office/officeart/2005/8/layout/orgChart1"/>
    <dgm:cxn modelId="{D85A4C50-6D64-4831-B4BF-CDB581B20A43}" type="presParOf" srcId="{5400C4DA-B97D-40EC-89C6-1778BFEF91C8}" destId="{2CDD0A14-CB9F-4F5E-8364-AD5D15295685}" srcOrd="1" destOrd="0" presId="urn:microsoft.com/office/officeart/2005/8/layout/orgChart1"/>
    <dgm:cxn modelId="{E69CE743-FA8E-4729-820A-ED1F9254BEEA}" type="presParOf" srcId="{5400C4DA-B97D-40EC-89C6-1778BFEF91C8}" destId="{90575AF6-F127-438A-86AF-14B391448C37}" srcOrd="2" destOrd="0" presId="urn:microsoft.com/office/officeart/2005/8/layout/orgChart1"/>
    <dgm:cxn modelId="{E465B3FE-D8C1-40F9-9DF0-E9D1E0F8C012}" type="presParOf" srcId="{D7F9718C-242C-40EE-B753-6B3932FF91B6}" destId="{161A8336-434A-4E5B-84C0-DAC0149E0A2C}" srcOrd="2" destOrd="0" presId="urn:microsoft.com/office/officeart/2005/8/layout/orgChart1"/>
    <dgm:cxn modelId="{34D9004B-9392-4EE2-895A-29BD3F886D7E}" type="presParOf" srcId="{D7F9718C-242C-40EE-B753-6B3932FF91B6}" destId="{9A60A2B3-A6E1-4C31-90E5-913F24495E90}" srcOrd="3" destOrd="0" presId="urn:microsoft.com/office/officeart/2005/8/layout/orgChart1"/>
    <dgm:cxn modelId="{BF71CF11-45F8-4D9C-9CEF-01211F72CC1B}" type="presParOf" srcId="{9A60A2B3-A6E1-4C31-90E5-913F24495E90}" destId="{8043305C-6600-4A87-B7A5-DA1CA31820A6}" srcOrd="0" destOrd="0" presId="urn:microsoft.com/office/officeart/2005/8/layout/orgChart1"/>
    <dgm:cxn modelId="{05B5012E-3A44-423A-8FC4-75C602CB038C}" type="presParOf" srcId="{8043305C-6600-4A87-B7A5-DA1CA31820A6}" destId="{1E0C1F25-A3A1-432C-93E6-C6E6CD9E114C}" srcOrd="0" destOrd="0" presId="urn:microsoft.com/office/officeart/2005/8/layout/orgChart1"/>
    <dgm:cxn modelId="{2B71ECF2-1A71-41C8-97A3-2DC531E02FC8}" type="presParOf" srcId="{8043305C-6600-4A87-B7A5-DA1CA31820A6}" destId="{69E94D31-4346-4075-B853-718A6A5973C5}" srcOrd="1" destOrd="0" presId="urn:microsoft.com/office/officeart/2005/8/layout/orgChart1"/>
    <dgm:cxn modelId="{AE931282-96D5-4226-B65C-506695E38A32}" type="presParOf" srcId="{9A60A2B3-A6E1-4C31-90E5-913F24495E90}" destId="{6ACC6FE5-0F12-4702-85EB-997E445F5155}" srcOrd="1" destOrd="0" presId="urn:microsoft.com/office/officeart/2005/8/layout/orgChart1"/>
    <dgm:cxn modelId="{A30F1F53-401F-4104-BC42-5107D27A04B4}" type="presParOf" srcId="{9A60A2B3-A6E1-4C31-90E5-913F24495E90}" destId="{B38DA7E7-743B-45E7-A22C-8A08F11E8399}" srcOrd="2" destOrd="0" presId="urn:microsoft.com/office/officeart/2005/8/layout/orgChart1"/>
    <dgm:cxn modelId="{4A83959F-8A0E-490C-BDDD-AE468959F0CE}" type="presParOf" srcId="{BEFA1AB3-93C1-4D0C-B75F-4087AC8A94FB}" destId="{C8BC834B-87E4-4EED-9DDF-42BC7FC9785F}" srcOrd="2" destOrd="0" presId="urn:microsoft.com/office/officeart/2005/8/layout/orgChart1"/>
    <dgm:cxn modelId="{1F8C3CB5-A7EC-401F-9778-77A0A3918F61}" type="presParOf" srcId="{39A8166E-F1D9-4491-B883-189896BE2A5A}" destId="{E9180D78-D901-4883-906F-747514597E86}" srcOrd="2" destOrd="0" presId="urn:microsoft.com/office/officeart/2005/8/layout/orgChart1"/>
    <dgm:cxn modelId="{E5184B89-1958-4CDE-9AC8-33EDE895E7AA}" type="presParOf" srcId="{AA238A93-9776-4461-A58A-B0CA4FF99F98}" destId="{F71EECA7-3213-4FE4-8A92-7B9D79A0CBA9}" srcOrd="2" destOrd="0" presId="urn:microsoft.com/office/officeart/2005/8/layout/orgChart1"/>
    <dgm:cxn modelId="{AFCC4A0A-C30E-4D81-8F94-3ABD4888D839}" type="presParOf" srcId="{1161435F-8D05-49C8-B0AA-7422A17355E3}" destId="{7AF29D44-6327-4EE7-B1AD-34A06976A6CA}" srcOrd="2" destOrd="0" presId="urn:microsoft.com/office/officeart/2005/8/layout/orgChart1"/>
    <dgm:cxn modelId="{AB3360BA-A6E0-4B1A-95C3-6437D207FA28}" type="presParOf" srcId="{F0A1D788-2E60-48C8-AAC6-831C7F97FA45}" destId="{44FC84EF-4588-4EA4-AFB4-980D3D8DDF1F}" srcOrd="2" destOrd="0" presId="urn:microsoft.com/office/officeart/2005/8/layout/orgChart1"/>
    <dgm:cxn modelId="{EC4C97A8-6622-4CD1-A897-F3B1AC38A09A}" type="presParOf" srcId="{F507F7B9-9429-47F8-8DB3-9C8A9F1ABCDA}" destId="{48CA138B-CEB8-4E4A-95C6-72A277D9E619}" srcOrd="2" destOrd="0" presId="urn:microsoft.com/office/officeart/2005/8/layout/orgChart1"/>
    <dgm:cxn modelId="{FE3B9A1B-A16B-45AC-845D-C59BBD0CD74C}" type="presParOf" srcId="{3D2391E0-8072-4979-B132-2B317FD303BC}" destId="{EF7B87A1-4212-4597-9472-FBF36085B7BA}" srcOrd="2" destOrd="0" presId="urn:microsoft.com/office/officeart/2005/8/layout/orgChart1"/>
    <dgm:cxn modelId="{F1F9FD8D-E06F-432E-914E-869DDB7D1FFC}" type="presParOf" srcId="{3D2391E0-8072-4979-B132-2B317FD303BC}" destId="{5FAA482D-C76D-4C14-B7CE-498E2E83A465}" srcOrd="3" destOrd="0" presId="urn:microsoft.com/office/officeart/2005/8/layout/orgChart1"/>
    <dgm:cxn modelId="{25764978-345E-4807-AC55-6F4D5CC89982}" type="presParOf" srcId="{5FAA482D-C76D-4C14-B7CE-498E2E83A465}" destId="{1F9F02A6-4239-40CD-9B71-02744873A0EE}" srcOrd="0" destOrd="0" presId="urn:microsoft.com/office/officeart/2005/8/layout/orgChart1"/>
    <dgm:cxn modelId="{358BAF4F-FC7C-48C2-8D68-72CBEFD07D43}" type="presParOf" srcId="{1F9F02A6-4239-40CD-9B71-02744873A0EE}" destId="{760E7ECC-386D-4EA7-B0DF-1A83DA22DAE1}" srcOrd="0" destOrd="0" presId="urn:microsoft.com/office/officeart/2005/8/layout/orgChart1"/>
    <dgm:cxn modelId="{29962009-92C0-46E0-93B9-0EC6EB3325AE}" type="presParOf" srcId="{1F9F02A6-4239-40CD-9B71-02744873A0EE}" destId="{3BDC0326-DCBC-41E3-BF60-FE670F79D4B2}" srcOrd="1" destOrd="0" presId="urn:microsoft.com/office/officeart/2005/8/layout/orgChart1"/>
    <dgm:cxn modelId="{444D5AB7-C59A-4FCC-8EC0-344CC8E70B03}" type="presParOf" srcId="{5FAA482D-C76D-4C14-B7CE-498E2E83A465}" destId="{420B4892-A67B-4B86-9626-D5230FC20123}" srcOrd="1" destOrd="0" presId="urn:microsoft.com/office/officeart/2005/8/layout/orgChart1"/>
    <dgm:cxn modelId="{3CC09857-8B7C-4101-A672-B30E07C301D2}" type="presParOf" srcId="{5FAA482D-C76D-4C14-B7CE-498E2E83A465}" destId="{3466E3CB-2C60-4F8E-9247-02DBD5D8F549}" srcOrd="2" destOrd="0" presId="urn:microsoft.com/office/officeart/2005/8/layout/orgChart1"/>
    <dgm:cxn modelId="{1D5B8F70-7179-41D2-86F2-FF0641645D09}" type="presParOf" srcId="{BB754B6C-9FD9-465B-B593-48BE04219DF0}" destId="{881FE216-A47A-4BD6-AA2C-6F2255A86456}" srcOrd="2" destOrd="0" presId="urn:microsoft.com/office/officeart/2005/8/layout/orgChart1"/>
    <dgm:cxn modelId="{9CED98DD-F892-48C1-9749-7EF0EDEB612A}" type="presParOf" srcId="{9CB69196-167C-4F17-9FCD-150B7E0A3FFA}" destId="{850D573B-B405-4E99-9C9A-A371347DF07B}" srcOrd="2" destOrd="0" presId="urn:microsoft.com/office/officeart/2005/8/layout/orgChart1"/>
    <dgm:cxn modelId="{2B4BCA0C-0356-4DD4-9780-D2ABEAEEBDF9}" type="presParOf" srcId="{82CD9939-33F0-40E1-B10D-8EEC043890F0}" destId="{42FB11D5-4EE8-425C-9F46-6396B8A5DC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FABAA-2577-4D59-986C-82173BBFA27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891A995-DB07-461C-B6F6-522E70C9CA9B}">
      <dgm:prSet phldrT="[Text]" custT="1"/>
      <dgm:spPr>
        <a:solidFill>
          <a:srgbClr val="CCFFCC"/>
        </a:solidFill>
      </dgm:spPr>
      <dgm:t>
        <a:bodyPr lIns="45720" tIns="45720" rIns="45720" bIns="45720"/>
        <a:lstStyle/>
        <a:p>
          <a:r>
            <a:rPr lang="en-US" sz="900" b="1" dirty="0" smtClean="0"/>
            <a:t>Theorem 3.3.2 </a:t>
          </a:r>
          <a:r>
            <a:rPr lang="en-US" sz="900" dirty="0" smtClean="0"/>
            <a:t>(Nash, 1951) Every game with a finite number of players and actions profiles has at least one Nash Equilibrium</a:t>
          </a:r>
          <a:endParaRPr lang="en-US" sz="900" dirty="0"/>
        </a:p>
      </dgm:t>
    </dgm:pt>
    <dgm:pt modelId="{16FFEDB9-5E8F-40CF-8822-9D48D911EF99}" type="parTrans" cxnId="{18A3D39A-2CAB-43C1-B873-11BCC57A49AA}">
      <dgm:prSet/>
      <dgm:spPr/>
      <dgm:t>
        <a:bodyPr/>
        <a:lstStyle/>
        <a:p>
          <a:endParaRPr lang="en-US" sz="2800"/>
        </a:p>
      </dgm:t>
    </dgm:pt>
    <dgm:pt modelId="{25FBFB48-2B5A-4AB8-817C-8BBEEA451932}" type="sibTrans" cxnId="{18A3D39A-2CAB-43C1-B873-11BCC57A49AA}">
      <dgm:prSet/>
      <dgm:spPr/>
      <dgm:t>
        <a:bodyPr/>
        <a:lstStyle/>
        <a:p>
          <a:endParaRPr lang="en-US" sz="2800"/>
        </a:p>
      </dgm:t>
    </dgm:pt>
    <dgm:pt modelId="{E71909A8-2E4A-4B76-B76B-DFB07FC25FB4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dgm:pt modelId="{1E01EC8A-B909-432D-B7CF-305F5A6BBB4E}" type="parTrans" cxnId="{1FD2B0DC-6F2E-4932-8B2B-25D2CC687C88}">
      <dgm:prSet/>
      <dgm:spPr/>
      <dgm:t>
        <a:bodyPr/>
        <a:lstStyle/>
        <a:p>
          <a:endParaRPr lang="en-US" sz="2800"/>
        </a:p>
      </dgm:t>
    </dgm:pt>
    <dgm:pt modelId="{49453CD2-B6B8-4549-ADD4-72614CF72633}" type="sibTrans" cxnId="{1FD2B0DC-6F2E-4932-8B2B-25D2CC687C88}">
      <dgm:prSet/>
      <dgm:spPr/>
      <dgm:t>
        <a:bodyPr/>
        <a:lstStyle/>
        <a:p>
          <a:endParaRPr lang="en-US" sz="2800"/>
        </a:p>
      </dgm:t>
    </dgm:pt>
    <dgm:pt modelId="{452F6994-BA1C-4B44-933E-3EABA2411898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CCA4C3-70AE-422B-8555-12218292AEDD}" type="parTrans" cxnId="{E1A4A330-F154-496B-B52C-D307F49AC7A0}">
      <dgm:prSet/>
      <dgm:spPr/>
      <dgm:t>
        <a:bodyPr/>
        <a:lstStyle/>
        <a:p>
          <a:endParaRPr lang="en-US" sz="2800"/>
        </a:p>
      </dgm:t>
    </dgm:pt>
    <dgm:pt modelId="{DC41BEE4-488A-408F-BD64-0979D3296CA2}" type="sibTrans" cxnId="{E1A4A330-F154-496B-B52C-D307F49AC7A0}">
      <dgm:prSet/>
      <dgm:spPr/>
      <dgm:t>
        <a:bodyPr/>
        <a:lstStyle/>
        <a:p>
          <a:endParaRPr lang="en-US" sz="2800"/>
        </a:p>
      </dgm:t>
    </dgm:pt>
    <dgm:pt modelId="{2B1B9C86-88F9-4C17-9081-F0E88A5ED52E}">
      <dgm:prSet phldrT="[Text]" custT="1"/>
      <dgm:spPr>
        <a:solidFill>
          <a:srgbClr val="CCFFCC"/>
        </a:solidFill>
      </dgm:spPr>
      <dgm:t>
        <a:bodyPr lIns="45720" tIns="45720" rIns="45720" bIns="45720"/>
        <a:lstStyle/>
        <a:p>
          <a:r>
            <a:rPr lang="en-US" sz="700" dirty="0" smtClean="0"/>
            <a:t>Theorem 3.3.17 (</a:t>
          </a:r>
          <a:r>
            <a:rPr lang="en-US" sz="700" dirty="0" err="1" smtClean="0"/>
            <a:t>Brouwer’s</a:t>
          </a:r>
          <a:r>
            <a:rPr lang="en-US" sz="700" dirty="0" smtClean="0"/>
            <a:t> FP Theorem)</a:t>
          </a:r>
          <a:endParaRPr lang="en-US" sz="700" dirty="0"/>
        </a:p>
      </dgm:t>
    </dgm:pt>
    <dgm:pt modelId="{B4B79C90-A9A6-4D8C-8C45-7303A50A8AE9}" type="parTrans" cxnId="{0B03D01D-8D4A-40CF-8837-CFAB2929EA1F}">
      <dgm:prSet/>
      <dgm:spPr/>
      <dgm:t>
        <a:bodyPr/>
        <a:lstStyle/>
        <a:p>
          <a:endParaRPr lang="en-US" sz="2800"/>
        </a:p>
      </dgm:t>
    </dgm:pt>
    <dgm:pt modelId="{3372B501-DB22-483F-AA6B-3F1F3E1F2850}" type="sibTrans" cxnId="{0B03D01D-8D4A-40CF-8837-CFAB2929EA1F}">
      <dgm:prSet/>
      <dgm:spPr/>
      <dgm:t>
        <a:bodyPr/>
        <a:lstStyle/>
        <a:p>
          <a:endParaRPr lang="en-US" sz="2800"/>
        </a:p>
      </dgm:t>
    </dgm:pt>
    <dgm:pt modelId="{7880DB6E-FCEE-4CD3-87DC-6FE0B30489B7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3.3.15 (Compactness)</a:t>
          </a:r>
          <a:endParaRPr lang="en-US" sz="700" dirty="0"/>
        </a:p>
      </dgm:t>
    </dgm:pt>
    <dgm:pt modelId="{EEC711F2-9CDB-428D-A72E-A365E231D840}" type="parTrans" cxnId="{CEB4960B-0A1A-46D8-BF1E-3900C560F019}">
      <dgm:prSet/>
      <dgm:spPr/>
      <dgm:t>
        <a:bodyPr/>
        <a:lstStyle/>
        <a:p>
          <a:endParaRPr lang="en-US" sz="2800"/>
        </a:p>
      </dgm:t>
    </dgm:pt>
    <dgm:pt modelId="{8D68F37A-42CA-4B05-9967-030C963C81F1}" type="sibTrans" cxnId="{CEB4960B-0A1A-46D8-BF1E-3900C560F019}">
      <dgm:prSet/>
      <dgm:spPr/>
      <dgm:t>
        <a:bodyPr/>
        <a:lstStyle/>
        <a:p>
          <a:endParaRPr lang="en-US" sz="2800"/>
        </a:p>
      </dgm:t>
    </dgm:pt>
    <dgm:pt modelId="{52C9115A-F18F-404A-92FE-2B71F8E9F87C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3.3.19 (Homeomorphism)</a:t>
          </a:r>
          <a:endParaRPr lang="en-US" sz="700" dirty="0"/>
        </a:p>
      </dgm:t>
    </dgm:pt>
    <dgm:pt modelId="{CB8D66E9-B79B-41EA-891A-9FD6DB8059CD}" type="parTrans" cxnId="{20F3F310-D13A-4833-87F2-6B79DBD52AD8}">
      <dgm:prSet/>
      <dgm:spPr/>
      <dgm:t>
        <a:bodyPr/>
        <a:lstStyle/>
        <a:p>
          <a:endParaRPr lang="en-US" sz="2800"/>
        </a:p>
      </dgm:t>
    </dgm:pt>
    <dgm:pt modelId="{F5EA5D59-D87F-4545-93DA-52D4D01D69B4}" type="sibTrans" cxnId="{20F3F310-D13A-4833-87F2-6B79DBD52AD8}">
      <dgm:prSet/>
      <dgm:spPr/>
      <dgm:t>
        <a:bodyPr/>
        <a:lstStyle/>
        <a:p>
          <a:endParaRPr lang="en-US" sz="2800"/>
        </a:p>
      </dgm:t>
    </dgm:pt>
    <dgm:pt modelId="{043B4422-18E3-4F85-B4B2-BE6D00894295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3.3.20 (Interior)</a:t>
          </a:r>
          <a:endParaRPr lang="en-US" sz="700" dirty="0"/>
        </a:p>
      </dgm:t>
    </dgm:pt>
    <dgm:pt modelId="{B96C7A1F-E27E-43BB-948D-32A482A8CF81}" type="parTrans" cxnId="{C0CB63C1-07A8-41FF-9275-23DE43747560}">
      <dgm:prSet/>
      <dgm:spPr/>
      <dgm:t>
        <a:bodyPr/>
        <a:lstStyle/>
        <a:p>
          <a:endParaRPr lang="en-US" sz="2800"/>
        </a:p>
      </dgm:t>
    </dgm:pt>
    <dgm:pt modelId="{BAB5869A-7DDA-47CE-A5E1-041319D8784A}" type="sibTrans" cxnId="{C0CB63C1-07A8-41FF-9275-23DE43747560}">
      <dgm:prSet/>
      <dgm:spPr/>
      <dgm:t>
        <a:bodyPr/>
        <a:lstStyle/>
        <a:p>
          <a:endParaRPr lang="en-US" sz="2800"/>
        </a:p>
      </dgm:t>
    </dgm:pt>
    <dgm:pt modelId="{655C696F-B79E-48DC-8729-E3BE8937E3C6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3.3.18 (Bijective function)</a:t>
          </a:r>
          <a:endParaRPr lang="en-US" sz="700" dirty="0"/>
        </a:p>
      </dgm:t>
    </dgm:pt>
    <dgm:pt modelId="{835E438D-ABF6-4F27-9E1A-0E9B712D2E71}" type="parTrans" cxnId="{9F027DF9-0F23-4C03-932E-89B467F0C333}">
      <dgm:prSet/>
      <dgm:spPr/>
      <dgm:t>
        <a:bodyPr/>
        <a:lstStyle/>
        <a:p>
          <a:endParaRPr lang="en-US" sz="2800"/>
        </a:p>
      </dgm:t>
    </dgm:pt>
    <dgm:pt modelId="{6CDE7479-7109-4297-83B8-F6AC7519DFE6}" type="sibTrans" cxnId="{9F027DF9-0F23-4C03-932E-89B467F0C333}">
      <dgm:prSet/>
      <dgm:spPr/>
      <dgm:t>
        <a:bodyPr/>
        <a:lstStyle/>
        <a:p>
          <a:endParaRPr lang="en-US" sz="2800"/>
        </a:p>
      </dgm:t>
    </dgm:pt>
    <dgm:pt modelId="{A750426B-E659-453A-8CC9-3D8600AE6CBD}">
      <dgm:prSet phldrT="[Text]" custT="1"/>
      <dgm:spPr>
        <a:solidFill>
          <a:srgbClr val="CCFFCC"/>
        </a:solidFill>
      </dgm:spPr>
      <dgm:t>
        <a:bodyPr lIns="45720" tIns="45720" rIns="45720" bIns="45720"/>
        <a:lstStyle/>
        <a:p>
          <a:r>
            <a:rPr lang="en-US" sz="800" dirty="0" smtClean="0"/>
            <a:t>Lemma 3.3.14 (</a:t>
          </a:r>
          <a:r>
            <a:rPr lang="en-US" sz="800" dirty="0" err="1" smtClean="0"/>
            <a:t>Sperner’s</a:t>
          </a:r>
          <a:r>
            <a:rPr lang="en-US" sz="800" dirty="0" smtClean="0"/>
            <a:t> lemma)</a:t>
          </a:r>
          <a:endParaRPr lang="en-US" sz="800" dirty="0"/>
        </a:p>
      </dgm:t>
    </dgm:pt>
    <dgm:pt modelId="{859B6925-0B28-4DCB-8E13-A272730C04A9}" type="parTrans" cxnId="{3FC66EA1-407A-49FF-92E0-F0624804E398}">
      <dgm:prSet/>
      <dgm:spPr/>
      <dgm:t>
        <a:bodyPr/>
        <a:lstStyle/>
        <a:p>
          <a:endParaRPr lang="en-US" sz="2800"/>
        </a:p>
      </dgm:t>
    </dgm:pt>
    <dgm:pt modelId="{A3712A9F-DBF7-4A9F-B60A-056FEF9E98D2}" type="sibTrans" cxnId="{3FC66EA1-407A-49FF-92E0-F0624804E398}">
      <dgm:prSet/>
      <dgm:spPr/>
      <dgm:t>
        <a:bodyPr/>
        <a:lstStyle/>
        <a:p>
          <a:endParaRPr lang="en-US" sz="2800"/>
        </a:p>
      </dgm:t>
    </dgm:pt>
    <dgm:pt modelId="{44B927AC-E49D-43A2-9871-7F054D0907C4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3.3.13 (Complete labeling)</a:t>
          </a:r>
          <a:endParaRPr lang="en-US" sz="700" dirty="0"/>
        </a:p>
      </dgm:t>
    </dgm:pt>
    <dgm:pt modelId="{31406485-ED21-4DF6-8CC4-BF01E554D1C1}" type="parTrans" cxnId="{747D6802-EC4D-401D-ADA4-D8166DDECA4B}">
      <dgm:prSet/>
      <dgm:spPr/>
      <dgm:t>
        <a:bodyPr/>
        <a:lstStyle/>
        <a:p>
          <a:endParaRPr lang="en-US" sz="2800"/>
        </a:p>
      </dgm:t>
    </dgm:pt>
    <dgm:pt modelId="{71FCBA94-2772-4A39-87ED-987BA1AB8387}" type="sibTrans" cxnId="{747D6802-EC4D-401D-ADA4-D8166DDECA4B}">
      <dgm:prSet/>
      <dgm:spPr/>
      <dgm:t>
        <a:bodyPr/>
        <a:lstStyle/>
        <a:p>
          <a:endParaRPr lang="en-US" sz="2800"/>
        </a:p>
      </dgm:t>
    </dgm:pt>
    <dgm:pt modelId="{C0460BCB-AA00-4EA3-8E01-C6B069E6474A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3.3.10 (Standard n-simplex)</a:t>
          </a:r>
          <a:endParaRPr lang="en-US" sz="700" dirty="0"/>
        </a:p>
      </dgm:t>
    </dgm:pt>
    <dgm:pt modelId="{E86CF93C-CCA2-4F28-B4B4-A21739103F5D}" type="parTrans" cxnId="{5182D7CD-E3B0-479D-A248-9BE35187677D}">
      <dgm:prSet/>
      <dgm:spPr/>
      <dgm:t>
        <a:bodyPr/>
        <a:lstStyle/>
        <a:p>
          <a:endParaRPr lang="en-US" sz="2800"/>
        </a:p>
      </dgm:t>
    </dgm:pt>
    <dgm:pt modelId="{970D58B4-8591-4804-A9F1-4A0D99D6F598}" type="sibTrans" cxnId="{5182D7CD-E3B0-479D-A248-9BE35187677D}">
      <dgm:prSet/>
      <dgm:spPr/>
      <dgm:t>
        <a:bodyPr/>
        <a:lstStyle/>
        <a:p>
          <a:endParaRPr lang="en-US" sz="2800"/>
        </a:p>
      </dgm:t>
    </dgm:pt>
    <dgm:pt modelId="{37880A10-D9DB-4B23-8010-54C95891C699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dgm:pt modelId="{C5796C83-5644-4E61-8E2B-D1C0FE883D18}" type="parTrans" cxnId="{564C0625-66AB-42B8-A116-BCD7A2722402}">
      <dgm:prSet/>
      <dgm:spPr/>
      <dgm:t>
        <a:bodyPr/>
        <a:lstStyle/>
        <a:p>
          <a:endParaRPr lang="en-US" sz="2800"/>
        </a:p>
      </dgm:t>
    </dgm:pt>
    <dgm:pt modelId="{66D776D9-CB9B-4F64-B30B-5DE07E927611}" type="sibTrans" cxnId="{564C0625-66AB-42B8-A116-BCD7A2722402}">
      <dgm:prSet/>
      <dgm:spPr/>
      <dgm:t>
        <a:bodyPr/>
        <a:lstStyle/>
        <a:p>
          <a:endParaRPr lang="en-US" sz="2800"/>
        </a:p>
      </dgm:t>
    </dgm:pt>
    <dgm:pt modelId="{C5EFD032-E9D5-4C45-9B71-568DF812DD66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dgm:pt modelId="{BCA35CAA-1027-4E16-81D6-20C9B1704E55}" type="parTrans" cxnId="{88B4C868-FB87-46E1-AE48-F4A5874E122C}">
      <dgm:prSet/>
      <dgm:spPr/>
      <dgm:t>
        <a:bodyPr/>
        <a:lstStyle/>
        <a:p>
          <a:endParaRPr lang="en-US" sz="2800"/>
        </a:p>
      </dgm:t>
    </dgm:pt>
    <dgm:pt modelId="{1994D2E9-340E-4D87-BBB9-C539EAA453F9}" type="sibTrans" cxnId="{88B4C868-FB87-46E1-AE48-F4A5874E122C}">
      <dgm:prSet/>
      <dgm:spPr/>
      <dgm:t>
        <a:bodyPr/>
        <a:lstStyle/>
        <a:p>
          <a:endParaRPr lang="en-US" sz="2800"/>
        </a:p>
      </dgm:t>
    </dgm:pt>
    <dgm:pt modelId="{2A77BDFE-1F5F-4736-A644-72CFBE78ECEE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3.3.8 (Affine independence)</a:t>
          </a:r>
          <a:endParaRPr lang="en-US" sz="700" dirty="0"/>
        </a:p>
      </dgm:t>
    </dgm:pt>
    <dgm:pt modelId="{3382060A-36A1-4623-AF40-A3680C93BBD1}" type="parTrans" cxnId="{CD32B706-1198-469E-920B-D628DBFD2C24}">
      <dgm:prSet/>
      <dgm:spPr/>
      <dgm:t>
        <a:bodyPr/>
        <a:lstStyle/>
        <a:p>
          <a:endParaRPr lang="en-US" sz="2800"/>
        </a:p>
      </dgm:t>
    </dgm:pt>
    <dgm:pt modelId="{FCECAEB0-50C0-4A18-8014-0AF562670EB8}" type="sibTrans" cxnId="{CD32B706-1198-469E-920B-D628DBFD2C24}">
      <dgm:prSet/>
      <dgm:spPr/>
      <dgm:t>
        <a:bodyPr/>
        <a:lstStyle/>
        <a:p>
          <a:endParaRPr lang="en-US" sz="2800"/>
        </a:p>
      </dgm:t>
    </dgm:pt>
    <dgm:pt modelId="{69EA68F8-9A2F-47C8-A6DF-F706E2FFDFBA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3.3.12 (Proper labeling)</a:t>
          </a:r>
          <a:endParaRPr lang="en-US" sz="700" dirty="0"/>
        </a:p>
      </dgm:t>
    </dgm:pt>
    <dgm:pt modelId="{327846DF-F0DA-4BA6-8E8D-59FFE9ED91B4}" type="parTrans" cxnId="{BC938515-B853-43AF-8A41-31FC4A478BA9}">
      <dgm:prSet/>
      <dgm:spPr/>
      <dgm:t>
        <a:bodyPr/>
        <a:lstStyle/>
        <a:p>
          <a:endParaRPr lang="en-US" sz="2800"/>
        </a:p>
      </dgm:t>
    </dgm:pt>
    <dgm:pt modelId="{D1538525-8808-44CB-853F-F092DC7D9BFA}" type="sibTrans" cxnId="{BC938515-B853-43AF-8A41-31FC4A478BA9}">
      <dgm:prSet/>
      <dgm:spPr/>
      <dgm:t>
        <a:bodyPr/>
        <a:lstStyle/>
        <a:p>
          <a:endParaRPr lang="en-US" sz="2800"/>
        </a:p>
      </dgm:t>
    </dgm:pt>
    <dgm:pt modelId="{0D92D0E2-34EB-496F-8D10-5382FE951506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3.3.11 (Simplicial subdivision)</a:t>
          </a:r>
          <a:endParaRPr lang="en-US" sz="700" dirty="0"/>
        </a:p>
      </dgm:t>
    </dgm:pt>
    <dgm:pt modelId="{E785BB1E-F8F6-4F54-99FC-43692B0B423B}" type="parTrans" cxnId="{A9F24285-D670-4D74-A50E-2B1E94696FFE}">
      <dgm:prSet/>
      <dgm:spPr/>
      <dgm:t>
        <a:bodyPr/>
        <a:lstStyle/>
        <a:p>
          <a:endParaRPr lang="en-US" sz="2800"/>
        </a:p>
      </dgm:t>
    </dgm:pt>
    <dgm:pt modelId="{4FB5F1A4-5FA6-48F2-96AB-8784B3CF16D7}" type="sibTrans" cxnId="{A9F24285-D670-4D74-A50E-2B1E94696FFE}">
      <dgm:prSet/>
      <dgm:spPr/>
      <dgm:t>
        <a:bodyPr/>
        <a:lstStyle/>
        <a:p>
          <a:endParaRPr lang="en-US" sz="2800"/>
        </a:p>
      </dgm:t>
    </dgm:pt>
    <dgm:pt modelId="{8940B8F0-DC66-45B3-8CDD-442F64A08F62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800" dirty="0" smtClean="0"/>
            <a:t>Definition 3.3.9 (n-simplex)</a:t>
          </a:r>
          <a:endParaRPr lang="en-US" sz="800" dirty="0"/>
        </a:p>
      </dgm:t>
    </dgm:pt>
    <dgm:pt modelId="{75804CB7-9470-49EA-9239-B8F038D0FDFB}" type="parTrans" cxnId="{5CF226BB-2E40-4DFA-876F-BC35BF382F6B}">
      <dgm:prSet/>
      <dgm:spPr/>
      <dgm:t>
        <a:bodyPr/>
        <a:lstStyle/>
        <a:p>
          <a:endParaRPr lang="en-US" sz="2800"/>
        </a:p>
      </dgm:t>
    </dgm:pt>
    <dgm:pt modelId="{C5B56412-0CCB-4ECF-9902-FA76A1438908}" type="sibTrans" cxnId="{5CF226BB-2E40-4DFA-876F-BC35BF382F6B}">
      <dgm:prSet/>
      <dgm:spPr/>
      <dgm:t>
        <a:bodyPr/>
        <a:lstStyle/>
        <a:p>
          <a:endParaRPr lang="en-US" sz="2800"/>
        </a:p>
      </dgm:t>
    </dgm:pt>
    <dgm:pt modelId="{27D3771E-AA55-4EBF-8A42-C4967F08FE85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3.3.16 (Centroid)</a:t>
          </a:r>
          <a:endParaRPr lang="en-US" sz="700" dirty="0"/>
        </a:p>
      </dgm:t>
    </dgm:pt>
    <dgm:pt modelId="{F6E1DEF7-FD20-42F2-BD8E-32F59A756915}" type="parTrans" cxnId="{EF70D9FD-41BC-4105-A656-C84ED0B2DEB3}">
      <dgm:prSet/>
      <dgm:spPr/>
      <dgm:t>
        <a:bodyPr/>
        <a:lstStyle/>
        <a:p>
          <a:endParaRPr lang="en-US" sz="2800"/>
        </a:p>
      </dgm:t>
    </dgm:pt>
    <dgm:pt modelId="{3EC4C843-B269-497F-88D9-C40B054C776F}" type="sibTrans" cxnId="{EF70D9FD-41BC-4105-A656-C84ED0B2DEB3}">
      <dgm:prSet/>
      <dgm:spPr/>
      <dgm:t>
        <a:bodyPr/>
        <a:lstStyle/>
        <a:p>
          <a:endParaRPr lang="en-US" sz="2800"/>
        </a:p>
      </dgm:t>
    </dgm:pt>
    <dgm:pt modelId="{55570923-336F-4AB9-9927-94839827907D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3.3.15 (Compactness)</a:t>
          </a:r>
          <a:endParaRPr lang="en-US" sz="700" dirty="0"/>
        </a:p>
      </dgm:t>
    </dgm:pt>
    <dgm:pt modelId="{035D9936-9C76-4E77-B6F0-0F2409E86F11}">
      <dgm:prSet phldrT="[Text]" custT="1"/>
      <dgm:spPr>
        <a:solidFill>
          <a:srgbClr val="CCECFF"/>
        </a:solidFill>
      </dgm:spPr>
      <dgm:t>
        <a:bodyPr lIns="45720" tIns="45720" rIns="45720" bIns="45720"/>
        <a:lstStyle/>
        <a:p>
          <a:r>
            <a:rPr lang="en-US" sz="700" dirty="0" smtClean="0"/>
            <a:t>Definition 3.3.7 (Convexity)</a:t>
          </a:r>
          <a:endParaRPr lang="en-US" sz="700" dirty="0"/>
        </a:p>
      </dgm:t>
    </dgm:pt>
    <dgm:pt modelId="{A96F63BA-C8E4-40BC-87C4-FF4DB218B0C9}">
      <dgm:prSet phldrT="[Text]" custT="1"/>
      <dgm:spPr>
        <a:blipFill rotWithShape="0">
          <a:blip xmlns:r="http://schemas.openxmlformats.org/officeDocument/2006/relationships" r:embed="rId2"/>
          <a:stretch>
            <a:fillRect b="-137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EF5852-8A0C-49C8-A3C3-356FA54C467D}" type="sibTrans" cxnId="{8AC604A8-3BF7-4C86-9898-87D1E446ADD7}">
      <dgm:prSet/>
      <dgm:spPr/>
      <dgm:t>
        <a:bodyPr/>
        <a:lstStyle/>
        <a:p>
          <a:endParaRPr lang="en-US" sz="2800"/>
        </a:p>
      </dgm:t>
    </dgm:pt>
    <dgm:pt modelId="{6AAE4FCD-8C3A-4ECC-928C-18CE065CB836}" type="parTrans" cxnId="{8AC604A8-3BF7-4C86-9898-87D1E446ADD7}">
      <dgm:prSet/>
      <dgm:spPr/>
      <dgm:t>
        <a:bodyPr/>
        <a:lstStyle/>
        <a:p>
          <a:endParaRPr lang="en-US" sz="2800"/>
        </a:p>
      </dgm:t>
    </dgm:pt>
    <dgm:pt modelId="{98D4EAEC-D93E-4C98-8683-F7729BDBACBA}" type="sibTrans" cxnId="{125FBD16-492B-41BD-BAA7-9FFEE81E861A}">
      <dgm:prSet/>
      <dgm:spPr/>
      <dgm:t>
        <a:bodyPr/>
        <a:lstStyle/>
        <a:p>
          <a:endParaRPr lang="en-US" sz="2800"/>
        </a:p>
      </dgm:t>
    </dgm:pt>
    <dgm:pt modelId="{C92DBB0B-8963-4CE0-AF00-1820BDCDB6D2}" type="parTrans" cxnId="{125FBD16-492B-41BD-BAA7-9FFEE81E861A}">
      <dgm:prSet/>
      <dgm:spPr/>
      <dgm:t>
        <a:bodyPr/>
        <a:lstStyle/>
        <a:p>
          <a:endParaRPr lang="en-US" sz="2800"/>
        </a:p>
      </dgm:t>
    </dgm:pt>
    <dgm:pt modelId="{65158AF3-8618-4B27-AB14-AB1414B9FC88}" type="sibTrans" cxnId="{B6E05D85-10EF-4511-845A-CD6E21F260E5}">
      <dgm:prSet/>
      <dgm:spPr/>
      <dgm:t>
        <a:bodyPr/>
        <a:lstStyle/>
        <a:p>
          <a:endParaRPr lang="en-US" sz="2800"/>
        </a:p>
      </dgm:t>
    </dgm:pt>
    <dgm:pt modelId="{03C983E8-52A7-45E5-9D5A-59DBE12E343B}" type="parTrans" cxnId="{B6E05D85-10EF-4511-845A-CD6E21F260E5}">
      <dgm:prSet/>
      <dgm:spPr/>
      <dgm:t>
        <a:bodyPr/>
        <a:lstStyle/>
        <a:p>
          <a:endParaRPr lang="en-US" sz="2800"/>
        </a:p>
      </dgm:t>
    </dgm:pt>
    <dgm:pt modelId="{79FE7FA2-A5B6-423F-85EF-FDACEAB8B3F1}" type="pres">
      <dgm:prSet presAssocID="{A3FFABAA-2577-4D59-986C-82173BBFA2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CD9939-33F0-40E1-B10D-8EEC043890F0}" type="pres">
      <dgm:prSet presAssocID="{6891A995-DB07-461C-B6F6-522E70C9CA9B}" presName="hierRoot1" presStyleCnt="0">
        <dgm:presLayoutVars>
          <dgm:hierBranch val="init"/>
        </dgm:presLayoutVars>
      </dgm:prSet>
      <dgm:spPr/>
    </dgm:pt>
    <dgm:pt modelId="{5B620E62-CB8D-44AE-9032-8A1B2C9538D4}" type="pres">
      <dgm:prSet presAssocID="{6891A995-DB07-461C-B6F6-522E70C9CA9B}" presName="rootComposite1" presStyleCnt="0"/>
      <dgm:spPr/>
    </dgm:pt>
    <dgm:pt modelId="{A034A311-96F8-43EE-B6B4-AB24D68AA4ED}" type="pres">
      <dgm:prSet presAssocID="{6891A995-DB07-461C-B6F6-522E70C9CA9B}" presName="rootText1" presStyleLbl="node0" presStyleIdx="0" presStyleCnt="1" custScaleX="379176" custScaleY="145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1CAB7-F81A-40AB-9469-00BE4EF4DC5C}" type="pres">
      <dgm:prSet presAssocID="{6891A995-DB07-461C-B6F6-522E70C9CA9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B0789B-F096-471B-A5CE-693E03750417}" type="pres">
      <dgm:prSet presAssocID="{6891A995-DB07-461C-B6F6-522E70C9CA9B}" presName="hierChild2" presStyleCnt="0"/>
      <dgm:spPr/>
    </dgm:pt>
    <dgm:pt modelId="{0B02C821-8253-41CE-9C7F-1BE767163269}" type="pres">
      <dgm:prSet presAssocID="{6AAE4FCD-8C3A-4ECC-928C-18CE065CB836}" presName="Name37" presStyleLbl="parChTrans1D2" presStyleIdx="0" presStyleCnt="2"/>
      <dgm:spPr/>
    </dgm:pt>
    <dgm:pt modelId="{115739DD-B4CC-4191-AFEC-2B963165CEC3}" type="pres">
      <dgm:prSet presAssocID="{A96F63BA-C8E4-40BC-87C4-FF4DB218B0C9}" presName="hierRoot2" presStyleCnt="0">
        <dgm:presLayoutVars>
          <dgm:hierBranch val="init"/>
        </dgm:presLayoutVars>
      </dgm:prSet>
      <dgm:spPr/>
    </dgm:pt>
    <dgm:pt modelId="{36EF82A5-3330-4911-AFBC-7A0B111BDC6C}" type="pres">
      <dgm:prSet presAssocID="{A96F63BA-C8E4-40BC-87C4-FF4DB218B0C9}" presName="rootComposite" presStyleCnt="0"/>
      <dgm:spPr/>
    </dgm:pt>
    <dgm:pt modelId="{A1320E5E-5D52-4D83-BAD4-E6920CB79689}" type="pres">
      <dgm:prSet presAssocID="{A96F63BA-C8E4-40BC-87C4-FF4DB218B0C9}" presName="rootText" presStyleLbl="node2" presStyleIdx="0" presStyleCnt="2" custScaleX="339874" custScaleY="377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7997B-B406-404C-B4C8-E52771776E2F}" type="pres">
      <dgm:prSet presAssocID="{A96F63BA-C8E4-40BC-87C4-FF4DB218B0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FCB24D98-3139-44E9-AB90-CD249714BE8C}" type="pres">
      <dgm:prSet presAssocID="{A96F63BA-C8E4-40BC-87C4-FF4DB218B0C9}" presName="hierChild4" presStyleCnt="0"/>
      <dgm:spPr/>
    </dgm:pt>
    <dgm:pt modelId="{2129B46E-0F1E-43B2-ABFD-7036413970E4}" type="pres">
      <dgm:prSet presAssocID="{03C983E8-52A7-45E5-9D5A-59DBE12E343B}" presName="Name37" presStyleLbl="parChTrans1D3" presStyleIdx="0" presStyleCnt="7"/>
      <dgm:spPr/>
    </dgm:pt>
    <dgm:pt modelId="{C5038DA4-4A27-492E-AF54-62B2E8B92B83}" type="pres">
      <dgm:prSet presAssocID="{035D9936-9C76-4E77-B6F0-0F2409E86F11}" presName="hierRoot2" presStyleCnt="0">
        <dgm:presLayoutVars>
          <dgm:hierBranch val="init"/>
        </dgm:presLayoutVars>
      </dgm:prSet>
      <dgm:spPr/>
    </dgm:pt>
    <dgm:pt modelId="{FCA642C3-75A6-4DED-9AC1-E8AB1171CC3F}" type="pres">
      <dgm:prSet presAssocID="{035D9936-9C76-4E77-B6F0-0F2409E86F11}" presName="rootComposite" presStyleCnt="0"/>
      <dgm:spPr/>
    </dgm:pt>
    <dgm:pt modelId="{1B3149B3-2DD2-4AEC-8FA2-CB0C2F4224BA}" type="pres">
      <dgm:prSet presAssocID="{035D9936-9C76-4E77-B6F0-0F2409E86F11}" presName="rootText" presStyleLbl="node3" presStyleIdx="0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BB2DE-94FF-4209-AA16-359E8F6CF6EB}" type="pres">
      <dgm:prSet presAssocID="{035D9936-9C76-4E77-B6F0-0F2409E86F11}" presName="rootConnector" presStyleLbl="node3" presStyleIdx="0" presStyleCnt="7"/>
      <dgm:spPr/>
      <dgm:t>
        <a:bodyPr/>
        <a:lstStyle/>
        <a:p>
          <a:endParaRPr lang="en-US"/>
        </a:p>
      </dgm:t>
    </dgm:pt>
    <dgm:pt modelId="{4CE06C32-B9C5-4995-A57C-CBEB3F018BE5}" type="pres">
      <dgm:prSet presAssocID="{035D9936-9C76-4E77-B6F0-0F2409E86F11}" presName="hierChild4" presStyleCnt="0"/>
      <dgm:spPr/>
    </dgm:pt>
    <dgm:pt modelId="{51D81039-CBEF-4BD8-BB1A-9C3E987154B7}" type="pres">
      <dgm:prSet presAssocID="{035D9936-9C76-4E77-B6F0-0F2409E86F11}" presName="hierChild5" presStyleCnt="0"/>
      <dgm:spPr/>
    </dgm:pt>
    <dgm:pt modelId="{3BF5EE5B-D67E-407C-91DC-2F4CE557B068}" type="pres">
      <dgm:prSet presAssocID="{C92DBB0B-8963-4CE0-AF00-1820BDCDB6D2}" presName="Name37" presStyleLbl="parChTrans1D3" presStyleIdx="1" presStyleCnt="7"/>
      <dgm:spPr/>
    </dgm:pt>
    <dgm:pt modelId="{EFDE7F8F-1BCB-4B47-B470-05D1BDC8D0AF}" type="pres">
      <dgm:prSet presAssocID="{55570923-336F-4AB9-9927-94839827907D}" presName="hierRoot2" presStyleCnt="0">
        <dgm:presLayoutVars>
          <dgm:hierBranch val="init"/>
        </dgm:presLayoutVars>
      </dgm:prSet>
      <dgm:spPr/>
    </dgm:pt>
    <dgm:pt modelId="{34D4E928-06F8-47FA-908F-D3B868E78219}" type="pres">
      <dgm:prSet presAssocID="{55570923-336F-4AB9-9927-94839827907D}" presName="rootComposite" presStyleCnt="0"/>
      <dgm:spPr/>
    </dgm:pt>
    <dgm:pt modelId="{6D0F7A2C-BB5D-4809-9A42-657684B2A87A}" type="pres">
      <dgm:prSet presAssocID="{55570923-336F-4AB9-9927-94839827907D}" presName="rootText" presStyleLbl="node3" presStyleIdx="1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7646EC-E830-409A-8725-FCD1604EE5D4}" type="pres">
      <dgm:prSet presAssocID="{55570923-336F-4AB9-9927-94839827907D}" presName="rootConnector" presStyleLbl="node3" presStyleIdx="1" presStyleCnt="7"/>
      <dgm:spPr/>
      <dgm:t>
        <a:bodyPr/>
        <a:lstStyle/>
        <a:p>
          <a:endParaRPr lang="en-US"/>
        </a:p>
      </dgm:t>
    </dgm:pt>
    <dgm:pt modelId="{0607ABD8-4C80-4458-B99D-DBC2FA70626D}" type="pres">
      <dgm:prSet presAssocID="{55570923-336F-4AB9-9927-94839827907D}" presName="hierChild4" presStyleCnt="0"/>
      <dgm:spPr/>
    </dgm:pt>
    <dgm:pt modelId="{52CA562C-DD62-4019-85BB-3ACA713D5D4D}" type="pres">
      <dgm:prSet presAssocID="{55570923-336F-4AB9-9927-94839827907D}" presName="hierChild5" presStyleCnt="0"/>
      <dgm:spPr/>
    </dgm:pt>
    <dgm:pt modelId="{C8CC09C6-A32C-4892-ADCC-CD9DF3561721}" type="pres">
      <dgm:prSet presAssocID="{A96F63BA-C8E4-40BC-87C4-FF4DB218B0C9}" presName="hierChild5" presStyleCnt="0"/>
      <dgm:spPr/>
    </dgm:pt>
    <dgm:pt modelId="{63A64592-C7BF-44AA-B6B8-ED4A73EE8EC4}" type="pres">
      <dgm:prSet presAssocID="{C9CCA4C3-70AE-422B-8555-12218292AEDD}" presName="Name37" presStyleLbl="parChTrans1D2" presStyleIdx="1" presStyleCnt="2"/>
      <dgm:spPr/>
    </dgm:pt>
    <dgm:pt modelId="{9CB69196-167C-4F17-9FCD-150B7E0A3FFA}" type="pres">
      <dgm:prSet presAssocID="{452F6994-BA1C-4B44-933E-3EABA2411898}" presName="hierRoot2" presStyleCnt="0">
        <dgm:presLayoutVars>
          <dgm:hierBranch val="init"/>
        </dgm:presLayoutVars>
      </dgm:prSet>
      <dgm:spPr/>
    </dgm:pt>
    <dgm:pt modelId="{76BB99D6-BC48-4528-8271-BCC6B2907B5D}" type="pres">
      <dgm:prSet presAssocID="{452F6994-BA1C-4B44-933E-3EABA2411898}" presName="rootComposite" presStyleCnt="0"/>
      <dgm:spPr/>
    </dgm:pt>
    <dgm:pt modelId="{DB0325D3-3B63-491E-BFE9-0DF9BBFE5ADA}" type="pres">
      <dgm:prSet presAssocID="{452F6994-BA1C-4B44-933E-3EABA2411898}" presName="rootText" presStyleLbl="node2" presStyleIdx="1" presStyleCnt="2" custScaleX="306172" custScaleY="377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00B2D-2E75-40B9-8F1A-45F6C3D1803F}" type="pres">
      <dgm:prSet presAssocID="{452F6994-BA1C-4B44-933E-3EABA2411898}" presName="rootConnector" presStyleLbl="node2" presStyleIdx="1" presStyleCnt="2"/>
      <dgm:spPr/>
      <dgm:t>
        <a:bodyPr/>
        <a:lstStyle/>
        <a:p>
          <a:endParaRPr lang="en-US"/>
        </a:p>
      </dgm:t>
    </dgm:pt>
    <dgm:pt modelId="{C73F4027-7A6D-4C01-BACE-B12CB7840F81}" type="pres">
      <dgm:prSet presAssocID="{452F6994-BA1C-4B44-933E-3EABA2411898}" presName="hierChild4" presStyleCnt="0"/>
      <dgm:spPr/>
    </dgm:pt>
    <dgm:pt modelId="{17DAB59C-1AAD-4F0D-8196-38294AB943E0}" type="pres">
      <dgm:prSet presAssocID="{1E01EC8A-B909-432D-B7CF-305F5A6BBB4E}" presName="Name37" presStyleLbl="parChTrans1D3" presStyleIdx="2" presStyleCnt="7"/>
      <dgm:spPr/>
    </dgm:pt>
    <dgm:pt modelId="{9E821118-4421-47C1-8921-C20C95FDBDDA}" type="pres">
      <dgm:prSet presAssocID="{E71909A8-2E4A-4B76-B76B-DFB07FC25FB4}" presName="hierRoot2" presStyleCnt="0">
        <dgm:presLayoutVars>
          <dgm:hierBranch val="init"/>
        </dgm:presLayoutVars>
      </dgm:prSet>
      <dgm:spPr/>
    </dgm:pt>
    <dgm:pt modelId="{1598AFA7-EC05-44B2-BED6-E94CEB1AF82A}" type="pres">
      <dgm:prSet presAssocID="{E71909A8-2E4A-4B76-B76B-DFB07FC25FB4}" presName="rootComposite" presStyleCnt="0"/>
      <dgm:spPr/>
    </dgm:pt>
    <dgm:pt modelId="{980D4D56-1470-4C3C-ACB3-3E9D586FF5B7}" type="pres">
      <dgm:prSet presAssocID="{E71909A8-2E4A-4B76-B76B-DFB07FC25FB4}" presName="rootText" presStyleLbl="node3" presStyleIdx="2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8E5A5-B18D-42F3-8C1F-386CFDA8A30D}" type="pres">
      <dgm:prSet presAssocID="{E71909A8-2E4A-4B76-B76B-DFB07FC25FB4}" presName="rootConnector" presStyleLbl="node3" presStyleIdx="2" presStyleCnt="7"/>
      <dgm:spPr/>
      <dgm:t>
        <a:bodyPr/>
        <a:lstStyle/>
        <a:p>
          <a:endParaRPr lang="en-US"/>
        </a:p>
      </dgm:t>
    </dgm:pt>
    <dgm:pt modelId="{E10F56E1-F395-4128-89F3-E6E009BD635A}" type="pres">
      <dgm:prSet presAssocID="{E71909A8-2E4A-4B76-B76B-DFB07FC25FB4}" presName="hierChild4" presStyleCnt="0"/>
      <dgm:spPr/>
    </dgm:pt>
    <dgm:pt modelId="{72FB6632-6E37-4086-8D35-443ECF31C6AD}" type="pres">
      <dgm:prSet presAssocID="{E71909A8-2E4A-4B76-B76B-DFB07FC25FB4}" presName="hierChild5" presStyleCnt="0"/>
      <dgm:spPr/>
    </dgm:pt>
    <dgm:pt modelId="{7E5CB529-6C32-46AB-8536-164A29283666}" type="pres">
      <dgm:prSet presAssocID="{EEC711F2-9CDB-428D-A72E-A365E231D840}" presName="Name37" presStyleLbl="parChTrans1D3" presStyleIdx="3" presStyleCnt="7"/>
      <dgm:spPr/>
    </dgm:pt>
    <dgm:pt modelId="{712FECA8-39E7-46B4-8FC2-53700BF36EB1}" type="pres">
      <dgm:prSet presAssocID="{7880DB6E-FCEE-4CD3-87DC-6FE0B30489B7}" presName="hierRoot2" presStyleCnt="0">
        <dgm:presLayoutVars>
          <dgm:hierBranch val="init"/>
        </dgm:presLayoutVars>
      </dgm:prSet>
      <dgm:spPr/>
    </dgm:pt>
    <dgm:pt modelId="{C224A995-41E6-4297-9560-3AE791439E9F}" type="pres">
      <dgm:prSet presAssocID="{7880DB6E-FCEE-4CD3-87DC-6FE0B30489B7}" presName="rootComposite" presStyleCnt="0"/>
      <dgm:spPr/>
    </dgm:pt>
    <dgm:pt modelId="{7B656729-4359-48D5-9DD3-3BBE75654C6A}" type="pres">
      <dgm:prSet presAssocID="{7880DB6E-FCEE-4CD3-87DC-6FE0B30489B7}" presName="rootText" presStyleLbl="node3" presStyleIdx="3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570AF-1D20-486A-9BD1-E1A41158976B}" type="pres">
      <dgm:prSet presAssocID="{7880DB6E-FCEE-4CD3-87DC-6FE0B30489B7}" presName="rootConnector" presStyleLbl="node3" presStyleIdx="3" presStyleCnt="7"/>
      <dgm:spPr/>
      <dgm:t>
        <a:bodyPr/>
        <a:lstStyle/>
        <a:p>
          <a:endParaRPr lang="en-US"/>
        </a:p>
      </dgm:t>
    </dgm:pt>
    <dgm:pt modelId="{26E22417-1C01-43BD-8CBB-6EFBC3DBE9DD}" type="pres">
      <dgm:prSet presAssocID="{7880DB6E-FCEE-4CD3-87DC-6FE0B30489B7}" presName="hierChild4" presStyleCnt="0"/>
      <dgm:spPr/>
    </dgm:pt>
    <dgm:pt modelId="{69AE13E8-DF2A-477B-831B-F4BD799A10D4}" type="pres">
      <dgm:prSet presAssocID="{7880DB6E-FCEE-4CD3-87DC-6FE0B30489B7}" presName="hierChild5" presStyleCnt="0"/>
      <dgm:spPr/>
    </dgm:pt>
    <dgm:pt modelId="{3CE90938-EDDB-456C-9BD8-66790AFE73A0}" type="pres">
      <dgm:prSet presAssocID="{CB8D66E9-B79B-41EA-891A-9FD6DB8059CD}" presName="Name37" presStyleLbl="parChTrans1D3" presStyleIdx="4" presStyleCnt="7"/>
      <dgm:spPr/>
    </dgm:pt>
    <dgm:pt modelId="{DBA07E85-5629-4D05-9CE9-46ECA2D89C04}" type="pres">
      <dgm:prSet presAssocID="{52C9115A-F18F-404A-92FE-2B71F8E9F87C}" presName="hierRoot2" presStyleCnt="0">
        <dgm:presLayoutVars>
          <dgm:hierBranch val="init"/>
        </dgm:presLayoutVars>
      </dgm:prSet>
      <dgm:spPr/>
    </dgm:pt>
    <dgm:pt modelId="{9A1E1DA2-B320-4254-B87F-8687ADAC18D2}" type="pres">
      <dgm:prSet presAssocID="{52C9115A-F18F-404A-92FE-2B71F8E9F87C}" presName="rootComposite" presStyleCnt="0"/>
      <dgm:spPr/>
    </dgm:pt>
    <dgm:pt modelId="{B9E997C3-8808-47BA-BE31-ED3CE1350C6D}" type="pres">
      <dgm:prSet presAssocID="{52C9115A-F18F-404A-92FE-2B71F8E9F87C}" presName="rootText" presStyleLbl="node3" presStyleIdx="4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91F3F8-19C5-45A7-BAAC-27B6E781E8AB}" type="pres">
      <dgm:prSet presAssocID="{52C9115A-F18F-404A-92FE-2B71F8E9F87C}" presName="rootConnector" presStyleLbl="node3" presStyleIdx="4" presStyleCnt="7"/>
      <dgm:spPr/>
      <dgm:t>
        <a:bodyPr/>
        <a:lstStyle/>
        <a:p>
          <a:endParaRPr lang="en-US"/>
        </a:p>
      </dgm:t>
    </dgm:pt>
    <dgm:pt modelId="{50B2871A-5E90-4769-B592-40D598B757BF}" type="pres">
      <dgm:prSet presAssocID="{52C9115A-F18F-404A-92FE-2B71F8E9F87C}" presName="hierChild4" presStyleCnt="0"/>
      <dgm:spPr/>
    </dgm:pt>
    <dgm:pt modelId="{70C8ACFC-2031-4FB2-91C7-05AC6CE265E5}" type="pres">
      <dgm:prSet presAssocID="{835E438D-ABF6-4F27-9E1A-0E9B712D2E71}" presName="Name37" presStyleLbl="parChTrans1D4" presStyleIdx="0" presStyleCnt="11"/>
      <dgm:spPr/>
    </dgm:pt>
    <dgm:pt modelId="{34E88E5E-6021-49C6-BCBB-38D98465970B}" type="pres">
      <dgm:prSet presAssocID="{655C696F-B79E-48DC-8729-E3BE8937E3C6}" presName="hierRoot2" presStyleCnt="0">
        <dgm:presLayoutVars>
          <dgm:hierBranch val="init"/>
        </dgm:presLayoutVars>
      </dgm:prSet>
      <dgm:spPr/>
    </dgm:pt>
    <dgm:pt modelId="{68481ADF-B12F-43A5-AB50-E592D3FA6D08}" type="pres">
      <dgm:prSet presAssocID="{655C696F-B79E-48DC-8729-E3BE8937E3C6}" presName="rootComposite" presStyleCnt="0"/>
      <dgm:spPr/>
    </dgm:pt>
    <dgm:pt modelId="{607CBBC4-947A-495A-B291-ED68C66C0A97}" type="pres">
      <dgm:prSet presAssocID="{655C696F-B79E-48DC-8729-E3BE8937E3C6}" presName="rootText" presStyleLbl="node4" presStyleIdx="0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6F9A08-3D55-42D9-9197-37F465C9D466}" type="pres">
      <dgm:prSet presAssocID="{655C696F-B79E-48DC-8729-E3BE8937E3C6}" presName="rootConnector" presStyleLbl="node4" presStyleIdx="0" presStyleCnt="11"/>
      <dgm:spPr/>
      <dgm:t>
        <a:bodyPr/>
        <a:lstStyle/>
        <a:p>
          <a:endParaRPr lang="en-US"/>
        </a:p>
      </dgm:t>
    </dgm:pt>
    <dgm:pt modelId="{D59A1DFB-D2FA-48D0-BCD5-3D87D69735BB}" type="pres">
      <dgm:prSet presAssocID="{655C696F-B79E-48DC-8729-E3BE8937E3C6}" presName="hierChild4" presStyleCnt="0"/>
      <dgm:spPr/>
    </dgm:pt>
    <dgm:pt modelId="{81632C28-7F01-4200-B072-C61D11C5341C}" type="pres">
      <dgm:prSet presAssocID="{655C696F-B79E-48DC-8729-E3BE8937E3C6}" presName="hierChild5" presStyleCnt="0"/>
      <dgm:spPr/>
    </dgm:pt>
    <dgm:pt modelId="{471883E0-E0AA-479F-8067-EFBA705E7EFB}" type="pres">
      <dgm:prSet presAssocID="{52C9115A-F18F-404A-92FE-2B71F8E9F87C}" presName="hierChild5" presStyleCnt="0"/>
      <dgm:spPr/>
    </dgm:pt>
    <dgm:pt modelId="{C3736931-4BED-4BDF-AD13-F292FC3BF7CE}" type="pres">
      <dgm:prSet presAssocID="{B96C7A1F-E27E-43BB-948D-32A482A8CF81}" presName="Name37" presStyleLbl="parChTrans1D3" presStyleIdx="5" presStyleCnt="7"/>
      <dgm:spPr/>
    </dgm:pt>
    <dgm:pt modelId="{758669C8-280A-443F-949A-7F539FA6C17F}" type="pres">
      <dgm:prSet presAssocID="{043B4422-18E3-4F85-B4B2-BE6D00894295}" presName="hierRoot2" presStyleCnt="0">
        <dgm:presLayoutVars>
          <dgm:hierBranch val="init"/>
        </dgm:presLayoutVars>
      </dgm:prSet>
      <dgm:spPr/>
    </dgm:pt>
    <dgm:pt modelId="{A9593224-AE44-444D-A604-B61873B82181}" type="pres">
      <dgm:prSet presAssocID="{043B4422-18E3-4F85-B4B2-BE6D00894295}" presName="rootComposite" presStyleCnt="0"/>
      <dgm:spPr/>
    </dgm:pt>
    <dgm:pt modelId="{FFD232DC-F9DD-42AE-B8CC-E52AF9500E25}" type="pres">
      <dgm:prSet presAssocID="{043B4422-18E3-4F85-B4B2-BE6D00894295}" presName="rootText" presStyleLbl="node3" presStyleIdx="5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BBF48-3362-4297-97D2-A1909A40B684}" type="pres">
      <dgm:prSet presAssocID="{043B4422-18E3-4F85-B4B2-BE6D00894295}" presName="rootConnector" presStyleLbl="node3" presStyleIdx="5" presStyleCnt="7"/>
      <dgm:spPr/>
      <dgm:t>
        <a:bodyPr/>
        <a:lstStyle/>
        <a:p>
          <a:endParaRPr lang="en-US"/>
        </a:p>
      </dgm:t>
    </dgm:pt>
    <dgm:pt modelId="{E65C28CE-1BE5-4FE0-A523-AAC0B0AF4210}" type="pres">
      <dgm:prSet presAssocID="{043B4422-18E3-4F85-B4B2-BE6D00894295}" presName="hierChild4" presStyleCnt="0"/>
      <dgm:spPr/>
    </dgm:pt>
    <dgm:pt modelId="{0787E66D-F93E-453F-AEEE-C1607E97DF1F}" type="pres">
      <dgm:prSet presAssocID="{043B4422-18E3-4F85-B4B2-BE6D00894295}" presName="hierChild5" presStyleCnt="0"/>
      <dgm:spPr/>
    </dgm:pt>
    <dgm:pt modelId="{8C006B30-B80B-4973-8667-868A639C0027}" type="pres">
      <dgm:prSet presAssocID="{B4B79C90-A9A6-4D8C-8C45-7303A50A8AE9}" presName="Name37" presStyleLbl="parChTrans1D3" presStyleIdx="6" presStyleCnt="7"/>
      <dgm:spPr/>
    </dgm:pt>
    <dgm:pt modelId="{BB754B6C-9FD9-465B-B593-48BE04219DF0}" type="pres">
      <dgm:prSet presAssocID="{2B1B9C86-88F9-4C17-9081-F0E88A5ED52E}" presName="hierRoot2" presStyleCnt="0">
        <dgm:presLayoutVars>
          <dgm:hierBranch val="init"/>
        </dgm:presLayoutVars>
      </dgm:prSet>
      <dgm:spPr/>
    </dgm:pt>
    <dgm:pt modelId="{6D54595E-50FA-493D-A1BA-4312400B18CB}" type="pres">
      <dgm:prSet presAssocID="{2B1B9C86-88F9-4C17-9081-F0E88A5ED52E}" presName="rootComposite" presStyleCnt="0"/>
      <dgm:spPr/>
    </dgm:pt>
    <dgm:pt modelId="{BE90628A-0D4D-45F3-84B5-E4E507E25FCE}" type="pres">
      <dgm:prSet presAssocID="{2B1B9C86-88F9-4C17-9081-F0E88A5ED52E}" presName="rootText" presStyleLbl="node3" presStyleIdx="6" presStyleCnt="7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F93BA-F80F-4324-A724-5CBBCF41DC89}" type="pres">
      <dgm:prSet presAssocID="{2B1B9C86-88F9-4C17-9081-F0E88A5ED52E}" presName="rootConnector" presStyleLbl="node3" presStyleIdx="6" presStyleCnt="7"/>
      <dgm:spPr/>
      <dgm:t>
        <a:bodyPr/>
        <a:lstStyle/>
        <a:p>
          <a:endParaRPr lang="en-US"/>
        </a:p>
      </dgm:t>
    </dgm:pt>
    <dgm:pt modelId="{3D2391E0-8072-4979-B132-2B317FD303BC}" type="pres">
      <dgm:prSet presAssocID="{2B1B9C86-88F9-4C17-9081-F0E88A5ED52E}" presName="hierChild4" presStyleCnt="0"/>
      <dgm:spPr/>
    </dgm:pt>
    <dgm:pt modelId="{D2A42E78-027C-456A-B71F-4A01340EB76B}" type="pres">
      <dgm:prSet presAssocID="{859B6925-0B28-4DCB-8E13-A272730C04A9}" presName="Name37" presStyleLbl="parChTrans1D4" presStyleIdx="1" presStyleCnt="11"/>
      <dgm:spPr/>
    </dgm:pt>
    <dgm:pt modelId="{F507F7B9-9429-47F8-8DB3-9C8A9F1ABCDA}" type="pres">
      <dgm:prSet presAssocID="{A750426B-E659-453A-8CC9-3D8600AE6CBD}" presName="hierRoot2" presStyleCnt="0">
        <dgm:presLayoutVars>
          <dgm:hierBranch val="init"/>
        </dgm:presLayoutVars>
      </dgm:prSet>
      <dgm:spPr/>
    </dgm:pt>
    <dgm:pt modelId="{A7529C29-290B-4287-87A1-6C170B0288F2}" type="pres">
      <dgm:prSet presAssocID="{A750426B-E659-453A-8CC9-3D8600AE6CBD}" presName="rootComposite" presStyleCnt="0"/>
      <dgm:spPr/>
    </dgm:pt>
    <dgm:pt modelId="{BDFC1E09-2699-4548-9E3D-A7E99C44ACD3}" type="pres">
      <dgm:prSet presAssocID="{A750426B-E659-453A-8CC9-3D8600AE6CBD}" presName="rootText" presStyleLbl="node4" presStyleIdx="1" presStyleCnt="11" custScaleX="170598" custScaleY="100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203F8-A6EA-4251-B942-B2C4F0038A7D}" type="pres">
      <dgm:prSet presAssocID="{A750426B-E659-453A-8CC9-3D8600AE6CBD}" presName="rootConnector" presStyleLbl="node4" presStyleIdx="1" presStyleCnt="11"/>
      <dgm:spPr/>
      <dgm:t>
        <a:bodyPr/>
        <a:lstStyle/>
        <a:p>
          <a:endParaRPr lang="en-US"/>
        </a:p>
      </dgm:t>
    </dgm:pt>
    <dgm:pt modelId="{F6B3E9CD-EFDE-461C-992E-D86C44185A4C}" type="pres">
      <dgm:prSet presAssocID="{A750426B-E659-453A-8CC9-3D8600AE6CBD}" presName="hierChild4" presStyleCnt="0"/>
      <dgm:spPr/>
    </dgm:pt>
    <dgm:pt modelId="{3F4C1BD0-7AE1-4697-8AF7-EF5D97BF9282}" type="pres">
      <dgm:prSet presAssocID="{31406485-ED21-4DF6-8CC4-BF01E554D1C1}" presName="Name37" presStyleLbl="parChTrans1D4" presStyleIdx="2" presStyleCnt="11"/>
      <dgm:spPr/>
    </dgm:pt>
    <dgm:pt modelId="{F0A1D788-2E60-48C8-AAC6-831C7F97FA45}" type="pres">
      <dgm:prSet presAssocID="{44B927AC-E49D-43A2-9871-7F054D0907C4}" presName="hierRoot2" presStyleCnt="0">
        <dgm:presLayoutVars>
          <dgm:hierBranch val="init"/>
        </dgm:presLayoutVars>
      </dgm:prSet>
      <dgm:spPr/>
    </dgm:pt>
    <dgm:pt modelId="{8D8385D8-C02F-4391-BF5E-85371827A31D}" type="pres">
      <dgm:prSet presAssocID="{44B927AC-E49D-43A2-9871-7F054D0907C4}" presName="rootComposite" presStyleCnt="0"/>
      <dgm:spPr/>
    </dgm:pt>
    <dgm:pt modelId="{1C8A1EB3-1AB5-4F45-A061-E93DFCCAE805}" type="pres">
      <dgm:prSet presAssocID="{44B927AC-E49D-43A2-9871-7F054D0907C4}" presName="rootText" presStyleLbl="node4" presStyleIdx="2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9B74B-A9D9-476D-86AE-CC4816409A21}" type="pres">
      <dgm:prSet presAssocID="{44B927AC-E49D-43A2-9871-7F054D0907C4}" presName="rootConnector" presStyleLbl="node4" presStyleIdx="2" presStyleCnt="11"/>
      <dgm:spPr/>
      <dgm:t>
        <a:bodyPr/>
        <a:lstStyle/>
        <a:p>
          <a:endParaRPr lang="en-US"/>
        </a:p>
      </dgm:t>
    </dgm:pt>
    <dgm:pt modelId="{881D8457-06BE-4369-860F-48B56F665435}" type="pres">
      <dgm:prSet presAssocID="{44B927AC-E49D-43A2-9871-7F054D0907C4}" presName="hierChild4" presStyleCnt="0"/>
      <dgm:spPr/>
    </dgm:pt>
    <dgm:pt modelId="{5F05AE20-391F-4643-984B-93AAD4569461}" type="pres">
      <dgm:prSet presAssocID="{327846DF-F0DA-4BA6-8E8D-59FFE9ED91B4}" presName="Name37" presStyleLbl="parChTrans1D4" presStyleIdx="3" presStyleCnt="11"/>
      <dgm:spPr/>
    </dgm:pt>
    <dgm:pt modelId="{1161435F-8D05-49C8-B0AA-7422A17355E3}" type="pres">
      <dgm:prSet presAssocID="{69EA68F8-9A2F-47C8-A6DF-F706E2FFDFBA}" presName="hierRoot2" presStyleCnt="0">
        <dgm:presLayoutVars>
          <dgm:hierBranch val="init"/>
        </dgm:presLayoutVars>
      </dgm:prSet>
      <dgm:spPr/>
    </dgm:pt>
    <dgm:pt modelId="{624A63F0-2A3C-4D7A-96B6-6E345078D3B8}" type="pres">
      <dgm:prSet presAssocID="{69EA68F8-9A2F-47C8-A6DF-F706E2FFDFBA}" presName="rootComposite" presStyleCnt="0"/>
      <dgm:spPr/>
    </dgm:pt>
    <dgm:pt modelId="{E105A776-41BF-44FE-8E35-7A084B1806C1}" type="pres">
      <dgm:prSet presAssocID="{69EA68F8-9A2F-47C8-A6DF-F706E2FFDFBA}" presName="rootText" presStyleLbl="node4" presStyleIdx="3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1B45D-E898-43F6-96DD-FED0118E96CF}" type="pres">
      <dgm:prSet presAssocID="{69EA68F8-9A2F-47C8-A6DF-F706E2FFDFBA}" presName="rootConnector" presStyleLbl="node4" presStyleIdx="3" presStyleCnt="11"/>
      <dgm:spPr/>
      <dgm:t>
        <a:bodyPr/>
        <a:lstStyle/>
        <a:p>
          <a:endParaRPr lang="en-US"/>
        </a:p>
      </dgm:t>
    </dgm:pt>
    <dgm:pt modelId="{D356F7E9-8C2C-447D-A1D0-4FA62A250DE3}" type="pres">
      <dgm:prSet presAssocID="{69EA68F8-9A2F-47C8-A6DF-F706E2FFDFBA}" presName="hierChild4" presStyleCnt="0"/>
      <dgm:spPr/>
    </dgm:pt>
    <dgm:pt modelId="{756F45D2-5FB7-4B31-A415-846B33DBFA8F}" type="pres">
      <dgm:prSet presAssocID="{E785BB1E-F8F6-4F54-99FC-43692B0B423B}" presName="Name37" presStyleLbl="parChTrans1D4" presStyleIdx="4" presStyleCnt="11"/>
      <dgm:spPr/>
    </dgm:pt>
    <dgm:pt modelId="{AA238A93-9776-4461-A58A-B0CA4FF99F98}" type="pres">
      <dgm:prSet presAssocID="{0D92D0E2-34EB-496F-8D10-5382FE951506}" presName="hierRoot2" presStyleCnt="0">
        <dgm:presLayoutVars>
          <dgm:hierBranch val="init"/>
        </dgm:presLayoutVars>
      </dgm:prSet>
      <dgm:spPr/>
    </dgm:pt>
    <dgm:pt modelId="{5674DA6C-DEC6-4375-BB63-F7843D3E0C42}" type="pres">
      <dgm:prSet presAssocID="{0D92D0E2-34EB-496F-8D10-5382FE951506}" presName="rootComposite" presStyleCnt="0"/>
      <dgm:spPr/>
    </dgm:pt>
    <dgm:pt modelId="{D55606F8-6D08-4D05-95DD-D4E5B4EAA513}" type="pres">
      <dgm:prSet presAssocID="{0D92D0E2-34EB-496F-8D10-5382FE951506}" presName="rootText" presStyleLbl="node4" presStyleIdx="4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65E56-AB60-45C2-A1B1-44BDA8978B49}" type="pres">
      <dgm:prSet presAssocID="{0D92D0E2-34EB-496F-8D10-5382FE951506}" presName="rootConnector" presStyleLbl="node4" presStyleIdx="4" presStyleCnt="11"/>
      <dgm:spPr/>
      <dgm:t>
        <a:bodyPr/>
        <a:lstStyle/>
        <a:p>
          <a:endParaRPr lang="en-US"/>
        </a:p>
      </dgm:t>
    </dgm:pt>
    <dgm:pt modelId="{E1634E28-8860-4049-8A78-D5B050E1FA7E}" type="pres">
      <dgm:prSet presAssocID="{0D92D0E2-34EB-496F-8D10-5382FE951506}" presName="hierChild4" presStyleCnt="0"/>
      <dgm:spPr/>
    </dgm:pt>
    <dgm:pt modelId="{EA9EDD6E-4685-4761-896E-C849977B7F19}" type="pres">
      <dgm:prSet presAssocID="{E86CF93C-CCA2-4F28-B4B4-A21739103F5D}" presName="Name37" presStyleLbl="parChTrans1D4" presStyleIdx="5" presStyleCnt="11"/>
      <dgm:spPr/>
    </dgm:pt>
    <dgm:pt modelId="{39A8166E-F1D9-4491-B883-189896BE2A5A}" type="pres">
      <dgm:prSet presAssocID="{C0460BCB-AA00-4EA3-8E01-C6B069E6474A}" presName="hierRoot2" presStyleCnt="0">
        <dgm:presLayoutVars>
          <dgm:hierBranch val="init"/>
        </dgm:presLayoutVars>
      </dgm:prSet>
      <dgm:spPr/>
    </dgm:pt>
    <dgm:pt modelId="{B2C52778-21A5-4FF2-9D1F-E2AD096B9970}" type="pres">
      <dgm:prSet presAssocID="{C0460BCB-AA00-4EA3-8E01-C6B069E6474A}" presName="rootComposite" presStyleCnt="0"/>
      <dgm:spPr/>
    </dgm:pt>
    <dgm:pt modelId="{0FFEB2C6-F742-4B2C-9062-AD144B5403A3}" type="pres">
      <dgm:prSet presAssocID="{C0460BCB-AA00-4EA3-8E01-C6B069E6474A}" presName="rootText" presStyleLbl="node4" presStyleIdx="5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875D5-B8CC-464D-91E9-F98CF45D106B}" type="pres">
      <dgm:prSet presAssocID="{C0460BCB-AA00-4EA3-8E01-C6B069E6474A}" presName="rootConnector" presStyleLbl="node4" presStyleIdx="5" presStyleCnt="11"/>
      <dgm:spPr/>
      <dgm:t>
        <a:bodyPr/>
        <a:lstStyle/>
        <a:p>
          <a:endParaRPr lang="en-US"/>
        </a:p>
      </dgm:t>
    </dgm:pt>
    <dgm:pt modelId="{98CE30B7-C890-477E-A9A6-FCDA87287C24}" type="pres">
      <dgm:prSet presAssocID="{C0460BCB-AA00-4EA3-8E01-C6B069E6474A}" presName="hierChild4" presStyleCnt="0"/>
      <dgm:spPr/>
    </dgm:pt>
    <dgm:pt modelId="{31C82457-C6C2-4B74-AC12-62A6A23C633B}" type="pres">
      <dgm:prSet presAssocID="{C5796C83-5644-4E61-8E2B-D1C0FE883D18}" presName="Name37" presStyleLbl="parChTrans1D4" presStyleIdx="6" presStyleCnt="11"/>
      <dgm:spPr/>
    </dgm:pt>
    <dgm:pt modelId="{C847B99D-0E98-4197-9313-B463AC0FCDD2}" type="pres">
      <dgm:prSet presAssocID="{37880A10-D9DB-4B23-8010-54C95891C699}" presName="hierRoot2" presStyleCnt="0">
        <dgm:presLayoutVars>
          <dgm:hierBranch val="init"/>
        </dgm:presLayoutVars>
      </dgm:prSet>
      <dgm:spPr/>
    </dgm:pt>
    <dgm:pt modelId="{BE461B7F-9F4F-4357-A7E0-A98A7D6A7786}" type="pres">
      <dgm:prSet presAssocID="{37880A10-D9DB-4B23-8010-54C95891C699}" presName="rootComposite" presStyleCnt="0"/>
      <dgm:spPr/>
    </dgm:pt>
    <dgm:pt modelId="{CB04BD9E-40A3-451E-A7E5-67F507660096}" type="pres">
      <dgm:prSet presAssocID="{37880A10-D9DB-4B23-8010-54C95891C699}" presName="rootText" presStyleLbl="node4" presStyleIdx="6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C198E1-A0BB-4F48-ADB3-6FC3087673BE}" type="pres">
      <dgm:prSet presAssocID="{37880A10-D9DB-4B23-8010-54C95891C699}" presName="rootConnector" presStyleLbl="node4" presStyleIdx="6" presStyleCnt="11"/>
      <dgm:spPr/>
      <dgm:t>
        <a:bodyPr/>
        <a:lstStyle/>
        <a:p>
          <a:endParaRPr lang="en-US"/>
        </a:p>
      </dgm:t>
    </dgm:pt>
    <dgm:pt modelId="{86C55DA4-9F5F-4D5C-BDE3-B3AC28110E34}" type="pres">
      <dgm:prSet presAssocID="{37880A10-D9DB-4B23-8010-54C95891C699}" presName="hierChild4" presStyleCnt="0"/>
      <dgm:spPr/>
    </dgm:pt>
    <dgm:pt modelId="{70B4FEBA-4B79-4546-9CFA-5462DC366E2C}" type="pres">
      <dgm:prSet presAssocID="{37880A10-D9DB-4B23-8010-54C95891C699}" presName="hierChild5" presStyleCnt="0"/>
      <dgm:spPr/>
    </dgm:pt>
    <dgm:pt modelId="{43E9C02F-F832-4358-880A-E3E87066F4C0}" type="pres">
      <dgm:prSet presAssocID="{75804CB7-9470-49EA-9239-B8F038D0FDFB}" presName="Name37" presStyleLbl="parChTrans1D4" presStyleIdx="7" presStyleCnt="11"/>
      <dgm:spPr/>
    </dgm:pt>
    <dgm:pt modelId="{BEFA1AB3-93C1-4D0C-B75F-4087AC8A94FB}" type="pres">
      <dgm:prSet presAssocID="{8940B8F0-DC66-45B3-8CDD-442F64A08F62}" presName="hierRoot2" presStyleCnt="0">
        <dgm:presLayoutVars>
          <dgm:hierBranch val="init"/>
        </dgm:presLayoutVars>
      </dgm:prSet>
      <dgm:spPr/>
    </dgm:pt>
    <dgm:pt modelId="{6AF9F813-5D03-44F2-A253-E650A4EEF10D}" type="pres">
      <dgm:prSet presAssocID="{8940B8F0-DC66-45B3-8CDD-442F64A08F62}" presName="rootComposite" presStyleCnt="0"/>
      <dgm:spPr/>
    </dgm:pt>
    <dgm:pt modelId="{33484217-DCE7-4893-B61F-1D533202BD14}" type="pres">
      <dgm:prSet presAssocID="{8940B8F0-DC66-45B3-8CDD-442F64A08F62}" presName="rootText" presStyleLbl="node4" presStyleIdx="7" presStyleCnt="11" custScaleX="205842" custScaleY="70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D3F15-25F7-46A8-B9B1-BD6D33C38617}" type="pres">
      <dgm:prSet presAssocID="{8940B8F0-DC66-45B3-8CDD-442F64A08F62}" presName="rootConnector" presStyleLbl="node4" presStyleIdx="7" presStyleCnt="11"/>
      <dgm:spPr/>
      <dgm:t>
        <a:bodyPr/>
        <a:lstStyle/>
        <a:p>
          <a:endParaRPr lang="en-US"/>
        </a:p>
      </dgm:t>
    </dgm:pt>
    <dgm:pt modelId="{D7F9718C-242C-40EE-B753-6B3932FF91B6}" type="pres">
      <dgm:prSet presAssocID="{8940B8F0-DC66-45B3-8CDD-442F64A08F62}" presName="hierChild4" presStyleCnt="0"/>
      <dgm:spPr/>
    </dgm:pt>
    <dgm:pt modelId="{51E0BC93-0DEF-4196-8E4D-E922189AB682}" type="pres">
      <dgm:prSet presAssocID="{BCA35CAA-1027-4E16-81D6-20C9B1704E55}" presName="Name37" presStyleLbl="parChTrans1D4" presStyleIdx="8" presStyleCnt="11"/>
      <dgm:spPr/>
    </dgm:pt>
    <dgm:pt modelId="{5400C4DA-B97D-40EC-89C6-1778BFEF91C8}" type="pres">
      <dgm:prSet presAssocID="{C5EFD032-E9D5-4C45-9B71-568DF812DD66}" presName="hierRoot2" presStyleCnt="0">
        <dgm:presLayoutVars>
          <dgm:hierBranch val="init"/>
        </dgm:presLayoutVars>
      </dgm:prSet>
      <dgm:spPr/>
    </dgm:pt>
    <dgm:pt modelId="{65C53073-0179-4CF5-A40D-335D19EEC8C2}" type="pres">
      <dgm:prSet presAssocID="{C5EFD032-E9D5-4C45-9B71-568DF812DD66}" presName="rootComposite" presStyleCnt="0"/>
      <dgm:spPr/>
    </dgm:pt>
    <dgm:pt modelId="{60194AA0-022B-40D1-9BFD-D06A8929893D}" type="pres">
      <dgm:prSet presAssocID="{C5EFD032-E9D5-4C45-9B71-568DF812DD66}" presName="rootText" presStyleLbl="node4" presStyleIdx="8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08C0C-7A73-403A-B093-4884F3383569}" type="pres">
      <dgm:prSet presAssocID="{C5EFD032-E9D5-4C45-9B71-568DF812DD66}" presName="rootConnector" presStyleLbl="node4" presStyleIdx="8" presStyleCnt="11"/>
      <dgm:spPr/>
      <dgm:t>
        <a:bodyPr/>
        <a:lstStyle/>
        <a:p>
          <a:endParaRPr lang="en-US"/>
        </a:p>
      </dgm:t>
    </dgm:pt>
    <dgm:pt modelId="{2CDD0A14-CB9F-4F5E-8364-AD5D15295685}" type="pres">
      <dgm:prSet presAssocID="{C5EFD032-E9D5-4C45-9B71-568DF812DD66}" presName="hierChild4" presStyleCnt="0"/>
      <dgm:spPr/>
    </dgm:pt>
    <dgm:pt modelId="{90575AF6-F127-438A-86AF-14B391448C37}" type="pres">
      <dgm:prSet presAssocID="{C5EFD032-E9D5-4C45-9B71-568DF812DD66}" presName="hierChild5" presStyleCnt="0"/>
      <dgm:spPr/>
    </dgm:pt>
    <dgm:pt modelId="{161A8336-434A-4E5B-84C0-DAC0149E0A2C}" type="pres">
      <dgm:prSet presAssocID="{3382060A-36A1-4623-AF40-A3680C93BBD1}" presName="Name37" presStyleLbl="parChTrans1D4" presStyleIdx="9" presStyleCnt="11"/>
      <dgm:spPr/>
    </dgm:pt>
    <dgm:pt modelId="{9A60A2B3-A6E1-4C31-90E5-913F24495E90}" type="pres">
      <dgm:prSet presAssocID="{2A77BDFE-1F5F-4736-A644-72CFBE78ECEE}" presName="hierRoot2" presStyleCnt="0">
        <dgm:presLayoutVars>
          <dgm:hierBranch val="init"/>
        </dgm:presLayoutVars>
      </dgm:prSet>
      <dgm:spPr/>
    </dgm:pt>
    <dgm:pt modelId="{8043305C-6600-4A87-B7A5-DA1CA31820A6}" type="pres">
      <dgm:prSet presAssocID="{2A77BDFE-1F5F-4736-A644-72CFBE78ECEE}" presName="rootComposite" presStyleCnt="0"/>
      <dgm:spPr/>
    </dgm:pt>
    <dgm:pt modelId="{1E0C1F25-A3A1-432C-93E6-C6E6CD9E114C}" type="pres">
      <dgm:prSet presAssocID="{2A77BDFE-1F5F-4736-A644-72CFBE78ECEE}" presName="rootText" presStyleLbl="node4" presStyleIdx="9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E94D31-4346-4075-B853-718A6A5973C5}" type="pres">
      <dgm:prSet presAssocID="{2A77BDFE-1F5F-4736-A644-72CFBE78ECEE}" presName="rootConnector" presStyleLbl="node4" presStyleIdx="9" presStyleCnt="11"/>
      <dgm:spPr/>
      <dgm:t>
        <a:bodyPr/>
        <a:lstStyle/>
        <a:p>
          <a:endParaRPr lang="en-US"/>
        </a:p>
      </dgm:t>
    </dgm:pt>
    <dgm:pt modelId="{6ACC6FE5-0F12-4702-85EB-997E445F5155}" type="pres">
      <dgm:prSet presAssocID="{2A77BDFE-1F5F-4736-A644-72CFBE78ECEE}" presName="hierChild4" presStyleCnt="0"/>
      <dgm:spPr/>
    </dgm:pt>
    <dgm:pt modelId="{B38DA7E7-743B-45E7-A22C-8A08F11E8399}" type="pres">
      <dgm:prSet presAssocID="{2A77BDFE-1F5F-4736-A644-72CFBE78ECEE}" presName="hierChild5" presStyleCnt="0"/>
      <dgm:spPr/>
    </dgm:pt>
    <dgm:pt modelId="{C8BC834B-87E4-4EED-9DDF-42BC7FC9785F}" type="pres">
      <dgm:prSet presAssocID="{8940B8F0-DC66-45B3-8CDD-442F64A08F62}" presName="hierChild5" presStyleCnt="0"/>
      <dgm:spPr/>
    </dgm:pt>
    <dgm:pt modelId="{E9180D78-D901-4883-906F-747514597E86}" type="pres">
      <dgm:prSet presAssocID="{C0460BCB-AA00-4EA3-8E01-C6B069E6474A}" presName="hierChild5" presStyleCnt="0"/>
      <dgm:spPr/>
    </dgm:pt>
    <dgm:pt modelId="{F71EECA7-3213-4FE4-8A92-7B9D79A0CBA9}" type="pres">
      <dgm:prSet presAssocID="{0D92D0E2-34EB-496F-8D10-5382FE951506}" presName="hierChild5" presStyleCnt="0"/>
      <dgm:spPr/>
    </dgm:pt>
    <dgm:pt modelId="{7AF29D44-6327-4EE7-B1AD-34A06976A6CA}" type="pres">
      <dgm:prSet presAssocID="{69EA68F8-9A2F-47C8-A6DF-F706E2FFDFBA}" presName="hierChild5" presStyleCnt="0"/>
      <dgm:spPr/>
    </dgm:pt>
    <dgm:pt modelId="{44FC84EF-4588-4EA4-AFB4-980D3D8DDF1F}" type="pres">
      <dgm:prSet presAssocID="{44B927AC-E49D-43A2-9871-7F054D0907C4}" presName="hierChild5" presStyleCnt="0"/>
      <dgm:spPr/>
    </dgm:pt>
    <dgm:pt modelId="{48CA138B-CEB8-4E4A-95C6-72A277D9E619}" type="pres">
      <dgm:prSet presAssocID="{A750426B-E659-453A-8CC9-3D8600AE6CBD}" presName="hierChild5" presStyleCnt="0"/>
      <dgm:spPr/>
    </dgm:pt>
    <dgm:pt modelId="{EF7B87A1-4212-4597-9472-FBF36085B7BA}" type="pres">
      <dgm:prSet presAssocID="{F6E1DEF7-FD20-42F2-BD8E-32F59A756915}" presName="Name37" presStyleLbl="parChTrans1D4" presStyleIdx="10" presStyleCnt="11"/>
      <dgm:spPr/>
    </dgm:pt>
    <dgm:pt modelId="{5FAA482D-C76D-4C14-B7CE-498E2E83A465}" type="pres">
      <dgm:prSet presAssocID="{27D3771E-AA55-4EBF-8A42-C4967F08FE85}" presName="hierRoot2" presStyleCnt="0">
        <dgm:presLayoutVars>
          <dgm:hierBranch val="init"/>
        </dgm:presLayoutVars>
      </dgm:prSet>
      <dgm:spPr/>
    </dgm:pt>
    <dgm:pt modelId="{1F9F02A6-4239-40CD-9B71-02744873A0EE}" type="pres">
      <dgm:prSet presAssocID="{27D3771E-AA55-4EBF-8A42-C4967F08FE85}" presName="rootComposite" presStyleCnt="0"/>
      <dgm:spPr/>
    </dgm:pt>
    <dgm:pt modelId="{760E7ECC-386D-4EA7-B0DF-1A83DA22DAE1}" type="pres">
      <dgm:prSet presAssocID="{27D3771E-AA55-4EBF-8A42-C4967F08FE85}" presName="rootText" presStyleLbl="node4" presStyleIdx="10" presStyleCnt="11" custScaleX="170598" custScaleY="75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DC0326-DCBC-41E3-BF60-FE670F79D4B2}" type="pres">
      <dgm:prSet presAssocID="{27D3771E-AA55-4EBF-8A42-C4967F08FE85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420B4892-A67B-4B86-9626-D5230FC20123}" type="pres">
      <dgm:prSet presAssocID="{27D3771E-AA55-4EBF-8A42-C4967F08FE85}" presName="hierChild4" presStyleCnt="0"/>
      <dgm:spPr/>
    </dgm:pt>
    <dgm:pt modelId="{3466E3CB-2C60-4F8E-9247-02DBD5D8F549}" type="pres">
      <dgm:prSet presAssocID="{27D3771E-AA55-4EBF-8A42-C4967F08FE85}" presName="hierChild5" presStyleCnt="0"/>
      <dgm:spPr/>
    </dgm:pt>
    <dgm:pt modelId="{881FE216-A47A-4BD6-AA2C-6F2255A86456}" type="pres">
      <dgm:prSet presAssocID="{2B1B9C86-88F9-4C17-9081-F0E88A5ED52E}" presName="hierChild5" presStyleCnt="0"/>
      <dgm:spPr/>
    </dgm:pt>
    <dgm:pt modelId="{850D573B-B405-4E99-9C9A-A371347DF07B}" type="pres">
      <dgm:prSet presAssocID="{452F6994-BA1C-4B44-933E-3EABA2411898}" presName="hierChild5" presStyleCnt="0"/>
      <dgm:spPr/>
    </dgm:pt>
    <dgm:pt modelId="{42FB11D5-4EE8-425C-9F46-6396B8A5DCDC}" type="pres">
      <dgm:prSet presAssocID="{6891A995-DB07-461C-B6F6-522E70C9CA9B}" presName="hierChild3" presStyleCnt="0"/>
      <dgm:spPr/>
    </dgm:pt>
  </dgm:ptLst>
  <dgm:cxnLst>
    <dgm:cxn modelId="{9F027DF9-0F23-4C03-932E-89B467F0C333}" srcId="{52C9115A-F18F-404A-92FE-2B71F8E9F87C}" destId="{655C696F-B79E-48DC-8729-E3BE8937E3C6}" srcOrd="0" destOrd="0" parTransId="{835E438D-ABF6-4F27-9E1A-0E9B712D2E71}" sibTransId="{6CDE7479-7109-4297-83B8-F6AC7519DFE6}"/>
    <dgm:cxn modelId="{CEB4960B-0A1A-46D8-BF1E-3900C560F019}" srcId="{452F6994-BA1C-4B44-933E-3EABA2411898}" destId="{7880DB6E-FCEE-4CD3-87DC-6FE0B30489B7}" srcOrd="1" destOrd="0" parTransId="{EEC711F2-9CDB-428D-A72E-A365E231D840}" sibTransId="{8D68F37A-42CA-4B05-9967-030C963C81F1}"/>
    <dgm:cxn modelId="{959CCB33-1B2F-4099-84EF-3CC85EEC76BB}" type="presOf" srcId="{C92DBB0B-8963-4CE0-AF00-1820BDCDB6D2}" destId="{3BF5EE5B-D67E-407C-91DC-2F4CE557B068}" srcOrd="0" destOrd="0" presId="urn:microsoft.com/office/officeart/2005/8/layout/orgChart1"/>
    <dgm:cxn modelId="{81FB142E-4990-4796-86EE-B8792385EE9D}" type="presOf" srcId="{2B1B9C86-88F9-4C17-9081-F0E88A5ED52E}" destId="{BE90628A-0D4D-45F3-84B5-E4E507E25FCE}" srcOrd="0" destOrd="0" presId="urn:microsoft.com/office/officeart/2005/8/layout/orgChart1"/>
    <dgm:cxn modelId="{20B707B2-98E2-4980-BE54-B22116C70DD0}" type="presOf" srcId="{8940B8F0-DC66-45B3-8CDD-442F64A08F62}" destId="{33484217-DCE7-4893-B61F-1D533202BD14}" srcOrd="0" destOrd="0" presId="urn:microsoft.com/office/officeart/2005/8/layout/orgChart1"/>
    <dgm:cxn modelId="{5BBCAF6A-FDC6-4CA5-9190-A1FB8E03AF19}" type="presOf" srcId="{859B6925-0B28-4DCB-8E13-A272730C04A9}" destId="{D2A42E78-027C-456A-B71F-4A01340EB76B}" srcOrd="0" destOrd="0" presId="urn:microsoft.com/office/officeart/2005/8/layout/orgChart1"/>
    <dgm:cxn modelId="{13E457B3-FE60-4D78-A643-169D6D1F5650}" type="presOf" srcId="{6891A995-DB07-461C-B6F6-522E70C9CA9B}" destId="{A034A311-96F8-43EE-B6B4-AB24D68AA4ED}" srcOrd="0" destOrd="0" presId="urn:microsoft.com/office/officeart/2005/8/layout/orgChart1"/>
    <dgm:cxn modelId="{1559D0A2-EE2E-473C-9EF1-7F815C9209E9}" type="presOf" srcId="{7880DB6E-FCEE-4CD3-87DC-6FE0B30489B7}" destId="{7B656729-4359-48D5-9DD3-3BBE75654C6A}" srcOrd="0" destOrd="0" presId="urn:microsoft.com/office/officeart/2005/8/layout/orgChart1"/>
    <dgm:cxn modelId="{88B4C868-FB87-46E1-AE48-F4A5874E122C}" srcId="{8940B8F0-DC66-45B3-8CDD-442F64A08F62}" destId="{C5EFD032-E9D5-4C45-9B71-568DF812DD66}" srcOrd="0" destOrd="0" parTransId="{BCA35CAA-1027-4E16-81D6-20C9B1704E55}" sibTransId="{1994D2E9-340E-4D87-BBB9-C539EAA453F9}"/>
    <dgm:cxn modelId="{D7993BBF-B6C8-440E-B096-D4E442273EC2}" type="presOf" srcId="{F6E1DEF7-FD20-42F2-BD8E-32F59A756915}" destId="{EF7B87A1-4212-4597-9472-FBF36085B7BA}" srcOrd="0" destOrd="0" presId="urn:microsoft.com/office/officeart/2005/8/layout/orgChart1"/>
    <dgm:cxn modelId="{C0CB63C1-07A8-41FF-9275-23DE43747560}" srcId="{452F6994-BA1C-4B44-933E-3EABA2411898}" destId="{043B4422-18E3-4F85-B4B2-BE6D00894295}" srcOrd="3" destOrd="0" parTransId="{B96C7A1F-E27E-43BB-948D-32A482A8CF81}" sibTransId="{BAB5869A-7DDA-47CE-A5E1-041319D8784A}"/>
    <dgm:cxn modelId="{FCAFD77D-2396-4303-BB9C-136278EAFA41}" type="presOf" srcId="{A750426B-E659-453A-8CC9-3D8600AE6CBD}" destId="{010203F8-A6EA-4251-B942-B2C4F0038A7D}" srcOrd="1" destOrd="0" presId="urn:microsoft.com/office/officeart/2005/8/layout/orgChart1"/>
    <dgm:cxn modelId="{AAACA42C-E367-4B9E-96D7-0ED1CA74AC21}" type="presOf" srcId="{69EA68F8-9A2F-47C8-A6DF-F706E2FFDFBA}" destId="{E105A776-41BF-44FE-8E35-7A084B1806C1}" srcOrd="0" destOrd="0" presId="urn:microsoft.com/office/officeart/2005/8/layout/orgChart1"/>
    <dgm:cxn modelId="{182801B1-0FE2-4948-92C9-A12486EF3388}" type="presOf" srcId="{C5EFD032-E9D5-4C45-9B71-568DF812DD66}" destId="{60194AA0-022B-40D1-9BFD-D06A8929893D}" srcOrd="0" destOrd="0" presId="urn:microsoft.com/office/officeart/2005/8/layout/orgChart1"/>
    <dgm:cxn modelId="{CD32B706-1198-469E-920B-D628DBFD2C24}" srcId="{8940B8F0-DC66-45B3-8CDD-442F64A08F62}" destId="{2A77BDFE-1F5F-4736-A644-72CFBE78ECEE}" srcOrd="1" destOrd="0" parTransId="{3382060A-36A1-4623-AF40-A3680C93BBD1}" sibTransId="{FCECAEB0-50C0-4A18-8014-0AF562670EB8}"/>
    <dgm:cxn modelId="{9B2302C9-3CBA-4189-A7D6-0B2E2FC79548}" type="presOf" srcId="{452F6994-BA1C-4B44-933E-3EABA2411898}" destId="{E9D00B2D-2E75-40B9-8F1A-45F6C3D1803F}" srcOrd="1" destOrd="0" presId="urn:microsoft.com/office/officeart/2005/8/layout/orgChart1"/>
    <dgm:cxn modelId="{3FC66EA1-407A-49FF-92E0-F0624804E398}" srcId="{2B1B9C86-88F9-4C17-9081-F0E88A5ED52E}" destId="{A750426B-E659-453A-8CC9-3D8600AE6CBD}" srcOrd="0" destOrd="0" parTransId="{859B6925-0B28-4DCB-8E13-A272730C04A9}" sibTransId="{A3712A9F-DBF7-4A9F-B60A-056FEF9E98D2}"/>
    <dgm:cxn modelId="{5182D7CD-E3B0-479D-A248-9BE35187677D}" srcId="{0D92D0E2-34EB-496F-8D10-5382FE951506}" destId="{C0460BCB-AA00-4EA3-8E01-C6B069E6474A}" srcOrd="0" destOrd="0" parTransId="{E86CF93C-CCA2-4F28-B4B4-A21739103F5D}" sibTransId="{970D58B4-8591-4804-A9F1-4A0D99D6F598}"/>
    <dgm:cxn modelId="{1F194822-559A-4637-8DC6-E6152DF15E34}" type="presOf" srcId="{E785BB1E-F8F6-4F54-99FC-43692B0B423B}" destId="{756F45D2-5FB7-4B31-A415-846B33DBFA8F}" srcOrd="0" destOrd="0" presId="urn:microsoft.com/office/officeart/2005/8/layout/orgChart1"/>
    <dgm:cxn modelId="{6AC4997F-33CD-4A31-AF8E-D53F2D79E0CC}" type="presOf" srcId="{655C696F-B79E-48DC-8729-E3BE8937E3C6}" destId="{607CBBC4-947A-495A-B291-ED68C66C0A97}" srcOrd="0" destOrd="0" presId="urn:microsoft.com/office/officeart/2005/8/layout/orgChart1"/>
    <dgm:cxn modelId="{3D8651F0-D5C3-4BF5-82BF-07C9C8F57ABA}" type="presOf" srcId="{035D9936-9C76-4E77-B6F0-0F2409E86F11}" destId="{1B3149B3-2DD2-4AEC-8FA2-CB0C2F4224BA}" srcOrd="0" destOrd="0" presId="urn:microsoft.com/office/officeart/2005/8/layout/orgChart1"/>
    <dgm:cxn modelId="{94D0AF21-6747-4CA0-A1DF-F881636AF4C8}" type="presOf" srcId="{EEC711F2-9CDB-428D-A72E-A365E231D840}" destId="{7E5CB529-6C32-46AB-8536-164A29283666}" srcOrd="0" destOrd="0" presId="urn:microsoft.com/office/officeart/2005/8/layout/orgChart1"/>
    <dgm:cxn modelId="{3D66E1FE-30CF-484F-B53D-6BE98924DE36}" type="presOf" srcId="{035D9936-9C76-4E77-B6F0-0F2409E86F11}" destId="{AAEBB2DE-94FF-4209-AA16-359E8F6CF6EB}" srcOrd="1" destOrd="0" presId="urn:microsoft.com/office/officeart/2005/8/layout/orgChart1"/>
    <dgm:cxn modelId="{B28600C0-8FC6-42B6-8B35-AAA036597C48}" type="presOf" srcId="{6891A995-DB07-461C-B6F6-522E70C9CA9B}" destId="{CDA1CAB7-F81A-40AB-9469-00BE4EF4DC5C}" srcOrd="1" destOrd="0" presId="urn:microsoft.com/office/officeart/2005/8/layout/orgChart1"/>
    <dgm:cxn modelId="{8AC604A8-3BF7-4C86-9898-87D1E446ADD7}" srcId="{6891A995-DB07-461C-B6F6-522E70C9CA9B}" destId="{A96F63BA-C8E4-40BC-87C4-FF4DB218B0C9}" srcOrd="0" destOrd="0" parTransId="{6AAE4FCD-8C3A-4ECC-928C-18CE065CB836}" sibTransId="{67EF5852-8A0C-49C8-A3C3-356FA54C467D}"/>
    <dgm:cxn modelId="{5DA65534-BF93-4FBA-8444-24F34EB36D8A}" type="presOf" srcId="{835E438D-ABF6-4F27-9E1A-0E9B712D2E71}" destId="{70C8ACFC-2031-4FB2-91C7-05AC6CE265E5}" srcOrd="0" destOrd="0" presId="urn:microsoft.com/office/officeart/2005/8/layout/orgChart1"/>
    <dgm:cxn modelId="{E972011C-2DE8-44A0-84CE-4014F2A8BC94}" type="presOf" srcId="{327846DF-F0DA-4BA6-8E8D-59FFE9ED91B4}" destId="{5F05AE20-391F-4643-984B-93AAD4569461}" srcOrd="0" destOrd="0" presId="urn:microsoft.com/office/officeart/2005/8/layout/orgChart1"/>
    <dgm:cxn modelId="{142204CC-F254-423B-AF88-880E6C287D38}" type="presOf" srcId="{E71909A8-2E4A-4B76-B76B-DFB07FC25FB4}" destId="{980D4D56-1470-4C3C-ACB3-3E9D586FF5B7}" srcOrd="0" destOrd="0" presId="urn:microsoft.com/office/officeart/2005/8/layout/orgChart1"/>
    <dgm:cxn modelId="{046E8AC0-1E1A-4E34-B19D-6B4B2CF7094B}" type="presOf" srcId="{CB8D66E9-B79B-41EA-891A-9FD6DB8059CD}" destId="{3CE90938-EDDB-456C-9BD8-66790AFE73A0}" srcOrd="0" destOrd="0" presId="urn:microsoft.com/office/officeart/2005/8/layout/orgChart1"/>
    <dgm:cxn modelId="{18A3D39A-2CAB-43C1-B873-11BCC57A49AA}" srcId="{A3FFABAA-2577-4D59-986C-82173BBFA27A}" destId="{6891A995-DB07-461C-B6F6-522E70C9CA9B}" srcOrd="0" destOrd="0" parTransId="{16FFEDB9-5E8F-40CF-8822-9D48D911EF99}" sibTransId="{25FBFB48-2B5A-4AB8-817C-8BBEEA451932}"/>
    <dgm:cxn modelId="{457D6061-943F-48D7-A26A-503BD7153A52}" type="presOf" srcId="{452F6994-BA1C-4B44-933E-3EABA2411898}" destId="{DB0325D3-3B63-491E-BFE9-0DF9BBFE5ADA}" srcOrd="0" destOrd="0" presId="urn:microsoft.com/office/officeart/2005/8/layout/orgChart1"/>
    <dgm:cxn modelId="{76A14D91-7233-4DFB-AEE5-A49C3653AC56}" type="presOf" srcId="{E71909A8-2E4A-4B76-B76B-DFB07FC25FB4}" destId="{5018E5A5-B18D-42F3-8C1F-386CFDA8A30D}" srcOrd="1" destOrd="0" presId="urn:microsoft.com/office/officeart/2005/8/layout/orgChart1"/>
    <dgm:cxn modelId="{C7DAD8EC-685B-464D-A678-4A39D55A65E8}" type="presOf" srcId="{3382060A-36A1-4623-AF40-A3680C93BBD1}" destId="{161A8336-434A-4E5B-84C0-DAC0149E0A2C}" srcOrd="0" destOrd="0" presId="urn:microsoft.com/office/officeart/2005/8/layout/orgChart1"/>
    <dgm:cxn modelId="{D7F3BF4B-3DDD-4850-8DA1-ED61E0C0EBA0}" type="presOf" srcId="{75804CB7-9470-49EA-9239-B8F038D0FDFB}" destId="{43E9C02F-F832-4358-880A-E3E87066F4C0}" srcOrd="0" destOrd="0" presId="urn:microsoft.com/office/officeart/2005/8/layout/orgChart1"/>
    <dgm:cxn modelId="{1C33DED1-E97A-4A60-8F05-EB8F330DD40A}" type="presOf" srcId="{043B4422-18E3-4F85-B4B2-BE6D00894295}" destId="{FFD232DC-F9DD-42AE-B8CC-E52AF9500E25}" srcOrd="0" destOrd="0" presId="urn:microsoft.com/office/officeart/2005/8/layout/orgChart1"/>
    <dgm:cxn modelId="{EADBCDC3-0037-45E3-978E-C3EB6C7A3661}" type="presOf" srcId="{1E01EC8A-B909-432D-B7CF-305F5A6BBB4E}" destId="{17DAB59C-1AAD-4F0D-8196-38294AB943E0}" srcOrd="0" destOrd="0" presId="urn:microsoft.com/office/officeart/2005/8/layout/orgChart1"/>
    <dgm:cxn modelId="{9F8F742E-3815-4040-906F-ED4BAC301491}" type="presOf" srcId="{6AAE4FCD-8C3A-4ECC-928C-18CE065CB836}" destId="{0B02C821-8253-41CE-9C7F-1BE767163269}" srcOrd="0" destOrd="0" presId="urn:microsoft.com/office/officeart/2005/8/layout/orgChart1"/>
    <dgm:cxn modelId="{E4DE6B7E-47DE-4306-B8EB-18987758CFA0}" type="presOf" srcId="{0D92D0E2-34EB-496F-8D10-5382FE951506}" destId="{D55606F8-6D08-4D05-95DD-D4E5B4EAA513}" srcOrd="0" destOrd="0" presId="urn:microsoft.com/office/officeart/2005/8/layout/orgChart1"/>
    <dgm:cxn modelId="{564C0625-66AB-42B8-A116-BCD7A2722402}" srcId="{C0460BCB-AA00-4EA3-8E01-C6B069E6474A}" destId="{37880A10-D9DB-4B23-8010-54C95891C699}" srcOrd="0" destOrd="0" parTransId="{C5796C83-5644-4E61-8E2B-D1C0FE883D18}" sibTransId="{66D776D9-CB9B-4F64-B30B-5DE07E927611}"/>
    <dgm:cxn modelId="{F37B3BA8-2345-41A9-8B54-4604C81E948A}" type="presOf" srcId="{2A77BDFE-1F5F-4736-A644-72CFBE78ECEE}" destId="{69E94D31-4346-4075-B853-718A6A5973C5}" srcOrd="1" destOrd="0" presId="urn:microsoft.com/office/officeart/2005/8/layout/orgChart1"/>
    <dgm:cxn modelId="{567FBFF2-D37F-40F2-AEB0-409882F362A3}" type="presOf" srcId="{03C983E8-52A7-45E5-9D5A-59DBE12E343B}" destId="{2129B46E-0F1E-43B2-ABFD-7036413970E4}" srcOrd="0" destOrd="0" presId="urn:microsoft.com/office/officeart/2005/8/layout/orgChart1"/>
    <dgm:cxn modelId="{67697CAA-60F5-4E1F-B68A-43BF08DEFC50}" type="presOf" srcId="{2B1B9C86-88F9-4C17-9081-F0E88A5ED52E}" destId="{37CF93BA-F80F-4324-A724-5CBBCF41DC89}" srcOrd="1" destOrd="0" presId="urn:microsoft.com/office/officeart/2005/8/layout/orgChart1"/>
    <dgm:cxn modelId="{5CF226BB-2E40-4DFA-876F-BC35BF382F6B}" srcId="{C0460BCB-AA00-4EA3-8E01-C6B069E6474A}" destId="{8940B8F0-DC66-45B3-8CDD-442F64A08F62}" srcOrd="1" destOrd="0" parTransId="{75804CB7-9470-49EA-9239-B8F038D0FDFB}" sibTransId="{C5B56412-0CCB-4ECF-9902-FA76A1438908}"/>
    <dgm:cxn modelId="{47CBCCEE-9207-44C8-83F4-36B03344D8EF}" type="presOf" srcId="{E86CF93C-CCA2-4F28-B4B4-A21739103F5D}" destId="{EA9EDD6E-4685-4761-896E-C849977B7F19}" srcOrd="0" destOrd="0" presId="urn:microsoft.com/office/officeart/2005/8/layout/orgChart1"/>
    <dgm:cxn modelId="{D52EE34E-60E1-4DE6-BD6A-BE3A1D548F2F}" type="presOf" srcId="{55570923-336F-4AB9-9927-94839827907D}" destId="{607646EC-E830-409A-8725-FCD1604EE5D4}" srcOrd="1" destOrd="0" presId="urn:microsoft.com/office/officeart/2005/8/layout/orgChart1"/>
    <dgm:cxn modelId="{A8ED86C8-BCE6-4A3E-85B3-A39A3A82DA64}" type="presOf" srcId="{A96F63BA-C8E4-40BC-87C4-FF4DB218B0C9}" destId="{B757997B-B406-404C-B4C8-E52771776E2F}" srcOrd="1" destOrd="0" presId="urn:microsoft.com/office/officeart/2005/8/layout/orgChart1"/>
    <dgm:cxn modelId="{747D6802-EC4D-401D-ADA4-D8166DDECA4B}" srcId="{A750426B-E659-453A-8CC9-3D8600AE6CBD}" destId="{44B927AC-E49D-43A2-9871-7F054D0907C4}" srcOrd="0" destOrd="0" parTransId="{31406485-ED21-4DF6-8CC4-BF01E554D1C1}" sibTransId="{71FCBA94-2772-4A39-87ED-987BA1AB8387}"/>
    <dgm:cxn modelId="{BF0B99B5-AC8E-4A29-8E21-3FDF225DF0D7}" type="presOf" srcId="{C5EFD032-E9D5-4C45-9B71-568DF812DD66}" destId="{01608C0C-7A73-403A-B093-4884F3383569}" srcOrd="1" destOrd="0" presId="urn:microsoft.com/office/officeart/2005/8/layout/orgChart1"/>
    <dgm:cxn modelId="{12031EDD-C748-4BAC-8ADF-59E5FCD4DD5D}" type="presOf" srcId="{55570923-336F-4AB9-9927-94839827907D}" destId="{6D0F7A2C-BB5D-4809-9A42-657684B2A87A}" srcOrd="0" destOrd="0" presId="urn:microsoft.com/office/officeart/2005/8/layout/orgChart1"/>
    <dgm:cxn modelId="{6234F307-C59E-4D41-AB0A-8116463C2BF0}" type="presOf" srcId="{043B4422-18E3-4F85-B4B2-BE6D00894295}" destId="{E83BBF48-3362-4297-97D2-A1909A40B684}" srcOrd="1" destOrd="0" presId="urn:microsoft.com/office/officeart/2005/8/layout/orgChart1"/>
    <dgm:cxn modelId="{3BEF2512-568A-4B95-B2E9-189705823A84}" type="presOf" srcId="{C9CCA4C3-70AE-422B-8555-12218292AEDD}" destId="{63A64592-C7BF-44AA-B6B8-ED4A73EE8EC4}" srcOrd="0" destOrd="0" presId="urn:microsoft.com/office/officeart/2005/8/layout/orgChart1"/>
    <dgm:cxn modelId="{343F4278-78A3-4D99-B69C-F8FAAB5ABF4A}" type="presOf" srcId="{B96C7A1F-E27E-43BB-948D-32A482A8CF81}" destId="{C3736931-4BED-4BDF-AD13-F292FC3BF7CE}" srcOrd="0" destOrd="0" presId="urn:microsoft.com/office/officeart/2005/8/layout/orgChart1"/>
    <dgm:cxn modelId="{20F3F310-D13A-4833-87F2-6B79DBD52AD8}" srcId="{452F6994-BA1C-4B44-933E-3EABA2411898}" destId="{52C9115A-F18F-404A-92FE-2B71F8E9F87C}" srcOrd="2" destOrd="0" parTransId="{CB8D66E9-B79B-41EA-891A-9FD6DB8059CD}" sibTransId="{F5EA5D59-D87F-4545-93DA-52D4D01D69B4}"/>
    <dgm:cxn modelId="{461970BA-ABCC-4EA9-8B10-0429D42C9D97}" type="presOf" srcId="{44B927AC-E49D-43A2-9871-7F054D0907C4}" destId="{4939B74B-A9D9-476D-86AE-CC4816409A21}" srcOrd="1" destOrd="0" presId="urn:microsoft.com/office/officeart/2005/8/layout/orgChart1"/>
    <dgm:cxn modelId="{98FA5D78-EAD2-4EF6-98D4-95551C5B086F}" type="presOf" srcId="{C0460BCB-AA00-4EA3-8E01-C6B069E6474A}" destId="{0FFEB2C6-F742-4B2C-9062-AD144B5403A3}" srcOrd="0" destOrd="0" presId="urn:microsoft.com/office/officeart/2005/8/layout/orgChart1"/>
    <dgm:cxn modelId="{EF70D9FD-41BC-4105-A656-C84ED0B2DEB3}" srcId="{2B1B9C86-88F9-4C17-9081-F0E88A5ED52E}" destId="{27D3771E-AA55-4EBF-8A42-C4967F08FE85}" srcOrd="1" destOrd="0" parTransId="{F6E1DEF7-FD20-42F2-BD8E-32F59A756915}" sibTransId="{3EC4C843-B269-497F-88D9-C40B054C776F}"/>
    <dgm:cxn modelId="{26215E09-4908-444F-93F8-CE8735B1E448}" type="presOf" srcId="{655C696F-B79E-48DC-8729-E3BE8937E3C6}" destId="{BA6F9A08-3D55-42D9-9197-37F465C9D466}" srcOrd="1" destOrd="0" presId="urn:microsoft.com/office/officeart/2005/8/layout/orgChart1"/>
    <dgm:cxn modelId="{1E6C87F1-6037-45ED-844F-CA8BE5AB9435}" type="presOf" srcId="{B4B79C90-A9A6-4D8C-8C45-7303A50A8AE9}" destId="{8C006B30-B80B-4973-8667-868A639C0027}" srcOrd="0" destOrd="0" presId="urn:microsoft.com/office/officeart/2005/8/layout/orgChart1"/>
    <dgm:cxn modelId="{61A03CCD-80E2-4985-86DD-AD3C93F96B9A}" type="presOf" srcId="{C0460BCB-AA00-4EA3-8E01-C6B069E6474A}" destId="{AC9875D5-B8CC-464D-91E9-F98CF45D106B}" srcOrd="1" destOrd="0" presId="urn:microsoft.com/office/officeart/2005/8/layout/orgChart1"/>
    <dgm:cxn modelId="{BE8FBFC6-00E3-4876-9C8C-F40BFE0BEFAA}" type="presOf" srcId="{7880DB6E-FCEE-4CD3-87DC-6FE0B30489B7}" destId="{7A6570AF-1D20-486A-9BD1-E1A41158976B}" srcOrd="1" destOrd="0" presId="urn:microsoft.com/office/officeart/2005/8/layout/orgChart1"/>
    <dgm:cxn modelId="{E1A4A330-F154-496B-B52C-D307F49AC7A0}" srcId="{6891A995-DB07-461C-B6F6-522E70C9CA9B}" destId="{452F6994-BA1C-4B44-933E-3EABA2411898}" srcOrd="1" destOrd="0" parTransId="{C9CCA4C3-70AE-422B-8555-12218292AEDD}" sibTransId="{DC41BEE4-488A-408F-BD64-0979D3296CA2}"/>
    <dgm:cxn modelId="{E47736B0-B547-49F5-8B51-95B36930D024}" type="presOf" srcId="{37880A10-D9DB-4B23-8010-54C95891C699}" destId="{CB04BD9E-40A3-451E-A7E5-67F507660096}" srcOrd="0" destOrd="0" presId="urn:microsoft.com/office/officeart/2005/8/layout/orgChart1"/>
    <dgm:cxn modelId="{1E7E5036-24DC-460D-863F-CBF6F334AB4F}" type="presOf" srcId="{31406485-ED21-4DF6-8CC4-BF01E554D1C1}" destId="{3F4C1BD0-7AE1-4697-8AF7-EF5D97BF9282}" srcOrd="0" destOrd="0" presId="urn:microsoft.com/office/officeart/2005/8/layout/orgChart1"/>
    <dgm:cxn modelId="{B6E05D85-10EF-4511-845A-CD6E21F260E5}" srcId="{A96F63BA-C8E4-40BC-87C4-FF4DB218B0C9}" destId="{035D9936-9C76-4E77-B6F0-0F2409E86F11}" srcOrd="0" destOrd="0" parTransId="{03C983E8-52A7-45E5-9D5A-59DBE12E343B}" sibTransId="{65158AF3-8618-4B27-AB14-AB1414B9FC88}"/>
    <dgm:cxn modelId="{5510825A-399B-4346-9FF0-8A9EDA854854}" type="presOf" srcId="{8940B8F0-DC66-45B3-8CDD-442F64A08F62}" destId="{9F9D3F15-25F7-46A8-B9B1-BD6D33C38617}" srcOrd="1" destOrd="0" presId="urn:microsoft.com/office/officeart/2005/8/layout/orgChart1"/>
    <dgm:cxn modelId="{43ADAB7A-A6B9-4E80-A3D9-34A2A40A8926}" type="presOf" srcId="{37880A10-D9DB-4B23-8010-54C95891C699}" destId="{B8C198E1-A0BB-4F48-ADB3-6FC3087673BE}" srcOrd="1" destOrd="0" presId="urn:microsoft.com/office/officeart/2005/8/layout/orgChart1"/>
    <dgm:cxn modelId="{807FB2CB-DACD-4556-ABEA-80A069670E73}" type="presOf" srcId="{C5796C83-5644-4E61-8E2B-D1C0FE883D18}" destId="{31C82457-C6C2-4B74-AC12-62A6A23C633B}" srcOrd="0" destOrd="0" presId="urn:microsoft.com/office/officeart/2005/8/layout/orgChart1"/>
    <dgm:cxn modelId="{5EA3960B-C112-4E1E-B0C8-03E8AC90106E}" type="presOf" srcId="{A750426B-E659-453A-8CC9-3D8600AE6CBD}" destId="{BDFC1E09-2699-4548-9E3D-A7E99C44ACD3}" srcOrd="0" destOrd="0" presId="urn:microsoft.com/office/officeart/2005/8/layout/orgChart1"/>
    <dgm:cxn modelId="{E01C8DEA-626F-4037-937A-752284DBA773}" type="presOf" srcId="{69EA68F8-9A2F-47C8-A6DF-F706E2FFDFBA}" destId="{4411B45D-E898-43F6-96DD-FED0118E96CF}" srcOrd="1" destOrd="0" presId="urn:microsoft.com/office/officeart/2005/8/layout/orgChart1"/>
    <dgm:cxn modelId="{BC938515-B853-43AF-8A41-31FC4A478BA9}" srcId="{44B927AC-E49D-43A2-9871-7F054D0907C4}" destId="{69EA68F8-9A2F-47C8-A6DF-F706E2FFDFBA}" srcOrd="0" destOrd="0" parTransId="{327846DF-F0DA-4BA6-8E8D-59FFE9ED91B4}" sibTransId="{D1538525-8808-44CB-853F-F092DC7D9BFA}"/>
    <dgm:cxn modelId="{1959C855-7C5F-4181-8C54-95402AF765BB}" type="presOf" srcId="{52C9115A-F18F-404A-92FE-2B71F8E9F87C}" destId="{4291F3F8-19C5-45A7-BAAC-27B6E781E8AB}" srcOrd="1" destOrd="0" presId="urn:microsoft.com/office/officeart/2005/8/layout/orgChart1"/>
    <dgm:cxn modelId="{42F680EF-8FCC-4BAF-BC09-759B249BAF47}" type="presOf" srcId="{A96F63BA-C8E4-40BC-87C4-FF4DB218B0C9}" destId="{A1320E5E-5D52-4D83-BAD4-E6920CB79689}" srcOrd="0" destOrd="0" presId="urn:microsoft.com/office/officeart/2005/8/layout/orgChart1"/>
    <dgm:cxn modelId="{A9F24285-D670-4D74-A50E-2B1E94696FFE}" srcId="{69EA68F8-9A2F-47C8-A6DF-F706E2FFDFBA}" destId="{0D92D0E2-34EB-496F-8D10-5382FE951506}" srcOrd="0" destOrd="0" parTransId="{E785BB1E-F8F6-4F54-99FC-43692B0B423B}" sibTransId="{4FB5F1A4-5FA6-48F2-96AB-8784B3CF16D7}"/>
    <dgm:cxn modelId="{B4F8D898-31B2-473B-A801-64E5BF12AEE2}" type="presOf" srcId="{BCA35CAA-1027-4E16-81D6-20C9B1704E55}" destId="{51E0BC93-0DEF-4196-8E4D-E922189AB682}" srcOrd="0" destOrd="0" presId="urn:microsoft.com/office/officeart/2005/8/layout/orgChart1"/>
    <dgm:cxn modelId="{149F6F0B-8A25-4E25-856A-9CB67C23B713}" type="presOf" srcId="{0D92D0E2-34EB-496F-8D10-5382FE951506}" destId="{79C65E56-AB60-45C2-A1B1-44BDA8978B49}" srcOrd="1" destOrd="0" presId="urn:microsoft.com/office/officeart/2005/8/layout/orgChart1"/>
    <dgm:cxn modelId="{1FD2B0DC-6F2E-4932-8B2B-25D2CC687C88}" srcId="{452F6994-BA1C-4B44-933E-3EABA2411898}" destId="{E71909A8-2E4A-4B76-B76B-DFB07FC25FB4}" srcOrd="0" destOrd="0" parTransId="{1E01EC8A-B909-432D-B7CF-305F5A6BBB4E}" sibTransId="{49453CD2-B6B8-4549-ADD4-72614CF72633}"/>
    <dgm:cxn modelId="{697069DD-E592-4196-B00F-1EFFC9D4FFB6}" type="presOf" srcId="{27D3771E-AA55-4EBF-8A42-C4967F08FE85}" destId="{3BDC0326-DCBC-41E3-BF60-FE670F79D4B2}" srcOrd="1" destOrd="0" presId="urn:microsoft.com/office/officeart/2005/8/layout/orgChart1"/>
    <dgm:cxn modelId="{F4AACE67-3166-4854-951C-D9826D32359B}" type="presOf" srcId="{44B927AC-E49D-43A2-9871-7F054D0907C4}" destId="{1C8A1EB3-1AB5-4F45-A061-E93DFCCAE805}" srcOrd="0" destOrd="0" presId="urn:microsoft.com/office/officeart/2005/8/layout/orgChart1"/>
    <dgm:cxn modelId="{D9FD4769-2D9D-442E-96C7-F04FB6280EBD}" type="presOf" srcId="{52C9115A-F18F-404A-92FE-2B71F8E9F87C}" destId="{B9E997C3-8808-47BA-BE31-ED3CE1350C6D}" srcOrd="0" destOrd="0" presId="urn:microsoft.com/office/officeart/2005/8/layout/orgChart1"/>
    <dgm:cxn modelId="{4384402A-C261-4852-AD15-AD5D9656C5F5}" type="presOf" srcId="{27D3771E-AA55-4EBF-8A42-C4967F08FE85}" destId="{760E7ECC-386D-4EA7-B0DF-1A83DA22DAE1}" srcOrd="0" destOrd="0" presId="urn:microsoft.com/office/officeart/2005/8/layout/orgChart1"/>
    <dgm:cxn modelId="{125FBD16-492B-41BD-BAA7-9FFEE81E861A}" srcId="{A96F63BA-C8E4-40BC-87C4-FF4DB218B0C9}" destId="{55570923-336F-4AB9-9927-94839827907D}" srcOrd="1" destOrd="0" parTransId="{C92DBB0B-8963-4CE0-AF00-1820BDCDB6D2}" sibTransId="{98D4EAEC-D93E-4C98-8683-F7729BDBACBA}"/>
    <dgm:cxn modelId="{971CD7E5-98CE-4A12-A570-80F432ADF630}" type="presOf" srcId="{A3FFABAA-2577-4D59-986C-82173BBFA27A}" destId="{79FE7FA2-A5B6-423F-85EF-FDACEAB8B3F1}" srcOrd="0" destOrd="0" presId="urn:microsoft.com/office/officeart/2005/8/layout/orgChart1"/>
    <dgm:cxn modelId="{9630A9B0-9A72-426A-8C53-CEF017C5293D}" type="presOf" srcId="{2A77BDFE-1F5F-4736-A644-72CFBE78ECEE}" destId="{1E0C1F25-A3A1-432C-93E6-C6E6CD9E114C}" srcOrd="0" destOrd="0" presId="urn:microsoft.com/office/officeart/2005/8/layout/orgChart1"/>
    <dgm:cxn modelId="{0B03D01D-8D4A-40CF-8837-CFAB2929EA1F}" srcId="{452F6994-BA1C-4B44-933E-3EABA2411898}" destId="{2B1B9C86-88F9-4C17-9081-F0E88A5ED52E}" srcOrd="4" destOrd="0" parTransId="{B4B79C90-A9A6-4D8C-8C45-7303A50A8AE9}" sibTransId="{3372B501-DB22-483F-AA6B-3F1F3E1F2850}"/>
    <dgm:cxn modelId="{8A27BD82-6DDF-4E85-8A23-CDF554D3C0BC}" type="presParOf" srcId="{79FE7FA2-A5B6-423F-85EF-FDACEAB8B3F1}" destId="{82CD9939-33F0-40E1-B10D-8EEC043890F0}" srcOrd="0" destOrd="0" presId="urn:microsoft.com/office/officeart/2005/8/layout/orgChart1"/>
    <dgm:cxn modelId="{1096B988-ADC2-44C0-8601-B0F1A08D7055}" type="presParOf" srcId="{82CD9939-33F0-40E1-B10D-8EEC043890F0}" destId="{5B620E62-CB8D-44AE-9032-8A1B2C9538D4}" srcOrd="0" destOrd="0" presId="urn:microsoft.com/office/officeart/2005/8/layout/orgChart1"/>
    <dgm:cxn modelId="{94599D86-8E44-4395-B1CD-3D55B777BA52}" type="presParOf" srcId="{5B620E62-CB8D-44AE-9032-8A1B2C9538D4}" destId="{A034A311-96F8-43EE-B6B4-AB24D68AA4ED}" srcOrd="0" destOrd="0" presId="urn:microsoft.com/office/officeart/2005/8/layout/orgChart1"/>
    <dgm:cxn modelId="{03355C4C-66E8-47A3-835A-84E8AF8D5A2F}" type="presParOf" srcId="{5B620E62-CB8D-44AE-9032-8A1B2C9538D4}" destId="{CDA1CAB7-F81A-40AB-9469-00BE4EF4DC5C}" srcOrd="1" destOrd="0" presId="urn:microsoft.com/office/officeart/2005/8/layout/orgChart1"/>
    <dgm:cxn modelId="{872B811E-5CEC-48F6-863C-F1D5A01B4C38}" type="presParOf" srcId="{82CD9939-33F0-40E1-B10D-8EEC043890F0}" destId="{86B0789B-F096-471B-A5CE-693E03750417}" srcOrd="1" destOrd="0" presId="urn:microsoft.com/office/officeart/2005/8/layout/orgChart1"/>
    <dgm:cxn modelId="{DDF3677F-4D4F-472B-A864-F7845DBC9E69}" type="presParOf" srcId="{86B0789B-F096-471B-A5CE-693E03750417}" destId="{0B02C821-8253-41CE-9C7F-1BE767163269}" srcOrd="0" destOrd="0" presId="urn:microsoft.com/office/officeart/2005/8/layout/orgChart1"/>
    <dgm:cxn modelId="{0ED33A05-E2FC-40F0-BCAF-6A7627A6D564}" type="presParOf" srcId="{86B0789B-F096-471B-A5CE-693E03750417}" destId="{115739DD-B4CC-4191-AFEC-2B963165CEC3}" srcOrd="1" destOrd="0" presId="urn:microsoft.com/office/officeart/2005/8/layout/orgChart1"/>
    <dgm:cxn modelId="{190F9E61-9A10-4E07-8F2E-7D60203CB875}" type="presParOf" srcId="{115739DD-B4CC-4191-AFEC-2B963165CEC3}" destId="{36EF82A5-3330-4911-AFBC-7A0B111BDC6C}" srcOrd="0" destOrd="0" presId="urn:microsoft.com/office/officeart/2005/8/layout/orgChart1"/>
    <dgm:cxn modelId="{ADB65493-D4E4-4EEC-A16B-0EE5F9D2E8D1}" type="presParOf" srcId="{36EF82A5-3330-4911-AFBC-7A0B111BDC6C}" destId="{A1320E5E-5D52-4D83-BAD4-E6920CB79689}" srcOrd="0" destOrd="0" presId="urn:microsoft.com/office/officeart/2005/8/layout/orgChart1"/>
    <dgm:cxn modelId="{C62B0511-9DF8-4F50-ACA4-CA8186371E5A}" type="presParOf" srcId="{36EF82A5-3330-4911-AFBC-7A0B111BDC6C}" destId="{B757997B-B406-404C-B4C8-E52771776E2F}" srcOrd="1" destOrd="0" presId="urn:microsoft.com/office/officeart/2005/8/layout/orgChart1"/>
    <dgm:cxn modelId="{6D9B713E-781B-4FB9-BA86-F5287F3DB64A}" type="presParOf" srcId="{115739DD-B4CC-4191-AFEC-2B963165CEC3}" destId="{FCB24D98-3139-44E9-AB90-CD249714BE8C}" srcOrd="1" destOrd="0" presId="urn:microsoft.com/office/officeart/2005/8/layout/orgChart1"/>
    <dgm:cxn modelId="{752CBF7C-E7FF-45FE-A0FE-BF32D0ED07C9}" type="presParOf" srcId="{FCB24D98-3139-44E9-AB90-CD249714BE8C}" destId="{2129B46E-0F1E-43B2-ABFD-7036413970E4}" srcOrd="0" destOrd="0" presId="urn:microsoft.com/office/officeart/2005/8/layout/orgChart1"/>
    <dgm:cxn modelId="{0F70EF80-8892-4A1F-88C2-51D6F7C9EB6D}" type="presParOf" srcId="{FCB24D98-3139-44E9-AB90-CD249714BE8C}" destId="{C5038DA4-4A27-492E-AF54-62B2E8B92B83}" srcOrd="1" destOrd="0" presId="urn:microsoft.com/office/officeart/2005/8/layout/orgChart1"/>
    <dgm:cxn modelId="{DEECEE5E-B62C-41DC-894E-A3F4F29B75E9}" type="presParOf" srcId="{C5038DA4-4A27-492E-AF54-62B2E8B92B83}" destId="{FCA642C3-75A6-4DED-9AC1-E8AB1171CC3F}" srcOrd="0" destOrd="0" presId="urn:microsoft.com/office/officeart/2005/8/layout/orgChart1"/>
    <dgm:cxn modelId="{9545FA21-0D00-4DDE-88E3-107B4250CD75}" type="presParOf" srcId="{FCA642C3-75A6-4DED-9AC1-E8AB1171CC3F}" destId="{1B3149B3-2DD2-4AEC-8FA2-CB0C2F4224BA}" srcOrd="0" destOrd="0" presId="urn:microsoft.com/office/officeart/2005/8/layout/orgChart1"/>
    <dgm:cxn modelId="{4098CCEC-AB34-4E8F-92AA-2913562E7397}" type="presParOf" srcId="{FCA642C3-75A6-4DED-9AC1-E8AB1171CC3F}" destId="{AAEBB2DE-94FF-4209-AA16-359E8F6CF6EB}" srcOrd="1" destOrd="0" presId="urn:microsoft.com/office/officeart/2005/8/layout/orgChart1"/>
    <dgm:cxn modelId="{AE80918F-F929-482F-ADFC-721ABD5C5384}" type="presParOf" srcId="{C5038DA4-4A27-492E-AF54-62B2E8B92B83}" destId="{4CE06C32-B9C5-4995-A57C-CBEB3F018BE5}" srcOrd="1" destOrd="0" presId="urn:microsoft.com/office/officeart/2005/8/layout/orgChart1"/>
    <dgm:cxn modelId="{B9CE39F1-ACA8-4397-BEED-082BB29893D9}" type="presParOf" srcId="{C5038DA4-4A27-492E-AF54-62B2E8B92B83}" destId="{51D81039-CBEF-4BD8-BB1A-9C3E987154B7}" srcOrd="2" destOrd="0" presId="urn:microsoft.com/office/officeart/2005/8/layout/orgChart1"/>
    <dgm:cxn modelId="{E15598D1-A3F1-44F8-A8C6-F9852486DFDF}" type="presParOf" srcId="{FCB24D98-3139-44E9-AB90-CD249714BE8C}" destId="{3BF5EE5B-D67E-407C-91DC-2F4CE557B068}" srcOrd="2" destOrd="0" presId="urn:microsoft.com/office/officeart/2005/8/layout/orgChart1"/>
    <dgm:cxn modelId="{2149A89C-E055-466A-B79F-42F80875F7A7}" type="presParOf" srcId="{FCB24D98-3139-44E9-AB90-CD249714BE8C}" destId="{EFDE7F8F-1BCB-4B47-B470-05D1BDC8D0AF}" srcOrd="3" destOrd="0" presId="urn:microsoft.com/office/officeart/2005/8/layout/orgChart1"/>
    <dgm:cxn modelId="{87B32691-E0BD-406A-A986-9FC1A6451371}" type="presParOf" srcId="{EFDE7F8F-1BCB-4B47-B470-05D1BDC8D0AF}" destId="{34D4E928-06F8-47FA-908F-D3B868E78219}" srcOrd="0" destOrd="0" presId="urn:microsoft.com/office/officeart/2005/8/layout/orgChart1"/>
    <dgm:cxn modelId="{B613573E-DCE9-46DF-8725-806CCFF8E664}" type="presParOf" srcId="{34D4E928-06F8-47FA-908F-D3B868E78219}" destId="{6D0F7A2C-BB5D-4809-9A42-657684B2A87A}" srcOrd="0" destOrd="0" presId="urn:microsoft.com/office/officeart/2005/8/layout/orgChart1"/>
    <dgm:cxn modelId="{01CC19FB-E208-485A-A3AB-F2DDD2A5A9DD}" type="presParOf" srcId="{34D4E928-06F8-47FA-908F-D3B868E78219}" destId="{607646EC-E830-409A-8725-FCD1604EE5D4}" srcOrd="1" destOrd="0" presId="urn:microsoft.com/office/officeart/2005/8/layout/orgChart1"/>
    <dgm:cxn modelId="{6797C19E-91BB-4B44-9B9A-2764D2B344AF}" type="presParOf" srcId="{EFDE7F8F-1BCB-4B47-B470-05D1BDC8D0AF}" destId="{0607ABD8-4C80-4458-B99D-DBC2FA70626D}" srcOrd="1" destOrd="0" presId="urn:microsoft.com/office/officeart/2005/8/layout/orgChart1"/>
    <dgm:cxn modelId="{CD2A61CD-AC24-49F4-A10E-98A97B1F579B}" type="presParOf" srcId="{EFDE7F8F-1BCB-4B47-B470-05D1BDC8D0AF}" destId="{52CA562C-DD62-4019-85BB-3ACA713D5D4D}" srcOrd="2" destOrd="0" presId="urn:microsoft.com/office/officeart/2005/8/layout/orgChart1"/>
    <dgm:cxn modelId="{AA23E2F1-BC5B-43D8-9695-0607B747020B}" type="presParOf" srcId="{115739DD-B4CC-4191-AFEC-2B963165CEC3}" destId="{C8CC09C6-A32C-4892-ADCC-CD9DF3561721}" srcOrd="2" destOrd="0" presId="urn:microsoft.com/office/officeart/2005/8/layout/orgChart1"/>
    <dgm:cxn modelId="{7921F120-F424-4D6C-9DB4-BDEBF39B069E}" type="presParOf" srcId="{86B0789B-F096-471B-A5CE-693E03750417}" destId="{63A64592-C7BF-44AA-B6B8-ED4A73EE8EC4}" srcOrd="2" destOrd="0" presId="urn:microsoft.com/office/officeart/2005/8/layout/orgChart1"/>
    <dgm:cxn modelId="{3E7655DC-5919-455A-82DC-C94A3A5CA690}" type="presParOf" srcId="{86B0789B-F096-471B-A5CE-693E03750417}" destId="{9CB69196-167C-4F17-9FCD-150B7E0A3FFA}" srcOrd="3" destOrd="0" presId="urn:microsoft.com/office/officeart/2005/8/layout/orgChart1"/>
    <dgm:cxn modelId="{DA987965-E040-42C0-B1B7-6610A0950F26}" type="presParOf" srcId="{9CB69196-167C-4F17-9FCD-150B7E0A3FFA}" destId="{76BB99D6-BC48-4528-8271-BCC6B2907B5D}" srcOrd="0" destOrd="0" presId="urn:microsoft.com/office/officeart/2005/8/layout/orgChart1"/>
    <dgm:cxn modelId="{1D6C38C0-0DB8-45EE-ABA7-9EBE4E78D2E6}" type="presParOf" srcId="{76BB99D6-BC48-4528-8271-BCC6B2907B5D}" destId="{DB0325D3-3B63-491E-BFE9-0DF9BBFE5ADA}" srcOrd="0" destOrd="0" presId="urn:microsoft.com/office/officeart/2005/8/layout/orgChart1"/>
    <dgm:cxn modelId="{B1C15976-8165-4F40-BF1A-A0E2A451ED36}" type="presParOf" srcId="{76BB99D6-BC48-4528-8271-BCC6B2907B5D}" destId="{E9D00B2D-2E75-40B9-8F1A-45F6C3D1803F}" srcOrd="1" destOrd="0" presId="urn:microsoft.com/office/officeart/2005/8/layout/orgChart1"/>
    <dgm:cxn modelId="{6652449F-5851-4711-AE34-F56DB7811D3C}" type="presParOf" srcId="{9CB69196-167C-4F17-9FCD-150B7E0A3FFA}" destId="{C73F4027-7A6D-4C01-BACE-B12CB7840F81}" srcOrd="1" destOrd="0" presId="urn:microsoft.com/office/officeart/2005/8/layout/orgChart1"/>
    <dgm:cxn modelId="{5DC4EF99-CF8A-4C64-9D54-C228ECBD86EE}" type="presParOf" srcId="{C73F4027-7A6D-4C01-BACE-B12CB7840F81}" destId="{17DAB59C-1AAD-4F0D-8196-38294AB943E0}" srcOrd="0" destOrd="0" presId="urn:microsoft.com/office/officeart/2005/8/layout/orgChart1"/>
    <dgm:cxn modelId="{8718D58C-5B73-4F69-9DB0-F9F79F98D3AF}" type="presParOf" srcId="{C73F4027-7A6D-4C01-BACE-B12CB7840F81}" destId="{9E821118-4421-47C1-8921-C20C95FDBDDA}" srcOrd="1" destOrd="0" presId="urn:microsoft.com/office/officeart/2005/8/layout/orgChart1"/>
    <dgm:cxn modelId="{60248010-573E-4C65-A0A3-9FC890CB8167}" type="presParOf" srcId="{9E821118-4421-47C1-8921-C20C95FDBDDA}" destId="{1598AFA7-EC05-44B2-BED6-E94CEB1AF82A}" srcOrd="0" destOrd="0" presId="urn:microsoft.com/office/officeart/2005/8/layout/orgChart1"/>
    <dgm:cxn modelId="{7450DEAA-A7CF-4EBC-97DC-3CC7E46B578C}" type="presParOf" srcId="{1598AFA7-EC05-44B2-BED6-E94CEB1AF82A}" destId="{980D4D56-1470-4C3C-ACB3-3E9D586FF5B7}" srcOrd="0" destOrd="0" presId="urn:microsoft.com/office/officeart/2005/8/layout/orgChart1"/>
    <dgm:cxn modelId="{B9219B64-4D1C-42CB-B59D-9C52D666ECCF}" type="presParOf" srcId="{1598AFA7-EC05-44B2-BED6-E94CEB1AF82A}" destId="{5018E5A5-B18D-42F3-8C1F-386CFDA8A30D}" srcOrd="1" destOrd="0" presId="urn:microsoft.com/office/officeart/2005/8/layout/orgChart1"/>
    <dgm:cxn modelId="{0485B0DA-85D2-4DB1-B9BC-DA45B841B05E}" type="presParOf" srcId="{9E821118-4421-47C1-8921-C20C95FDBDDA}" destId="{E10F56E1-F395-4128-89F3-E6E009BD635A}" srcOrd="1" destOrd="0" presId="urn:microsoft.com/office/officeart/2005/8/layout/orgChart1"/>
    <dgm:cxn modelId="{EC649E87-61A4-4CFB-A8EC-A50F1CB48ACF}" type="presParOf" srcId="{9E821118-4421-47C1-8921-C20C95FDBDDA}" destId="{72FB6632-6E37-4086-8D35-443ECF31C6AD}" srcOrd="2" destOrd="0" presId="urn:microsoft.com/office/officeart/2005/8/layout/orgChart1"/>
    <dgm:cxn modelId="{B1ED4DA5-3B9B-4311-8FA1-C08A223612ED}" type="presParOf" srcId="{C73F4027-7A6D-4C01-BACE-B12CB7840F81}" destId="{7E5CB529-6C32-46AB-8536-164A29283666}" srcOrd="2" destOrd="0" presId="urn:microsoft.com/office/officeart/2005/8/layout/orgChart1"/>
    <dgm:cxn modelId="{A4B707C5-EE10-42FC-BA7C-EECD493EF78F}" type="presParOf" srcId="{C73F4027-7A6D-4C01-BACE-B12CB7840F81}" destId="{712FECA8-39E7-46B4-8FC2-53700BF36EB1}" srcOrd="3" destOrd="0" presId="urn:microsoft.com/office/officeart/2005/8/layout/orgChart1"/>
    <dgm:cxn modelId="{E602AEEB-CB5E-44AE-B27B-E6CFD332D4E0}" type="presParOf" srcId="{712FECA8-39E7-46B4-8FC2-53700BF36EB1}" destId="{C224A995-41E6-4297-9560-3AE791439E9F}" srcOrd="0" destOrd="0" presId="urn:microsoft.com/office/officeart/2005/8/layout/orgChart1"/>
    <dgm:cxn modelId="{425B60BB-52C0-40C5-BDDF-5EE79790202C}" type="presParOf" srcId="{C224A995-41E6-4297-9560-3AE791439E9F}" destId="{7B656729-4359-48D5-9DD3-3BBE75654C6A}" srcOrd="0" destOrd="0" presId="urn:microsoft.com/office/officeart/2005/8/layout/orgChart1"/>
    <dgm:cxn modelId="{93F9FC29-9F52-4CDF-8694-59835B0645E6}" type="presParOf" srcId="{C224A995-41E6-4297-9560-3AE791439E9F}" destId="{7A6570AF-1D20-486A-9BD1-E1A41158976B}" srcOrd="1" destOrd="0" presId="urn:microsoft.com/office/officeart/2005/8/layout/orgChart1"/>
    <dgm:cxn modelId="{84A3EE84-270A-4228-946B-05737A3A5A4F}" type="presParOf" srcId="{712FECA8-39E7-46B4-8FC2-53700BF36EB1}" destId="{26E22417-1C01-43BD-8CBB-6EFBC3DBE9DD}" srcOrd="1" destOrd="0" presId="urn:microsoft.com/office/officeart/2005/8/layout/orgChart1"/>
    <dgm:cxn modelId="{4672EDBF-4263-4675-8CA1-D3CC3DB677B7}" type="presParOf" srcId="{712FECA8-39E7-46B4-8FC2-53700BF36EB1}" destId="{69AE13E8-DF2A-477B-831B-F4BD799A10D4}" srcOrd="2" destOrd="0" presId="urn:microsoft.com/office/officeart/2005/8/layout/orgChart1"/>
    <dgm:cxn modelId="{4608BAD8-0FD1-4E04-BB59-31DA4B4E6061}" type="presParOf" srcId="{C73F4027-7A6D-4C01-BACE-B12CB7840F81}" destId="{3CE90938-EDDB-456C-9BD8-66790AFE73A0}" srcOrd="4" destOrd="0" presId="urn:microsoft.com/office/officeart/2005/8/layout/orgChart1"/>
    <dgm:cxn modelId="{CDF2ED0C-EACE-49A4-9B36-5938FE129E0B}" type="presParOf" srcId="{C73F4027-7A6D-4C01-BACE-B12CB7840F81}" destId="{DBA07E85-5629-4D05-9CE9-46ECA2D89C04}" srcOrd="5" destOrd="0" presId="urn:microsoft.com/office/officeart/2005/8/layout/orgChart1"/>
    <dgm:cxn modelId="{23708E20-C7C3-4489-BFC5-E9181A35E06D}" type="presParOf" srcId="{DBA07E85-5629-4D05-9CE9-46ECA2D89C04}" destId="{9A1E1DA2-B320-4254-B87F-8687ADAC18D2}" srcOrd="0" destOrd="0" presId="urn:microsoft.com/office/officeart/2005/8/layout/orgChart1"/>
    <dgm:cxn modelId="{FE729BE5-7649-481E-B502-C5D62C4CB207}" type="presParOf" srcId="{9A1E1DA2-B320-4254-B87F-8687ADAC18D2}" destId="{B9E997C3-8808-47BA-BE31-ED3CE1350C6D}" srcOrd="0" destOrd="0" presId="urn:microsoft.com/office/officeart/2005/8/layout/orgChart1"/>
    <dgm:cxn modelId="{CA2A48A7-05CB-48D9-BF40-66B523DEF99F}" type="presParOf" srcId="{9A1E1DA2-B320-4254-B87F-8687ADAC18D2}" destId="{4291F3F8-19C5-45A7-BAAC-27B6E781E8AB}" srcOrd="1" destOrd="0" presId="urn:microsoft.com/office/officeart/2005/8/layout/orgChart1"/>
    <dgm:cxn modelId="{68855B14-F888-46D7-88AF-15E23069665D}" type="presParOf" srcId="{DBA07E85-5629-4D05-9CE9-46ECA2D89C04}" destId="{50B2871A-5E90-4769-B592-40D598B757BF}" srcOrd="1" destOrd="0" presId="urn:microsoft.com/office/officeart/2005/8/layout/orgChart1"/>
    <dgm:cxn modelId="{57CB0616-27A8-466A-A0F8-2C3E57FA2FE5}" type="presParOf" srcId="{50B2871A-5E90-4769-B592-40D598B757BF}" destId="{70C8ACFC-2031-4FB2-91C7-05AC6CE265E5}" srcOrd="0" destOrd="0" presId="urn:microsoft.com/office/officeart/2005/8/layout/orgChart1"/>
    <dgm:cxn modelId="{452F82A9-88C2-4F36-8F5B-51CFBAD21ADC}" type="presParOf" srcId="{50B2871A-5E90-4769-B592-40D598B757BF}" destId="{34E88E5E-6021-49C6-BCBB-38D98465970B}" srcOrd="1" destOrd="0" presId="urn:microsoft.com/office/officeart/2005/8/layout/orgChart1"/>
    <dgm:cxn modelId="{6E005168-D310-4561-B255-AC8BFFE0F1EF}" type="presParOf" srcId="{34E88E5E-6021-49C6-BCBB-38D98465970B}" destId="{68481ADF-B12F-43A5-AB50-E592D3FA6D08}" srcOrd="0" destOrd="0" presId="urn:microsoft.com/office/officeart/2005/8/layout/orgChart1"/>
    <dgm:cxn modelId="{EDD454B9-0E22-44AE-84CF-91C185160CEB}" type="presParOf" srcId="{68481ADF-B12F-43A5-AB50-E592D3FA6D08}" destId="{607CBBC4-947A-495A-B291-ED68C66C0A97}" srcOrd="0" destOrd="0" presId="urn:microsoft.com/office/officeart/2005/8/layout/orgChart1"/>
    <dgm:cxn modelId="{E936AFED-AF70-48B1-95B2-E478C84DC8A7}" type="presParOf" srcId="{68481ADF-B12F-43A5-AB50-E592D3FA6D08}" destId="{BA6F9A08-3D55-42D9-9197-37F465C9D466}" srcOrd="1" destOrd="0" presId="urn:microsoft.com/office/officeart/2005/8/layout/orgChart1"/>
    <dgm:cxn modelId="{D2368C1B-673B-4F3A-8179-B9E5F166E7BB}" type="presParOf" srcId="{34E88E5E-6021-49C6-BCBB-38D98465970B}" destId="{D59A1DFB-D2FA-48D0-BCD5-3D87D69735BB}" srcOrd="1" destOrd="0" presId="urn:microsoft.com/office/officeart/2005/8/layout/orgChart1"/>
    <dgm:cxn modelId="{4D8C1238-5D8D-40BF-9E11-7A41C4FDB8E9}" type="presParOf" srcId="{34E88E5E-6021-49C6-BCBB-38D98465970B}" destId="{81632C28-7F01-4200-B072-C61D11C5341C}" srcOrd="2" destOrd="0" presId="urn:microsoft.com/office/officeart/2005/8/layout/orgChart1"/>
    <dgm:cxn modelId="{4BD29F04-DC84-43D1-BA36-77B8B80EF299}" type="presParOf" srcId="{DBA07E85-5629-4D05-9CE9-46ECA2D89C04}" destId="{471883E0-E0AA-479F-8067-EFBA705E7EFB}" srcOrd="2" destOrd="0" presId="urn:microsoft.com/office/officeart/2005/8/layout/orgChart1"/>
    <dgm:cxn modelId="{C2EAC9CD-88D6-404E-879D-05FA6BAD1F87}" type="presParOf" srcId="{C73F4027-7A6D-4C01-BACE-B12CB7840F81}" destId="{C3736931-4BED-4BDF-AD13-F292FC3BF7CE}" srcOrd="6" destOrd="0" presId="urn:microsoft.com/office/officeart/2005/8/layout/orgChart1"/>
    <dgm:cxn modelId="{F17C0A45-4386-4DD8-B5CC-2846CDC843E2}" type="presParOf" srcId="{C73F4027-7A6D-4C01-BACE-B12CB7840F81}" destId="{758669C8-280A-443F-949A-7F539FA6C17F}" srcOrd="7" destOrd="0" presId="urn:microsoft.com/office/officeart/2005/8/layout/orgChart1"/>
    <dgm:cxn modelId="{F391C0A2-10B3-4D4C-8CA2-82CBDC4F2577}" type="presParOf" srcId="{758669C8-280A-443F-949A-7F539FA6C17F}" destId="{A9593224-AE44-444D-A604-B61873B82181}" srcOrd="0" destOrd="0" presId="urn:microsoft.com/office/officeart/2005/8/layout/orgChart1"/>
    <dgm:cxn modelId="{2089D01D-BC23-4E8E-8500-7031570182B9}" type="presParOf" srcId="{A9593224-AE44-444D-A604-B61873B82181}" destId="{FFD232DC-F9DD-42AE-B8CC-E52AF9500E25}" srcOrd="0" destOrd="0" presId="urn:microsoft.com/office/officeart/2005/8/layout/orgChart1"/>
    <dgm:cxn modelId="{CCE08C62-990F-4851-8814-C2B026C08CD7}" type="presParOf" srcId="{A9593224-AE44-444D-A604-B61873B82181}" destId="{E83BBF48-3362-4297-97D2-A1909A40B684}" srcOrd="1" destOrd="0" presId="urn:microsoft.com/office/officeart/2005/8/layout/orgChart1"/>
    <dgm:cxn modelId="{5925099B-D8A6-40EE-B696-467A4CC6BBFF}" type="presParOf" srcId="{758669C8-280A-443F-949A-7F539FA6C17F}" destId="{E65C28CE-1BE5-4FE0-A523-AAC0B0AF4210}" srcOrd="1" destOrd="0" presId="urn:microsoft.com/office/officeart/2005/8/layout/orgChart1"/>
    <dgm:cxn modelId="{99B331A5-30B2-4EF9-AC81-7BC40AE73CF2}" type="presParOf" srcId="{758669C8-280A-443F-949A-7F539FA6C17F}" destId="{0787E66D-F93E-453F-AEEE-C1607E97DF1F}" srcOrd="2" destOrd="0" presId="urn:microsoft.com/office/officeart/2005/8/layout/orgChart1"/>
    <dgm:cxn modelId="{315CFA6C-4AA9-4BCC-8F85-DAC616F43E57}" type="presParOf" srcId="{C73F4027-7A6D-4C01-BACE-B12CB7840F81}" destId="{8C006B30-B80B-4973-8667-868A639C0027}" srcOrd="8" destOrd="0" presId="urn:microsoft.com/office/officeart/2005/8/layout/orgChart1"/>
    <dgm:cxn modelId="{0DAA8678-C3FC-477F-86C0-B38EC12410C1}" type="presParOf" srcId="{C73F4027-7A6D-4C01-BACE-B12CB7840F81}" destId="{BB754B6C-9FD9-465B-B593-48BE04219DF0}" srcOrd="9" destOrd="0" presId="urn:microsoft.com/office/officeart/2005/8/layout/orgChart1"/>
    <dgm:cxn modelId="{9CD7C98C-B48F-4944-8A44-4DB5FDBE23D9}" type="presParOf" srcId="{BB754B6C-9FD9-465B-B593-48BE04219DF0}" destId="{6D54595E-50FA-493D-A1BA-4312400B18CB}" srcOrd="0" destOrd="0" presId="urn:microsoft.com/office/officeart/2005/8/layout/orgChart1"/>
    <dgm:cxn modelId="{CF14BAF9-4459-4D73-8ADD-788C23638C46}" type="presParOf" srcId="{6D54595E-50FA-493D-A1BA-4312400B18CB}" destId="{BE90628A-0D4D-45F3-84B5-E4E507E25FCE}" srcOrd="0" destOrd="0" presId="urn:microsoft.com/office/officeart/2005/8/layout/orgChart1"/>
    <dgm:cxn modelId="{12AAD557-29EF-474F-B4CE-26BE9FE7EACB}" type="presParOf" srcId="{6D54595E-50FA-493D-A1BA-4312400B18CB}" destId="{37CF93BA-F80F-4324-A724-5CBBCF41DC89}" srcOrd="1" destOrd="0" presId="urn:microsoft.com/office/officeart/2005/8/layout/orgChart1"/>
    <dgm:cxn modelId="{416D8643-B182-43D2-A509-B1F1F21EDFC6}" type="presParOf" srcId="{BB754B6C-9FD9-465B-B593-48BE04219DF0}" destId="{3D2391E0-8072-4979-B132-2B317FD303BC}" srcOrd="1" destOrd="0" presId="urn:microsoft.com/office/officeart/2005/8/layout/orgChart1"/>
    <dgm:cxn modelId="{EB620F45-6243-4072-A1F6-6AE0974CC1B3}" type="presParOf" srcId="{3D2391E0-8072-4979-B132-2B317FD303BC}" destId="{D2A42E78-027C-456A-B71F-4A01340EB76B}" srcOrd="0" destOrd="0" presId="urn:microsoft.com/office/officeart/2005/8/layout/orgChart1"/>
    <dgm:cxn modelId="{D9403A93-6F60-4878-A7AC-567013E74C1A}" type="presParOf" srcId="{3D2391E0-8072-4979-B132-2B317FD303BC}" destId="{F507F7B9-9429-47F8-8DB3-9C8A9F1ABCDA}" srcOrd="1" destOrd="0" presId="urn:microsoft.com/office/officeart/2005/8/layout/orgChart1"/>
    <dgm:cxn modelId="{4A24C762-13DE-4BCF-A5EB-35B49D372E87}" type="presParOf" srcId="{F507F7B9-9429-47F8-8DB3-9C8A9F1ABCDA}" destId="{A7529C29-290B-4287-87A1-6C170B0288F2}" srcOrd="0" destOrd="0" presId="urn:microsoft.com/office/officeart/2005/8/layout/orgChart1"/>
    <dgm:cxn modelId="{45CD85EE-B400-42A3-A709-0970A10CE316}" type="presParOf" srcId="{A7529C29-290B-4287-87A1-6C170B0288F2}" destId="{BDFC1E09-2699-4548-9E3D-A7E99C44ACD3}" srcOrd="0" destOrd="0" presId="urn:microsoft.com/office/officeart/2005/8/layout/orgChart1"/>
    <dgm:cxn modelId="{3F6F0C87-4630-44AA-BD2D-173E966448DA}" type="presParOf" srcId="{A7529C29-290B-4287-87A1-6C170B0288F2}" destId="{010203F8-A6EA-4251-B942-B2C4F0038A7D}" srcOrd="1" destOrd="0" presId="urn:microsoft.com/office/officeart/2005/8/layout/orgChart1"/>
    <dgm:cxn modelId="{95F1C2DE-B976-47AC-85C6-3F8A6FC9E987}" type="presParOf" srcId="{F507F7B9-9429-47F8-8DB3-9C8A9F1ABCDA}" destId="{F6B3E9CD-EFDE-461C-992E-D86C44185A4C}" srcOrd="1" destOrd="0" presId="urn:microsoft.com/office/officeart/2005/8/layout/orgChart1"/>
    <dgm:cxn modelId="{375228A2-8F68-4C40-B7D4-F8D8634DB6DE}" type="presParOf" srcId="{F6B3E9CD-EFDE-461C-992E-D86C44185A4C}" destId="{3F4C1BD0-7AE1-4697-8AF7-EF5D97BF9282}" srcOrd="0" destOrd="0" presId="urn:microsoft.com/office/officeart/2005/8/layout/orgChart1"/>
    <dgm:cxn modelId="{3EE11C0C-2542-46D8-9B8B-8554E61112F3}" type="presParOf" srcId="{F6B3E9CD-EFDE-461C-992E-D86C44185A4C}" destId="{F0A1D788-2E60-48C8-AAC6-831C7F97FA45}" srcOrd="1" destOrd="0" presId="urn:microsoft.com/office/officeart/2005/8/layout/orgChart1"/>
    <dgm:cxn modelId="{E1B98CC8-91B6-4E11-9527-4365DAB78D9F}" type="presParOf" srcId="{F0A1D788-2E60-48C8-AAC6-831C7F97FA45}" destId="{8D8385D8-C02F-4391-BF5E-85371827A31D}" srcOrd="0" destOrd="0" presId="urn:microsoft.com/office/officeart/2005/8/layout/orgChart1"/>
    <dgm:cxn modelId="{94B76776-88B4-46EC-AE93-6AC43EE44E11}" type="presParOf" srcId="{8D8385D8-C02F-4391-BF5E-85371827A31D}" destId="{1C8A1EB3-1AB5-4F45-A061-E93DFCCAE805}" srcOrd="0" destOrd="0" presId="urn:microsoft.com/office/officeart/2005/8/layout/orgChart1"/>
    <dgm:cxn modelId="{DFCF2A56-9B86-45EB-A251-1D3D4098E16C}" type="presParOf" srcId="{8D8385D8-C02F-4391-BF5E-85371827A31D}" destId="{4939B74B-A9D9-476D-86AE-CC4816409A21}" srcOrd="1" destOrd="0" presId="urn:microsoft.com/office/officeart/2005/8/layout/orgChart1"/>
    <dgm:cxn modelId="{66431224-F412-45F5-B07E-6F22351C0E52}" type="presParOf" srcId="{F0A1D788-2E60-48C8-AAC6-831C7F97FA45}" destId="{881D8457-06BE-4369-860F-48B56F665435}" srcOrd="1" destOrd="0" presId="urn:microsoft.com/office/officeart/2005/8/layout/orgChart1"/>
    <dgm:cxn modelId="{CF2E1062-F7E0-40FA-9D07-C9C864900AD8}" type="presParOf" srcId="{881D8457-06BE-4369-860F-48B56F665435}" destId="{5F05AE20-391F-4643-984B-93AAD4569461}" srcOrd="0" destOrd="0" presId="urn:microsoft.com/office/officeart/2005/8/layout/orgChart1"/>
    <dgm:cxn modelId="{562EEBA7-B8D3-4935-A82B-CA72AFD212F5}" type="presParOf" srcId="{881D8457-06BE-4369-860F-48B56F665435}" destId="{1161435F-8D05-49C8-B0AA-7422A17355E3}" srcOrd="1" destOrd="0" presId="urn:microsoft.com/office/officeart/2005/8/layout/orgChart1"/>
    <dgm:cxn modelId="{DEA51CD4-3CA6-436D-A1D0-1F829B31E6AA}" type="presParOf" srcId="{1161435F-8D05-49C8-B0AA-7422A17355E3}" destId="{624A63F0-2A3C-4D7A-96B6-6E345078D3B8}" srcOrd="0" destOrd="0" presId="urn:microsoft.com/office/officeart/2005/8/layout/orgChart1"/>
    <dgm:cxn modelId="{8F94CD37-5C63-4F7E-A1A8-905A6F6D7A03}" type="presParOf" srcId="{624A63F0-2A3C-4D7A-96B6-6E345078D3B8}" destId="{E105A776-41BF-44FE-8E35-7A084B1806C1}" srcOrd="0" destOrd="0" presId="urn:microsoft.com/office/officeart/2005/8/layout/orgChart1"/>
    <dgm:cxn modelId="{F97DA269-B54C-4ECB-85F8-9224D938F829}" type="presParOf" srcId="{624A63F0-2A3C-4D7A-96B6-6E345078D3B8}" destId="{4411B45D-E898-43F6-96DD-FED0118E96CF}" srcOrd="1" destOrd="0" presId="urn:microsoft.com/office/officeart/2005/8/layout/orgChart1"/>
    <dgm:cxn modelId="{3A40BAD4-29B6-46F6-A1C7-8DAE59697394}" type="presParOf" srcId="{1161435F-8D05-49C8-B0AA-7422A17355E3}" destId="{D356F7E9-8C2C-447D-A1D0-4FA62A250DE3}" srcOrd="1" destOrd="0" presId="urn:microsoft.com/office/officeart/2005/8/layout/orgChart1"/>
    <dgm:cxn modelId="{530EE2D8-F9FF-4C86-B633-7894C0D01221}" type="presParOf" srcId="{D356F7E9-8C2C-447D-A1D0-4FA62A250DE3}" destId="{756F45D2-5FB7-4B31-A415-846B33DBFA8F}" srcOrd="0" destOrd="0" presId="urn:microsoft.com/office/officeart/2005/8/layout/orgChart1"/>
    <dgm:cxn modelId="{A7F671E1-B157-48EA-9678-050AE29810F6}" type="presParOf" srcId="{D356F7E9-8C2C-447D-A1D0-4FA62A250DE3}" destId="{AA238A93-9776-4461-A58A-B0CA4FF99F98}" srcOrd="1" destOrd="0" presId="urn:microsoft.com/office/officeart/2005/8/layout/orgChart1"/>
    <dgm:cxn modelId="{C8BF3424-56EF-4EE7-8FDC-73BB9CD86955}" type="presParOf" srcId="{AA238A93-9776-4461-A58A-B0CA4FF99F98}" destId="{5674DA6C-DEC6-4375-BB63-F7843D3E0C42}" srcOrd="0" destOrd="0" presId="urn:microsoft.com/office/officeart/2005/8/layout/orgChart1"/>
    <dgm:cxn modelId="{CCF4D5AF-BDB6-46F1-B6B9-A908DC870909}" type="presParOf" srcId="{5674DA6C-DEC6-4375-BB63-F7843D3E0C42}" destId="{D55606F8-6D08-4D05-95DD-D4E5B4EAA513}" srcOrd="0" destOrd="0" presId="urn:microsoft.com/office/officeart/2005/8/layout/orgChart1"/>
    <dgm:cxn modelId="{C5CC51C8-D678-447D-86CD-5DB5657B0083}" type="presParOf" srcId="{5674DA6C-DEC6-4375-BB63-F7843D3E0C42}" destId="{79C65E56-AB60-45C2-A1B1-44BDA8978B49}" srcOrd="1" destOrd="0" presId="urn:microsoft.com/office/officeart/2005/8/layout/orgChart1"/>
    <dgm:cxn modelId="{E59C5AFB-41D5-4162-ABD7-861505B8D131}" type="presParOf" srcId="{AA238A93-9776-4461-A58A-B0CA4FF99F98}" destId="{E1634E28-8860-4049-8A78-D5B050E1FA7E}" srcOrd="1" destOrd="0" presId="urn:microsoft.com/office/officeart/2005/8/layout/orgChart1"/>
    <dgm:cxn modelId="{20146B2A-9FBE-4F0A-8BAA-E5D52F11E778}" type="presParOf" srcId="{E1634E28-8860-4049-8A78-D5B050E1FA7E}" destId="{EA9EDD6E-4685-4761-896E-C849977B7F19}" srcOrd="0" destOrd="0" presId="urn:microsoft.com/office/officeart/2005/8/layout/orgChart1"/>
    <dgm:cxn modelId="{590B0900-1251-4403-A2EF-F9696D50E713}" type="presParOf" srcId="{E1634E28-8860-4049-8A78-D5B050E1FA7E}" destId="{39A8166E-F1D9-4491-B883-189896BE2A5A}" srcOrd="1" destOrd="0" presId="urn:microsoft.com/office/officeart/2005/8/layout/orgChart1"/>
    <dgm:cxn modelId="{18AAA619-0245-4193-B48B-ADF0AB7E291F}" type="presParOf" srcId="{39A8166E-F1D9-4491-B883-189896BE2A5A}" destId="{B2C52778-21A5-4FF2-9D1F-E2AD096B9970}" srcOrd="0" destOrd="0" presId="urn:microsoft.com/office/officeart/2005/8/layout/orgChart1"/>
    <dgm:cxn modelId="{C8EB0523-4FA6-4E3E-B9D9-D5F87BB903EF}" type="presParOf" srcId="{B2C52778-21A5-4FF2-9D1F-E2AD096B9970}" destId="{0FFEB2C6-F742-4B2C-9062-AD144B5403A3}" srcOrd="0" destOrd="0" presId="urn:microsoft.com/office/officeart/2005/8/layout/orgChart1"/>
    <dgm:cxn modelId="{0BB408BE-DD4D-4FEA-8DE4-0B4F5B71B896}" type="presParOf" srcId="{B2C52778-21A5-4FF2-9D1F-E2AD096B9970}" destId="{AC9875D5-B8CC-464D-91E9-F98CF45D106B}" srcOrd="1" destOrd="0" presId="urn:microsoft.com/office/officeart/2005/8/layout/orgChart1"/>
    <dgm:cxn modelId="{E9582F94-161E-4909-86AE-4C079C14247F}" type="presParOf" srcId="{39A8166E-F1D9-4491-B883-189896BE2A5A}" destId="{98CE30B7-C890-477E-A9A6-FCDA87287C24}" srcOrd="1" destOrd="0" presId="urn:microsoft.com/office/officeart/2005/8/layout/orgChart1"/>
    <dgm:cxn modelId="{3E85B29F-BE1D-4D23-8FBD-A96C9625149E}" type="presParOf" srcId="{98CE30B7-C890-477E-A9A6-FCDA87287C24}" destId="{31C82457-C6C2-4B74-AC12-62A6A23C633B}" srcOrd="0" destOrd="0" presId="urn:microsoft.com/office/officeart/2005/8/layout/orgChart1"/>
    <dgm:cxn modelId="{DBB1D10B-C3E0-456A-B615-B16733F1A9DC}" type="presParOf" srcId="{98CE30B7-C890-477E-A9A6-FCDA87287C24}" destId="{C847B99D-0E98-4197-9313-B463AC0FCDD2}" srcOrd="1" destOrd="0" presId="urn:microsoft.com/office/officeart/2005/8/layout/orgChart1"/>
    <dgm:cxn modelId="{D72FE4BB-E6FE-4EE9-AF1D-4C100B5A2281}" type="presParOf" srcId="{C847B99D-0E98-4197-9313-B463AC0FCDD2}" destId="{BE461B7F-9F4F-4357-A7E0-A98A7D6A7786}" srcOrd="0" destOrd="0" presId="urn:microsoft.com/office/officeart/2005/8/layout/orgChart1"/>
    <dgm:cxn modelId="{2B74DF11-EFB9-4C09-9A63-F6F12D48FE6A}" type="presParOf" srcId="{BE461B7F-9F4F-4357-A7E0-A98A7D6A7786}" destId="{CB04BD9E-40A3-451E-A7E5-67F507660096}" srcOrd="0" destOrd="0" presId="urn:microsoft.com/office/officeart/2005/8/layout/orgChart1"/>
    <dgm:cxn modelId="{FE9FBE20-9E55-4EED-B1C9-7F7E3B53CD3A}" type="presParOf" srcId="{BE461B7F-9F4F-4357-A7E0-A98A7D6A7786}" destId="{B8C198E1-A0BB-4F48-ADB3-6FC3087673BE}" srcOrd="1" destOrd="0" presId="urn:microsoft.com/office/officeart/2005/8/layout/orgChart1"/>
    <dgm:cxn modelId="{2A3E3071-DB03-422F-BDCF-1056F34B8750}" type="presParOf" srcId="{C847B99D-0E98-4197-9313-B463AC0FCDD2}" destId="{86C55DA4-9F5F-4D5C-BDE3-B3AC28110E34}" srcOrd="1" destOrd="0" presId="urn:microsoft.com/office/officeart/2005/8/layout/orgChart1"/>
    <dgm:cxn modelId="{DC088C9D-55DE-4C11-8C38-7F905943500D}" type="presParOf" srcId="{C847B99D-0E98-4197-9313-B463AC0FCDD2}" destId="{70B4FEBA-4B79-4546-9CFA-5462DC366E2C}" srcOrd="2" destOrd="0" presId="urn:microsoft.com/office/officeart/2005/8/layout/orgChart1"/>
    <dgm:cxn modelId="{BB1CAA04-3D43-4385-9A66-13ED7E11BD63}" type="presParOf" srcId="{98CE30B7-C890-477E-A9A6-FCDA87287C24}" destId="{43E9C02F-F832-4358-880A-E3E87066F4C0}" srcOrd="2" destOrd="0" presId="urn:microsoft.com/office/officeart/2005/8/layout/orgChart1"/>
    <dgm:cxn modelId="{7AE5C106-7134-4C28-898B-AF6CFDBCF556}" type="presParOf" srcId="{98CE30B7-C890-477E-A9A6-FCDA87287C24}" destId="{BEFA1AB3-93C1-4D0C-B75F-4087AC8A94FB}" srcOrd="3" destOrd="0" presId="urn:microsoft.com/office/officeart/2005/8/layout/orgChart1"/>
    <dgm:cxn modelId="{8A0C2BD7-6C5D-467B-AF5E-B70A6DC29E31}" type="presParOf" srcId="{BEFA1AB3-93C1-4D0C-B75F-4087AC8A94FB}" destId="{6AF9F813-5D03-44F2-A253-E650A4EEF10D}" srcOrd="0" destOrd="0" presId="urn:microsoft.com/office/officeart/2005/8/layout/orgChart1"/>
    <dgm:cxn modelId="{605F24B7-5573-4C86-98F3-225E23FE7976}" type="presParOf" srcId="{6AF9F813-5D03-44F2-A253-E650A4EEF10D}" destId="{33484217-DCE7-4893-B61F-1D533202BD14}" srcOrd="0" destOrd="0" presId="urn:microsoft.com/office/officeart/2005/8/layout/orgChart1"/>
    <dgm:cxn modelId="{4347CEC0-AAF2-408E-AD08-4288A98E6A59}" type="presParOf" srcId="{6AF9F813-5D03-44F2-A253-E650A4EEF10D}" destId="{9F9D3F15-25F7-46A8-B9B1-BD6D33C38617}" srcOrd="1" destOrd="0" presId="urn:microsoft.com/office/officeart/2005/8/layout/orgChart1"/>
    <dgm:cxn modelId="{B30C248F-F2B6-4DF1-A50C-26D44270954B}" type="presParOf" srcId="{BEFA1AB3-93C1-4D0C-B75F-4087AC8A94FB}" destId="{D7F9718C-242C-40EE-B753-6B3932FF91B6}" srcOrd="1" destOrd="0" presId="urn:microsoft.com/office/officeart/2005/8/layout/orgChart1"/>
    <dgm:cxn modelId="{98748446-0977-4750-A1C5-5642AA037AAD}" type="presParOf" srcId="{D7F9718C-242C-40EE-B753-6B3932FF91B6}" destId="{51E0BC93-0DEF-4196-8E4D-E922189AB682}" srcOrd="0" destOrd="0" presId="urn:microsoft.com/office/officeart/2005/8/layout/orgChart1"/>
    <dgm:cxn modelId="{1385DB90-FB1A-44BB-A4EB-C3E57987B371}" type="presParOf" srcId="{D7F9718C-242C-40EE-B753-6B3932FF91B6}" destId="{5400C4DA-B97D-40EC-89C6-1778BFEF91C8}" srcOrd="1" destOrd="0" presId="urn:microsoft.com/office/officeart/2005/8/layout/orgChart1"/>
    <dgm:cxn modelId="{A157E2E2-00CD-40BD-9A78-EE54D103E7F2}" type="presParOf" srcId="{5400C4DA-B97D-40EC-89C6-1778BFEF91C8}" destId="{65C53073-0179-4CF5-A40D-335D19EEC8C2}" srcOrd="0" destOrd="0" presId="urn:microsoft.com/office/officeart/2005/8/layout/orgChart1"/>
    <dgm:cxn modelId="{A157303B-7F2B-42EC-95A1-E52926D911B9}" type="presParOf" srcId="{65C53073-0179-4CF5-A40D-335D19EEC8C2}" destId="{60194AA0-022B-40D1-9BFD-D06A8929893D}" srcOrd="0" destOrd="0" presId="urn:microsoft.com/office/officeart/2005/8/layout/orgChart1"/>
    <dgm:cxn modelId="{7D092E9C-4499-4636-B240-9DE56B31F61F}" type="presParOf" srcId="{65C53073-0179-4CF5-A40D-335D19EEC8C2}" destId="{01608C0C-7A73-403A-B093-4884F3383569}" srcOrd="1" destOrd="0" presId="urn:microsoft.com/office/officeart/2005/8/layout/orgChart1"/>
    <dgm:cxn modelId="{D85A4C50-6D64-4831-B4BF-CDB581B20A43}" type="presParOf" srcId="{5400C4DA-B97D-40EC-89C6-1778BFEF91C8}" destId="{2CDD0A14-CB9F-4F5E-8364-AD5D15295685}" srcOrd="1" destOrd="0" presId="urn:microsoft.com/office/officeart/2005/8/layout/orgChart1"/>
    <dgm:cxn modelId="{E69CE743-FA8E-4729-820A-ED1F9254BEEA}" type="presParOf" srcId="{5400C4DA-B97D-40EC-89C6-1778BFEF91C8}" destId="{90575AF6-F127-438A-86AF-14B391448C37}" srcOrd="2" destOrd="0" presId="urn:microsoft.com/office/officeart/2005/8/layout/orgChart1"/>
    <dgm:cxn modelId="{E465B3FE-D8C1-40F9-9DF0-E9D1E0F8C012}" type="presParOf" srcId="{D7F9718C-242C-40EE-B753-6B3932FF91B6}" destId="{161A8336-434A-4E5B-84C0-DAC0149E0A2C}" srcOrd="2" destOrd="0" presId="urn:microsoft.com/office/officeart/2005/8/layout/orgChart1"/>
    <dgm:cxn modelId="{34D9004B-9392-4EE2-895A-29BD3F886D7E}" type="presParOf" srcId="{D7F9718C-242C-40EE-B753-6B3932FF91B6}" destId="{9A60A2B3-A6E1-4C31-90E5-913F24495E90}" srcOrd="3" destOrd="0" presId="urn:microsoft.com/office/officeart/2005/8/layout/orgChart1"/>
    <dgm:cxn modelId="{BF71CF11-45F8-4D9C-9CEF-01211F72CC1B}" type="presParOf" srcId="{9A60A2B3-A6E1-4C31-90E5-913F24495E90}" destId="{8043305C-6600-4A87-B7A5-DA1CA31820A6}" srcOrd="0" destOrd="0" presId="urn:microsoft.com/office/officeart/2005/8/layout/orgChart1"/>
    <dgm:cxn modelId="{05B5012E-3A44-423A-8FC4-75C602CB038C}" type="presParOf" srcId="{8043305C-6600-4A87-B7A5-DA1CA31820A6}" destId="{1E0C1F25-A3A1-432C-93E6-C6E6CD9E114C}" srcOrd="0" destOrd="0" presId="urn:microsoft.com/office/officeart/2005/8/layout/orgChart1"/>
    <dgm:cxn modelId="{2B71ECF2-1A71-41C8-97A3-2DC531E02FC8}" type="presParOf" srcId="{8043305C-6600-4A87-B7A5-DA1CA31820A6}" destId="{69E94D31-4346-4075-B853-718A6A5973C5}" srcOrd="1" destOrd="0" presId="urn:microsoft.com/office/officeart/2005/8/layout/orgChart1"/>
    <dgm:cxn modelId="{AE931282-96D5-4226-B65C-506695E38A32}" type="presParOf" srcId="{9A60A2B3-A6E1-4C31-90E5-913F24495E90}" destId="{6ACC6FE5-0F12-4702-85EB-997E445F5155}" srcOrd="1" destOrd="0" presId="urn:microsoft.com/office/officeart/2005/8/layout/orgChart1"/>
    <dgm:cxn modelId="{A30F1F53-401F-4104-BC42-5107D27A04B4}" type="presParOf" srcId="{9A60A2B3-A6E1-4C31-90E5-913F24495E90}" destId="{B38DA7E7-743B-45E7-A22C-8A08F11E8399}" srcOrd="2" destOrd="0" presId="urn:microsoft.com/office/officeart/2005/8/layout/orgChart1"/>
    <dgm:cxn modelId="{4A83959F-8A0E-490C-BDDD-AE468959F0CE}" type="presParOf" srcId="{BEFA1AB3-93C1-4D0C-B75F-4087AC8A94FB}" destId="{C8BC834B-87E4-4EED-9DDF-42BC7FC9785F}" srcOrd="2" destOrd="0" presId="urn:microsoft.com/office/officeart/2005/8/layout/orgChart1"/>
    <dgm:cxn modelId="{1F8C3CB5-A7EC-401F-9778-77A0A3918F61}" type="presParOf" srcId="{39A8166E-F1D9-4491-B883-189896BE2A5A}" destId="{E9180D78-D901-4883-906F-747514597E86}" srcOrd="2" destOrd="0" presId="urn:microsoft.com/office/officeart/2005/8/layout/orgChart1"/>
    <dgm:cxn modelId="{E5184B89-1958-4CDE-9AC8-33EDE895E7AA}" type="presParOf" srcId="{AA238A93-9776-4461-A58A-B0CA4FF99F98}" destId="{F71EECA7-3213-4FE4-8A92-7B9D79A0CBA9}" srcOrd="2" destOrd="0" presId="urn:microsoft.com/office/officeart/2005/8/layout/orgChart1"/>
    <dgm:cxn modelId="{AFCC4A0A-C30E-4D81-8F94-3ABD4888D839}" type="presParOf" srcId="{1161435F-8D05-49C8-B0AA-7422A17355E3}" destId="{7AF29D44-6327-4EE7-B1AD-34A06976A6CA}" srcOrd="2" destOrd="0" presId="urn:microsoft.com/office/officeart/2005/8/layout/orgChart1"/>
    <dgm:cxn modelId="{AB3360BA-A6E0-4B1A-95C3-6437D207FA28}" type="presParOf" srcId="{F0A1D788-2E60-48C8-AAC6-831C7F97FA45}" destId="{44FC84EF-4588-4EA4-AFB4-980D3D8DDF1F}" srcOrd="2" destOrd="0" presId="urn:microsoft.com/office/officeart/2005/8/layout/orgChart1"/>
    <dgm:cxn modelId="{EC4C97A8-6622-4CD1-A897-F3B1AC38A09A}" type="presParOf" srcId="{F507F7B9-9429-47F8-8DB3-9C8A9F1ABCDA}" destId="{48CA138B-CEB8-4E4A-95C6-72A277D9E619}" srcOrd="2" destOrd="0" presId="urn:microsoft.com/office/officeart/2005/8/layout/orgChart1"/>
    <dgm:cxn modelId="{FE3B9A1B-A16B-45AC-845D-C59BBD0CD74C}" type="presParOf" srcId="{3D2391E0-8072-4979-B132-2B317FD303BC}" destId="{EF7B87A1-4212-4597-9472-FBF36085B7BA}" srcOrd="2" destOrd="0" presId="urn:microsoft.com/office/officeart/2005/8/layout/orgChart1"/>
    <dgm:cxn modelId="{F1F9FD8D-E06F-432E-914E-869DDB7D1FFC}" type="presParOf" srcId="{3D2391E0-8072-4979-B132-2B317FD303BC}" destId="{5FAA482D-C76D-4C14-B7CE-498E2E83A465}" srcOrd="3" destOrd="0" presId="urn:microsoft.com/office/officeart/2005/8/layout/orgChart1"/>
    <dgm:cxn modelId="{25764978-345E-4807-AC55-6F4D5CC89982}" type="presParOf" srcId="{5FAA482D-C76D-4C14-B7CE-498E2E83A465}" destId="{1F9F02A6-4239-40CD-9B71-02744873A0EE}" srcOrd="0" destOrd="0" presId="urn:microsoft.com/office/officeart/2005/8/layout/orgChart1"/>
    <dgm:cxn modelId="{358BAF4F-FC7C-48C2-8D68-72CBEFD07D43}" type="presParOf" srcId="{1F9F02A6-4239-40CD-9B71-02744873A0EE}" destId="{760E7ECC-386D-4EA7-B0DF-1A83DA22DAE1}" srcOrd="0" destOrd="0" presId="urn:microsoft.com/office/officeart/2005/8/layout/orgChart1"/>
    <dgm:cxn modelId="{29962009-92C0-46E0-93B9-0EC6EB3325AE}" type="presParOf" srcId="{1F9F02A6-4239-40CD-9B71-02744873A0EE}" destId="{3BDC0326-DCBC-41E3-BF60-FE670F79D4B2}" srcOrd="1" destOrd="0" presId="urn:microsoft.com/office/officeart/2005/8/layout/orgChart1"/>
    <dgm:cxn modelId="{444D5AB7-C59A-4FCC-8EC0-344CC8E70B03}" type="presParOf" srcId="{5FAA482D-C76D-4C14-B7CE-498E2E83A465}" destId="{420B4892-A67B-4B86-9626-D5230FC20123}" srcOrd="1" destOrd="0" presId="urn:microsoft.com/office/officeart/2005/8/layout/orgChart1"/>
    <dgm:cxn modelId="{3CC09857-8B7C-4101-A672-B30E07C301D2}" type="presParOf" srcId="{5FAA482D-C76D-4C14-B7CE-498E2E83A465}" destId="{3466E3CB-2C60-4F8E-9247-02DBD5D8F549}" srcOrd="2" destOrd="0" presId="urn:microsoft.com/office/officeart/2005/8/layout/orgChart1"/>
    <dgm:cxn modelId="{1D5B8F70-7179-41D2-86F2-FF0641645D09}" type="presParOf" srcId="{BB754B6C-9FD9-465B-B593-48BE04219DF0}" destId="{881FE216-A47A-4BD6-AA2C-6F2255A86456}" srcOrd="2" destOrd="0" presId="urn:microsoft.com/office/officeart/2005/8/layout/orgChart1"/>
    <dgm:cxn modelId="{9CED98DD-F892-48C1-9749-7EF0EDEB612A}" type="presParOf" srcId="{9CB69196-167C-4F17-9FCD-150B7E0A3FFA}" destId="{850D573B-B405-4E99-9C9A-A371347DF07B}" srcOrd="2" destOrd="0" presId="urn:microsoft.com/office/officeart/2005/8/layout/orgChart1"/>
    <dgm:cxn modelId="{2B4BCA0C-0356-4DD4-9780-D2ABEAEEBDF9}" type="presParOf" srcId="{82CD9939-33F0-40E1-B10D-8EEC043890F0}" destId="{42FB11D5-4EE8-425C-9F46-6396B8A5DC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B87A1-4212-4597-9472-FBF36085B7BA}">
      <dsp:nvSpPr>
        <dsp:cNvPr id="0" name=""/>
        <dsp:cNvSpPr/>
      </dsp:nvSpPr>
      <dsp:spPr>
        <a:xfrm>
          <a:off x="7785520" y="2350765"/>
          <a:ext cx="659892" cy="14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27"/>
              </a:lnTo>
              <a:lnTo>
                <a:pt x="659892" y="72327"/>
              </a:lnTo>
              <a:lnTo>
                <a:pt x="659892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A8336-434A-4E5B-84C0-DAC0149E0A2C}">
      <dsp:nvSpPr>
        <dsp:cNvPr id="0" name=""/>
        <dsp:cNvSpPr/>
      </dsp:nvSpPr>
      <dsp:spPr>
        <a:xfrm>
          <a:off x="7218360" y="4844766"/>
          <a:ext cx="212685" cy="678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433"/>
              </a:lnTo>
              <a:lnTo>
                <a:pt x="212685" y="6784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0BC93-0DEF-4196-8E4D-E922189AB682}">
      <dsp:nvSpPr>
        <dsp:cNvPr id="0" name=""/>
        <dsp:cNvSpPr/>
      </dsp:nvSpPr>
      <dsp:spPr>
        <a:xfrm>
          <a:off x="7218360" y="4844766"/>
          <a:ext cx="212685" cy="274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362"/>
              </a:lnTo>
              <a:lnTo>
                <a:pt x="212685" y="2743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9C02F-F832-4358-880A-E3E87066F4C0}">
      <dsp:nvSpPr>
        <dsp:cNvPr id="0" name=""/>
        <dsp:cNvSpPr/>
      </dsp:nvSpPr>
      <dsp:spPr>
        <a:xfrm>
          <a:off x="7125628" y="4458784"/>
          <a:ext cx="659892" cy="14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27"/>
              </a:lnTo>
              <a:lnTo>
                <a:pt x="659892" y="72327"/>
              </a:lnTo>
              <a:lnTo>
                <a:pt x="659892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82457-C6C2-4B74-AC12-62A6A23C633B}">
      <dsp:nvSpPr>
        <dsp:cNvPr id="0" name=""/>
        <dsp:cNvSpPr/>
      </dsp:nvSpPr>
      <dsp:spPr>
        <a:xfrm>
          <a:off x="6344350" y="4458784"/>
          <a:ext cx="781277" cy="144654"/>
        </a:xfrm>
        <a:custGeom>
          <a:avLst/>
          <a:gdLst/>
          <a:ahLst/>
          <a:cxnLst/>
          <a:rect l="0" t="0" r="0" b="0"/>
          <a:pathLst>
            <a:path>
              <a:moveTo>
                <a:pt x="781277" y="0"/>
              </a:moveTo>
              <a:lnTo>
                <a:pt x="781277" y="72327"/>
              </a:lnTo>
              <a:lnTo>
                <a:pt x="0" y="72327"/>
              </a:lnTo>
              <a:lnTo>
                <a:pt x="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EDD6E-4685-4761-896E-C849977B7F19}">
      <dsp:nvSpPr>
        <dsp:cNvPr id="0" name=""/>
        <dsp:cNvSpPr/>
      </dsp:nvSpPr>
      <dsp:spPr>
        <a:xfrm>
          <a:off x="7079908" y="4054713"/>
          <a:ext cx="91440" cy="14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F45D2-5FB7-4B31-A415-846B33DBFA8F}">
      <dsp:nvSpPr>
        <dsp:cNvPr id="0" name=""/>
        <dsp:cNvSpPr/>
      </dsp:nvSpPr>
      <dsp:spPr>
        <a:xfrm>
          <a:off x="7079908" y="3650642"/>
          <a:ext cx="91440" cy="14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AE20-391F-4643-984B-93AAD4569461}">
      <dsp:nvSpPr>
        <dsp:cNvPr id="0" name=""/>
        <dsp:cNvSpPr/>
      </dsp:nvSpPr>
      <dsp:spPr>
        <a:xfrm>
          <a:off x="7079908" y="3246571"/>
          <a:ext cx="91440" cy="14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1BD0-7AE1-4697-8AF7-EF5D97BF9282}">
      <dsp:nvSpPr>
        <dsp:cNvPr id="0" name=""/>
        <dsp:cNvSpPr/>
      </dsp:nvSpPr>
      <dsp:spPr>
        <a:xfrm>
          <a:off x="7079908" y="2842500"/>
          <a:ext cx="91440" cy="14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42E78-027C-456A-B71F-4A01340EB76B}">
      <dsp:nvSpPr>
        <dsp:cNvPr id="0" name=""/>
        <dsp:cNvSpPr/>
      </dsp:nvSpPr>
      <dsp:spPr>
        <a:xfrm>
          <a:off x="7125628" y="2350765"/>
          <a:ext cx="659892" cy="144654"/>
        </a:xfrm>
        <a:custGeom>
          <a:avLst/>
          <a:gdLst/>
          <a:ahLst/>
          <a:cxnLst/>
          <a:rect l="0" t="0" r="0" b="0"/>
          <a:pathLst>
            <a:path>
              <a:moveTo>
                <a:pt x="659892" y="0"/>
              </a:moveTo>
              <a:lnTo>
                <a:pt x="659892" y="72327"/>
              </a:lnTo>
              <a:lnTo>
                <a:pt x="0" y="72327"/>
              </a:lnTo>
              <a:lnTo>
                <a:pt x="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06B30-B80B-4973-8667-868A639C0027}">
      <dsp:nvSpPr>
        <dsp:cNvPr id="0" name=""/>
        <dsp:cNvSpPr/>
      </dsp:nvSpPr>
      <dsp:spPr>
        <a:xfrm>
          <a:off x="5145952" y="1946694"/>
          <a:ext cx="2639568" cy="14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27"/>
              </a:lnTo>
              <a:lnTo>
                <a:pt x="2639568" y="72327"/>
              </a:lnTo>
              <a:lnTo>
                <a:pt x="2639568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36931-4BED-4BDF-AD13-F292FC3BF7CE}">
      <dsp:nvSpPr>
        <dsp:cNvPr id="0" name=""/>
        <dsp:cNvSpPr/>
      </dsp:nvSpPr>
      <dsp:spPr>
        <a:xfrm>
          <a:off x="5145952" y="1946694"/>
          <a:ext cx="1319784" cy="14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27"/>
              </a:lnTo>
              <a:lnTo>
                <a:pt x="1319784" y="72327"/>
              </a:lnTo>
              <a:lnTo>
                <a:pt x="1319784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8ACFC-2031-4FB2-91C7-05AC6CE265E5}">
      <dsp:nvSpPr>
        <dsp:cNvPr id="0" name=""/>
        <dsp:cNvSpPr/>
      </dsp:nvSpPr>
      <dsp:spPr>
        <a:xfrm>
          <a:off x="4675900" y="2350765"/>
          <a:ext cx="176269" cy="274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362"/>
              </a:lnTo>
              <a:lnTo>
                <a:pt x="176269" y="2743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90938-EDDB-456C-9BD8-66790AFE73A0}">
      <dsp:nvSpPr>
        <dsp:cNvPr id="0" name=""/>
        <dsp:cNvSpPr/>
      </dsp:nvSpPr>
      <dsp:spPr>
        <a:xfrm>
          <a:off x="5100232" y="1946694"/>
          <a:ext cx="91440" cy="14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CB529-6C32-46AB-8536-164A29283666}">
      <dsp:nvSpPr>
        <dsp:cNvPr id="0" name=""/>
        <dsp:cNvSpPr/>
      </dsp:nvSpPr>
      <dsp:spPr>
        <a:xfrm>
          <a:off x="3826168" y="1946694"/>
          <a:ext cx="1319784" cy="144654"/>
        </a:xfrm>
        <a:custGeom>
          <a:avLst/>
          <a:gdLst/>
          <a:ahLst/>
          <a:cxnLst/>
          <a:rect l="0" t="0" r="0" b="0"/>
          <a:pathLst>
            <a:path>
              <a:moveTo>
                <a:pt x="1319784" y="0"/>
              </a:moveTo>
              <a:lnTo>
                <a:pt x="1319784" y="72327"/>
              </a:lnTo>
              <a:lnTo>
                <a:pt x="0" y="72327"/>
              </a:lnTo>
              <a:lnTo>
                <a:pt x="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B59C-1AAD-4F0D-8196-38294AB943E0}">
      <dsp:nvSpPr>
        <dsp:cNvPr id="0" name=""/>
        <dsp:cNvSpPr/>
      </dsp:nvSpPr>
      <dsp:spPr>
        <a:xfrm>
          <a:off x="2506383" y="1946694"/>
          <a:ext cx="2639568" cy="144654"/>
        </a:xfrm>
        <a:custGeom>
          <a:avLst/>
          <a:gdLst/>
          <a:ahLst/>
          <a:cxnLst/>
          <a:rect l="0" t="0" r="0" b="0"/>
          <a:pathLst>
            <a:path>
              <a:moveTo>
                <a:pt x="2639568" y="0"/>
              </a:moveTo>
              <a:lnTo>
                <a:pt x="2639568" y="72327"/>
              </a:lnTo>
              <a:lnTo>
                <a:pt x="0" y="72327"/>
              </a:lnTo>
              <a:lnTo>
                <a:pt x="0" y="1446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64592-C7BF-44AA-B6B8-ED4A73EE8EC4}">
      <dsp:nvSpPr>
        <dsp:cNvPr id="0" name=""/>
        <dsp:cNvSpPr/>
      </dsp:nvSpPr>
      <dsp:spPr>
        <a:xfrm>
          <a:off x="3107100" y="500626"/>
          <a:ext cx="2038851" cy="14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27"/>
              </a:lnTo>
              <a:lnTo>
                <a:pt x="2038851" y="72327"/>
              </a:lnTo>
              <a:lnTo>
                <a:pt x="2038851" y="14465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5EE5B-D67E-407C-91DC-2F4CE557B068}">
      <dsp:nvSpPr>
        <dsp:cNvPr id="0" name=""/>
        <dsp:cNvSpPr/>
      </dsp:nvSpPr>
      <dsp:spPr>
        <a:xfrm>
          <a:off x="247861" y="1946694"/>
          <a:ext cx="351173" cy="678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433"/>
              </a:lnTo>
              <a:lnTo>
                <a:pt x="351173" y="6784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9B46E-0F1E-43B2-ABFD-7036413970E4}">
      <dsp:nvSpPr>
        <dsp:cNvPr id="0" name=""/>
        <dsp:cNvSpPr/>
      </dsp:nvSpPr>
      <dsp:spPr>
        <a:xfrm>
          <a:off x="247861" y="1946694"/>
          <a:ext cx="351173" cy="274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362"/>
              </a:lnTo>
              <a:lnTo>
                <a:pt x="351173" y="2743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2C821-8253-41CE-9C7F-1BE767163269}">
      <dsp:nvSpPr>
        <dsp:cNvPr id="0" name=""/>
        <dsp:cNvSpPr/>
      </dsp:nvSpPr>
      <dsp:spPr>
        <a:xfrm>
          <a:off x="1184323" y="500626"/>
          <a:ext cx="1922777" cy="144654"/>
        </a:xfrm>
        <a:custGeom>
          <a:avLst/>
          <a:gdLst/>
          <a:ahLst/>
          <a:cxnLst/>
          <a:rect l="0" t="0" r="0" b="0"/>
          <a:pathLst>
            <a:path>
              <a:moveTo>
                <a:pt x="1922777" y="0"/>
              </a:moveTo>
              <a:lnTo>
                <a:pt x="1922777" y="72327"/>
              </a:lnTo>
              <a:lnTo>
                <a:pt x="0" y="72327"/>
              </a:lnTo>
              <a:lnTo>
                <a:pt x="0" y="14465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4A311-96F8-43EE-B6B4-AB24D68AA4ED}">
      <dsp:nvSpPr>
        <dsp:cNvPr id="0" name=""/>
        <dsp:cNvSpPr/>
      </dsp:nvSpPr>
      <dsp:spPr>
        <a:xfrm>
          <a:off x="1801161" y="1132"/>
          <a:ext cx="2611877" cy="499494"/>
        </a:xfrm>
        <a:prstGeom prst="rect">
          <a:avLst/>
        </a:prstGeom>
        <a:solidFill>
          <a:srgbClr val="CCFFCC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Theorem 3.3.2 </a:t>
          </a:r>
          <a:r>
            <a:rPr lang="en-US" sz="900" kern="1200" dirty="0" smtClean="0"/>
            <a:t>(Nash, 1951) Every game with a finite number of players and actions profiles has at least one Nash Equilibrium</a:t>
          </a:r>
          <a:endParaRPr lang="en-US" sz="900" kern="1200" dirty="0"/>
        </a:p>
      </dsp:txBody>
      <dsp:txXfrm>
        <a:off x="1801161" y="1132"/>
        <a:ext cx="2611877" cy="499494"/>
      </dsp:txXfrm>
    </dsp:sp>
    <dsp:sp modelId="{A1320E5E-5D52-4D83-BAD4-E6920CB79689}">
      <dsp:nvSpPr>
        <dsp:cNvPr id="0" name=""/>
        <dsp:cNvSpPr/>
      </dsp:nvSpPr>
      <dsp:spPr>
        <a:xfrm>
          <a:off x="13746" y="645281"/>
          <a:ext cx="2341153" cy="1301413"/>
        </a:xfrm>
        <a:prstGeom prst="rect">
          <a:avLst/>
        </a:prstGeom>
        <a:solidFill>
          <a:srgbClr val="CCFFCC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Equation (3.5) </a:t>
          </a:r>
          <a:r>
            <a:rPr lang="en-US" sz="900" b="0" kern="1200" dirty="0" smtClean="0"/>
            <a:t>(Adjusted </a:t>
          </a:r>
          <a:r>
            <a:rPr lang="en-US" sz="900" b="0" kern="1200" dirty="0" err="1" smtClean="0"/>
            <a:t>pmf</a:t>
          </a:r>
          <a:r>
            <a:rPr lang="en-US" sz="900" b="0" kern="1200" dirty="0" smtClean="0"/>
            <a:t> on supports)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9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9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e>
                  <m:sub>
                    <m:r>
                      <a:rPr lang="en-US" sz="9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9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9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9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sub>
                </m:sSub>
                <m:d>
                  <m:dPr>
                    <m:ctrlPr>
                      <a:rPr lang="en-US" sz="9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9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e>
                </m:d>
                <m:r>
                  <a:rPr lang="en-US" sz="9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9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900" b="0" i="0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</m:fName>
                  <m:e>
                    <m:d>
                      <m:dPr>
                        <m:begChr m:val="{"/>
                        <m:endChr m:val="}"/>
                        <m:ctrlPr>
                          <a:rPr lang="en-US" sz="9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9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e>
                </m:func>
              </m:oMath>
            </m:oMathPara>
          </a14:m>
          <a:endParaRPr lang="en-US" sz="900" b="0" kern="1200" dirty="0" smtClean="0">
            <a:ea typeface="Cambria Math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sz="9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900" b="0" i="1" kern="1200" smtClean="0"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 lang="en-US" sz="900" b="0" i="1" kern="1200" smtClean="0"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9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bSup>
                <m:d>
                  <m:dPr>
                    <m:ctrlPr>
                      <a:rPr lang="en-US" sz="9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9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12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9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  <m:r>
                  <a:rPr lang="en-US" sz="9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9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9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12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9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900" b="0" i="1" kern="120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num>
                  <m:den>
                    <m:nary>
                      <m:naryPr>
                        <m:chr m:val="∑"/>
                        <m:supHide m:val="on"/>
                        <m:ctrlPr>
                          <a:rPr lang="en-US" sz="9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00" b="0" i="1" kern="120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9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9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9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i="1" kern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900" i="1" kern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den>
                </m:f>
              </m:oMath>
            </m:oMathPara>
          </a14:m>
          <a:endParaRPr lang="en-US" sz="900" b="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sz="90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900" i="1" kern="1200"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 lang="en-US" sz="900" i="1" kern="1200"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900" i="1" kern="1200">
                        <a:latin typeface="Cambria Math" panose="02040503050406030204" pitchFamily="18" charset="0"/>
                      </a:rPr>
                      <m:t>′</m:t>
                    </m:r>
                  </m:sup>
                </m:sSubSup>
                <m:d>
                  <m:dPr>
                    <m:ctrlPr>
                      <a:rPr lang="en-US" sz="90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9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12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90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  <m:r>
                  <a:rPr lang="en-US" sz="900" i="1" kern="120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9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9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12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9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1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900" i="1" kern="1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900" i="1" kern="1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num>
                  <m:den>
                    <m:r>
                      <a:rPr lang="en-US" sz="9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supHide m:val="on"/>
                        <m:ctrlPr>
                          <a:rPr lang="en-US" sz="900" i="1" kern="12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9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900" i="1" kern="12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900" i="1" kern="1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00" i="1" kern="120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9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12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900" i="1" kern="1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9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den>
                </m:f>
              </m:oMath>
            </m:oMathPara>
          </a14:m>
          <a:endParaRPr lang="en-US" sz="900" kern="1200" dirty="0"/>
        </a:p>
      </dsp:txBody>
      <dsp:txXfrm>
        <a:off x="13746" y="645281"/>
        <a:ext cx="2341153" cy="1301413"/>
      </dsp:txXfrm>
    </dsp:sp>
    <dsp:sp modelId="{1B3149B3-2DD2-4AEC-8FA2-CB0C2F4224BA}">
      <dsp:nvSpPr>
        <dsp:cNvPr id="0" name=""/>
        <dsp:cNvSpPr/>
      </dsp:nvSpPr>
      <dsp:spPr>
        <a:xfrm>
          <a:off x="599034" y="2091348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3.3.7 (Convexity)</a:t>
          </a:r>
          <a:endParaRPr lang="en-US" sz="700" kern="1200" dirty="0"/>
        </a:p>
      </dsp:txBody>
      <dsp:txXfrm>
        <a:off x="599034" y="2091348"/>
        <a:ext cx="1175129" cy="259416"/>
      </dsp:txXfrm>
    </dsp:sp>
    <dsp:sp modelId="{6D0F7A2C-BB5D-4809-9A42-657684B2A87A}">
      <dsp:nvSpPr>
        <dsp:cNvPr id="0" name=""/>
        <dsp:cNvSpPr/>
      </dsp:nvSpPr>
      <dsp:spPr>
        <a:xfrm>
          <a:off x="599034" y="2495419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3.3.15 (Compactness)</a:t>
          </a:r>
          <a:endParaRPr lang="en-US" sz="700" kern="1200" dirty="0"/>
        </a:p>
      </dsp:txBody>
      <dsp:txXfrm>
        <a:off x="599034" y="2495419"/>
        <a:ext cx="1175129" cy="259416"/>
      </dsp:txXfrm>
    </dsp:sp>
    <dsp:sp modelId="{DB0325D3-3B63-491E-BFE9-0DF9BBFE5ADA}">
      <dsp:nvSpPr>
        <dsp:cNvPr id="0" name=""/>
        <dsp:cNvSpPr/>
      </dsp:nvSpPr>
      <dsp:spPr>
        <a:xfrm>
          <a:off x="4091450" y="645281"/>
          <a:ext cx="2109004" cy="1301413"/>
        </a:xfrm>
        <a:prstGeom prst="rect">
          <a:avLst/>
        </a:prstGeom>
        <a:solidFill>
          <a:srgbClr val="CCFFCC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Corollary 3.3.21 </a:t>
          </a:r>
          <a:r>
            <a:rPr lang="en-US" sz="900" kern="1200" dirty="0" smtClean="0"/>
            <a:t>(</a:t>
          </a:r>
          <a:r>
            <a:rPr lang="en-US" sz="900" kern="1200" dirty="0" err="1" smtClean="0"/>
            <a:t>Brouwer’s</a:t>
          </a:r>
          <a:r>
            <a:rPr lang="en-US" sz="900" kern="1200" dirty="0" smtClean="0"/>
            <a:t> FP Theorem, </a:t>
          </a:r>
          <a:r>
            <a:rPr lang="en-US" sz="900" kern="1200" dirty="0" err="1" smtClean="0"/>
            <a:t>simplotopes</a:t>
          </a:r>
          <a:r>
            <a:rPr lang="en-US" sz="900" kern="1200" dirty="0" smtClean="0"/>
            <a:t>).  Every continuous function </a:t>
          </a:r>
          <a14:m xmlns:a14="http://schemas.microsoft.com/office/drawing/2010/main">
            <m:oMath xmlns:m="http://schemas.openxmlformats.org/officeDocument/2006/math">
              <m:r>
                <a:rPr lang="en-US" sz="900" kern="1200" dirty="0" smtClean="0">
                  <a:latin typeface="Cambria Math" panose="02040503050406030204" pitchFamily="18" charset="0"/>
                </a:rPr>
                <m:t>𝑓</m:t>
              </m:r>
              <m:r>
                <a:rPr lang="en-US" sz="900" kern="1200" dirty="0" smtClean="0">
                  <a:latin typeface="Cambria Math" panose="02040503050406030204" pitchFamily="18" charset="0"/>
                </a:rPr>
                <m:t>:</m:t>
              </m:r>
              <m:r>
                <a:rPr lang="en-US" sz="900" kern="1200" dirty="0" smtClean="0">
                  <a:latin typeface="Cambria Math" panose="02040503050406030204" pitchFamily="18" charset="0"/>
                </a:rPr>
                <m:t>𝐾</m:t>
              </m:r>
              <m:r>
                <a:rPr lang="en-US" sz="900" kern="1200" dirty="0" smtClean="0">
                  <a:latin typeface="Cambria Math" panose="02040503050406030204" pitchFamily="18" charset="0"/>
                </a:rPr>
                <m:t>↦</m:t>
              </m:r>
              <m:r>
                <a:rPr lang="en-US" sz="900" kern="1200" dirty="0" smtClean="0">
                  <a:latin typeface="Cambria Math" panose="02040503050406030204" pitchFamily="18" charset="0"/>
                </a:rPr>
                <m:t>𝐾</m:t>
              </m:r>
            </m:oMath>
          </a14:m>
          <a:r>
            <a:rPr lang="en-US" sz="900" kern="1200" dirty="0" smtClean="0"/>
            <a:t> for a </a:t>
          </a:r>
          <a:r>
            <a:rPr lang="en-US" sz="900" kern="1200" dirty="0" err="1" smtClean="0"/>
            <a:t>simplotope</a:t>
          </a:r>
          <a:r>
            <a:rPr lang="en-US" sz="900" kern="1200" dirty="0" smtClean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900" kern="1200" smtClean="0">
                  <a:latin typeface="Cambria Math" panose="02040503050406030204" pitchFamily="18" charset="0"/>
                </a:rPr>
                <m:t>𝐾</m:t>
              </m:r>
            </m:oMath>
          </a14:m>
          <a:r>
            <a:rPr lang="en-US" sz="900" kern="1200" dirty="0" smtClean="0"/>
            <a:t> has a fixed point, </a:t>
          </a:r>
          <a14:m xmlns:a14="http://schemas.microsoft.com/office/drawing/2010/main">
            <m:oMath xmlns:m="http://schemas.openxmlformats.org/officeDocument/2006/math">
              <m:r>
                <a:rPr lang="en-US" sz="900" b="0" i="1" kern="1200" dirty="0" smtClean="0">
                  <a:latin typeface="Cambria Math" panose="02040503050406030204" pitchFamily="18" charset="0"/>
                </a:rPr>
                <m:t>𝑠</m:t>
              </m:r>
            </m:oMath>
          </a14:m>
          <a:r>
            <a:rPr lang="en-US" sz="900" kern="1200" dirty="0" smtClean="0"/>
            <a:t>,  </a:t>
          </a:r>
          <a14:m xmlns:a14="http://schemas.microsoft.com/office/drawing/2010/main">
            <m:oMath xmlns:m="http://schemas.openxmlformats.org/officeDocument/2006/math">
              <m:r>
                <a:rPr lang="en-US" sz="900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9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</m:d>
              <m:r>
                <a:rPr lang="en-US" sz="900" kern="1200" smtClean="0">
                  <a:latin typeface="Cambria Math" panose="02040503050406030204" pitchFamily="18" charset="0"/>
                </a:rPr>
                <m:t>=</m:t>
              </m:r>
              <m:r>
                <a:rPr lang="en-US" sz="9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US" sz="900" i="1" kern="1200" dirty="0"/>
        </a:p>
      </dsp:txBody>
      <dsp:txXfrm>
        <a:off x="4091450" y="645281"/>
        <a:ext cx="2109004" cy="1301413"/>
      </dsp:txXfrm>
    </dsp:sp>
    <dsp:sp modelId="{980D4D56-1470-4C3C-ACB3-3E9D586FF5B7}">
      <dsp:nvSpPr>
        <dsp:cNvPr id="0" name=""/>
        <dsp:cNvSpPr/>
      </dsp:nvSpPr>
      <dsp:spPr>
        <a:xfrm>
          <a:off x="1918818" y="2091348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3.3.7 (Convexity)</a:t>
          </a:r>
          <a:endParaRPr lang="en-US" sz="700" kern="1200" dirty="0"/>
        </a:p>
      </dsp:txBody>
      <dsp:txXfrm>
        <a:off x="1918818" y="2091348"/>
        <a:ext cx="1175129" cy="259416"/>
      </dsp:txXfrm>
    </dsp:sp>
    <dsp:sp modelId="{7B656729-4359-48D5-9DD3-3BBE75654C6A}">
      <dsp:nvSpPr>
        <dsp:cNvPr id="0" name=""/>
        <dsp:cNvSpPr/>
      </dsp:nvSpPr>
      <dsp:spPr>
        <a:xfrm>
          <a:off x="3238603" y="2091348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3.3.15 (Compactness)</a:t>
          </a:r>
          <a:endParaRPr lang="en-US" sz="700" kern="1200" dirty="0"/>
        </a:p>
      </dsp:txBody>
      <dsp:txXfrm>
        <a:off x="3238603" y="2091348"/>
        <a:ext cx="1175129" cy="259416"/>
      </dsp:txXfrm>
    </dsp:sp>
    <dsp:sp modelId="{B9E997C3-8808-47BA-BE31-ED3CE1350C6D}">
      <dsp:nvSpPr>
        <dsp:cNvPr id="0" name=""/>
        <dsp:cNvSpPr/>
      </dsp:nvSpPr>
      <dsp:spPr>
        <a:xfrm>
          <a:off x="4558387" y="2091348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3.3.19 (Homeomorphism)</a:t>
          </a:r>
          <a:endParaRPr lang="en-US" sz="700" kern="1200" dirty="0"/>
        </a:p>
      </dsp:txBody>
      <dsp:txXfrm>
        <a:off x="4558387" y="2091348"/>
        <a:ext cx="1175129" cy="259416"/>
      </dsp:txXfrm>
    </dsp:sp>
    <dsp:sp modelId="{607CBBC4-947A-495A-B291-ED68C66C0A97}">
      <dsp:nvSpPr>
        <dsp:cNvPr id="0" name=""/>
        <dsp:cNvSpPr/>
      </dsp:nvSpPr>
      <dsp:spPr>
        <a:xfrm>
          <a:off x="4852169" y="2495419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3.3.18 (Bijective function)</a:t>
          </a:r>
          <a:endParaRPr lang="en-US" sz="700" kern="1200" dirty="0"/>
        </a:p>
      </dsp:txBody>
      <dsp:txXfrm>
        <a:off x="4852169" y="2495419"/>
        <a:ext cx="1175129" cy="259416"/>
      </dsp:txXfrm>
    </dsp:sp>
    <dsp:sp modelId="{FFD232DC-F9DD-42AE-B8CC-E52AF9500E25}">
      <dsp:nvSpPr>
        <dsp:cNvPr id="0" name=""/>
        <dsp:cNvSpPr/>
      </dsp:nvSpPr>
      <dsp:spPr>
        <a:xfrm>
          <a:off x="5878171" y="2091348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3.3.20 (Interior)</a:t>
          </a:r>
          <a:endParaRPr lang="en-US" sz="700" kern="1200" dirty="0"/>
        </a:p>
      </dsp:txBody>
      <dsp:txXfrm>
        <a:off x="5878171" y="2091348"/>
        <a:ext cx="1175129" cy="259416"/>
      </dsp:txXfrm>
    </dsp:sp>
    <dsp:sp modelId="{BE90628A-0D4D-45F3-84B5-E4E507E25FCE}">
      <dsp:nvSpPr>
        <dsp:cNvPr id="0" name=""/>
        <dsp:cNvSpPr/>
      </dsp:nvSpPr>
      <dsp:spPr>
        <a:xfrm>
          <a:off x="7197955" y="2091348"/>
          <a:ext cx="1175129" cy="259416"/>
        </a:xfrm>
        <a:prstGeom prst="rect">
          <a:avLst/>
        </a:prstGeom>
        <a:solidFill>
          <a:srgbClr val="CCFFCC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Theorem 3.3.17 (</a:t>
          </a:r>
          <a:r>
            <a:rPr lang="en-US" sz="700" kern="1200" dirty="0" err="1" smtClean="0"/>
            <a:t>Brouwer’s</a:t>
          </a:r>
          <a:r>
            <a:rPr lang="en-US" sz="700" kern="1200" dirty="0" smtClean="0"/>
            <a:t> FP Theorem)</a:t>
          </a:r>
          <a:endParaRPr lang="en-US" sz="700" kern="1200" dirty="0"/>
        </a:p>
      </dsp:txBody>
      <dsp:txXfrm>
        <a:off x="7197955" y="2091348"/>
        <a:ext cx="1175129" cy="259416"/>
      </dsp:txXfrm>
    </dsp:sp>
    <dsp:sp modelId="{BDFC1E09-2699-4548-9E3D-A7E99C44ACD3}">
      <dsp:nvSpPr>
        <dsp:cNvPr id="0" name=""/>
        <dsp:cNvSpPr/>
      </dsp:nvSpPr>
      <dsp:spPr>
        <a:xfrm>
          <a:off x="6538063" y="2495419"/>
          <a:ext cx="1175129" cy="347080"/>
        </a:xfrm>
        <a:prstGeom prst="rect">
          <a:avLst/>
        </a:prstGeom>
        <a:solidFill>
          <a:srgbClr val="CCFFCC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Lemma 3.3.14 (</a:t>
          </a:r>
          <a:r>
            <a:rPr lang="en-US" sz="800" kern="1200" dirty="0" err="1" smtClean="0"/>
            <a:t>Sperner’s</a:t>
          </a:r>
          <a:r>
            <a:rPr lang="en-US" sz="800" kern="1200" dirty="0" smtClean="0"/>
            <a:t> lemma)</a:t>
          </a:r>
          <a:endParaRPr lang="en-US" sz="800" kern="1200" dirty="0"/>
        </a:p>
      </dsp:txBody>
      <dsp:txXfrm>
        <a:off x="6538063" y="2495419"/>
        <a:ext cx="1175129" cy="347080"/>
      </dsp:txXfrm>
    </dsp:sp>
    <dsp:sp modelId="{1C8A1EB3-1AB5-4F45-A061-E93DFCCAE805}">
      <dsp:nvSpPr>
        <dsp:cNvPr id="0" name=""/>
        <dsp:cNvSpPr/>
      </dsp:nvSpPr>
      <dsp:spPr>
        <a:xfrm>
          <a:off x="6538063" y="2987154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3.3.13 (Complete labeling)</a:t>
          </a:r>
          <a:endParaRPr lang="en-US" sz="700" kern="1200" dirty="0"/>
        </a:p>
      </dsp:txBody>
      <dsp:txXfrm>
        <a:off x="6538063" y="2987154"/>
        <a:ext cx="1175129" cy="259416"/>
      </dsp:txXfrm>
    </dsp:sp>
    <dsp:sp modelId="{E105A776-41BF-44FE-8E35-7A084B1806C1}">
      <dsp:nvSpPr>
        <dsp:cNvPr id="0" name=""/>
        <dsp:cNvSpPr/>
      </dsp:nvSpPr>
      <dsp:spPr>
        <a:xfrm>
          <a:off x="6538063" y="3391225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3.3.12 (Proper labeling)</a:t>
          </a:r>
          <a:endParaRPr lang="en-US" sz="700" kern="1200" dirty="0"/>
        </a:p>
      </dsp:txBody>
      <dsp:txXfrm>
        <a:off x="6538063" y="3391225"/>
        <a:ext cx="1175129" cy="259416"/>
      </dsp:txXfrm>
    </dsp:sp>
    <dsp:sp modelId="{D55606F8-6D08-4D05-95DD-D4E5B4EAA513}">
      <dsp:nvSpPr>
        <dsp:cNvPr id="0" name=""/>
        <dsp:cNvSpPr/>
      </dsp:nvSpPr>
      <dsp:spPr>
        <a:xfrm>
          <a:off x="6538063" y="3795296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3.3.11 (Simplicial subdivision)</a:t>
          </a:r>
          <a:endParaRPr lang="en-US" sz="700" kern="1200" dirty="0"/>
        </a:p>
      </dsp:txBody>
      <dsp:txXfrm>
        <a:off x="6538063" y="3795296"/>
        <a:ext cx="1175129" cy="259416"/>
      </dsp:txXfrm>
    </dsp:sp>
    <dsp:sp modelId="{0FFEB2C6-F742-4B2C-9062-AD144B5403A3}">
      <dsp:nvSpPr>
        <dsp:cNvPr id="0" name=""/>
        <dsp:cNvSpPr/>
      </dsp:nvSpPr>
      <dsp:spPr>
        <a:xfrm>
          <a:off x="6538063" y="4199367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3.3.10 (Standard n-simplex)</a:t>
          </a:r>
          <a:endParaRPr lang="en-US" sz="700" kern="1200" dirty="0"/>
        </a:p>
      </dsp:txBody>
      <dsp:txXfrm>
        <a:off x="6538063" y="4199367"/>
        <a:ext cx="1175129" cy="259416"/>
      </dsp:txXfrm>
    </dsp:sp>
    <dsp:sp modelId="{CB04BD9E-40A3-451E-A7E5-67F507660096}">
      <dsp:nvSpPr>
        <dsp:cNvPr id="0" name=""/>
        <dsp:cNvSpPr/>
      </dsp:nvSpPr>
      <dsp:spPr>
        <a:xfrm>
          <a:off x="5756785" y="4603438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3.3.7 (Convexity)</a:t>
          </a:r>
          <a:endParaRPr lang="en-US" sz="700" kern="1200" dirty="0"/>
        </a:p>
      </dsp:txBody>
      <dsp:txXfrm>
        <a:off x="5756785" y="4603438"/>
        <a:ext cx="1175129" cy="259416"/>
      </dsp:txXfrm>
    </dsp:sp>
    <dsp:sp modelId="{33484217-DCE7-4893-B61F-1D533202BD14}">
      <dsp:nvSpPr>
        <dsp:cNvPr id="0" name=""/>
        <dsp:cNvSpPr/>
      </dsp:nvSpPr>
      <dsp:spPr>
        <a:xfrm>
          <a:off x="7076570" y="4603438"/>
          <a:ext cx="1417901" cy="241328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Definition 3.3.9 (n-simplex)</a:t>
          </a:r>
          <a:endParaRPr lang="en-US" sz="800" kern="1200" dirty="0"/>
        </a:p>
      </dsp:txBody>
      <dsp:txXfrm>
        <a:off x="7076570" y="4603438"/>
        <a:ext cx="1417901" cy="241328"/>
      </dsp:txXfrm>
    </dsp:sp>
    <dsp:sp modelId="{60194AA0-022B-40D1-9BFD-D06A8929893D}">
      <dsp:nvSpPr>
        <dsp:cNvPr id="0" name=""/>
        <dsp:cNvSpPr/>
      </dsp:nvSpPr>
      <dsp:spPr>
        <a:xfrm>
          <a:off x="7431045" y="4989420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3.3.7 (Convexity)</a:t>
          </a:r>
          <a:endParaRPr lang="en-US" sz="700" kern="1200" dirty="0"/>
        </a:p>
      </dsp:txBody>
      <dsp:txXfrm>
        <a:off x="7431045" y="4989420"/>
        <a:ext cx="1175129" cy="259416"/>
      </dsp:txXfrm>
    </dsp:sp>
    <dsp:sp modelId="{1E0C1F25-A3A1-432C-93E6-C6E6CD9E114C}">
      <dsp:nvSpPr>
        <dsp:cNvPr id="0" name=""/>
        <dsp:cNvSpPr/>
      </dsp:nvSpPr>
      <dsp:spPr>
        <a:xfrm>
          <a:off x="7431045" y="5393492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3.3.8 (Affine independence)</a:t>
          </a:r>
          <a:endParaRPr lang="en-US" sz="700" kern="1200" dirty="0"/>
        </a:p>
      </dsp:txBody>
      <dsp:txXfrm>
        <a:off x="7431045" y="5393492"/>
        <a:ext cx="1175129" cy="259416"/>
      </dsp:txXfrm>
    </dsp:sp>
    <dsp:sp modelId="{760E7ECC-386D-4EA7-B0DF-1A83DA22DAE1}">
      <dsp:nvSpPr>
        <dsp:cNvPr id="0" name=""/>
        <dsp:cNvSpPr/>
      </dsp:nvSpPr>
      <dsp:spPr>
        <a:xfrm>
          <a:off x="7857847" y="2495419"/>
          <a:ext cx="1175129" cy="259416"/>
        </a:xfrm>
        <a:prstGeom prst="rect">
          <a:avLst/>
        </a:prstGeom>
        <a:solidFill>
          <a:srgbClr val="CCE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Definition 3.3.16 (Centroid)</a:t>
          </a:r>
          <a:endParaRPr lang="en-US" sz="700" kern="1200" dirty="0"/>
        </a:p>
      </dsp:txBody>
      <dsp:txXfrm>
        <a:off x="7857847" y="2495419"/>
        <a:ext cx="1175129" cy="25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2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7351" y="-114753"/>
            <a:ext cx="6735144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NULL"/><Relationship Id="rId10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0.png"/><Relationship Id="rId7" Type="http://schemas.openxmlformats.org/officeDocument/2006/relationships/image" Target="../media/image4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NULL"/><Relationship Id="rId4" Type="http://schemas.openxmlformats.org/officeDocument/2006/relationships/image" Target="../media/image39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5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</a:t>
            </a:r>
            <a:r>
              <a:rPr lang="en-US" dirty="0" smtClean="0"/>
              <a:t>618 </a:t>
            </a:r>
            <a:r>
              <a:rPr lang="en-US"/>
              <a:t>Lesson </a:t>
            </a:r>
            <a:r>
              <a:rPr lang="en-US" smtClean="0"/>
              <a:t>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Strategies in Normal Form Games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41124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34" y="4187926"/>
            <a:ext cx="3811866" cy="265441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39" y="1088533"/>
            <a:ext cx="3811334" cy="2654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MP: Player </a:t>
            </a:r>
            <a:r>
              <a:rPr lang="en-US" dirty="0" smtClean="0"/>
              <a:t>2’s Best Response </a:t>
            </a:r>
            <a:br>
              <a:rPr lang="en-US" dirty="0" smtClean="0"/>
            </a:br>
            <a:r>
              <a:rPr lang="en-US" dirty="0" smtClean="0"/>
              <a:t>Under Mixed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36993" y="2813875"/>
                <a:ext cx="35385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/>
                  <a:t>A series of questions…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 smtClean="0"/>
                  <a:t>What should Player 2 do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b="0" i="0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400" dirty="0" smtClean="0"/>
                  <a:t>? 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</a:t>
                </a:r>
                <a:r>
                  <a:rPr lang="en-US" sz="1400" dirty="0" smtClean="0"/>
                  <a:t>2 </a:t>
                </a:r>
                <a:r>
                  <a:rPr lang="en-US" sz="1400" dirty="0"/>
                  <a:t>do if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dirty="0">
                        <a:latin typeface="Cambria Math"/>
                      </a:rPr>
                      <m:t>=</m:t>
                    </m:r>
                    <m:r>
                      <a:rPr lang="en-US" sz="1600" b="0" i="0" dirty="0" smtClean="0">
                        <a:latin typeface="Cambria Math"/>
                      </a:rPr>
                      <m:t>0.75</m:t>
                    </m:r>
                  </m:oMath>
                </a14:m>
                <a:r>
                  <a:rPr lang="en-US" sz="1400" dirty="0"/>
                  <a:t>? </a:t>
                </a:r>
                <a:endParaRPr lang="en-US" sz="1400" dirty="0" smtClean="0"/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</a:t>
                </a:r>
                <a:r>
                  <a:rPr lang="en-US" sz="1400" dirty="0" smtClean="0"/>
                  <a:t>2 </a:t>
                </a:r>
                <a:r>
                  <a:rPr lang="en-US" sz="1400" dirty="0"/>
                  <a:t>do </a:t>
                </a:r>
                <a:r>
                  <a:rPr lang="en-US" sz="1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dirty="0">
                        <a:latin typeface="Cambria Math"/>
                      </a:rPr>
                      <m:t>=0.</m:t>
                    </m:r>
                    <m:r>
                      <a:rPr lang="en-US" sz="1600" b="0" i="0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1400" dirty="0" smtClean="0"/>
                  <a:t>?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</a:t>
                </a:r>
                <a:r>
                  <a:rPr lang="en-US" sz="1400" dirty="0" smtClean="0"/>
                  <a:t>2 </a:t>
                </a:r>
                <a:r>
                  <a:rPr lang="en-US" sz="1400" dirty="0"/>
                  <a:t>do if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dirty="0">
                        <a:latin typeface="Cambria Math"/>
                      </a:rPr>
                      <m:t>=0.</m:t>
                    </m:r>
                    <m:r>
                      <a:rPr lang="en-US" sz="1600" b="0" i="0" dirty="0" smtClean="0">
                        <a:latin typeface="Cambria Math"/>
                      </a:rPr>
                      <m:t>2</m:t>
                    </m:r>
                    <m:r>
                      <a:rPr lang="en-US" sz="1600" dirty="0">
                        <a:latin typeface="Cambria Math"/>
                      </a:rPr>
                      <m:t>5</m:t>
                    </m:r>
                  </m:oMath>
                </a14:m>
                <a:r>
                  <a:rPr lang="en-US" sz="1400" dirty="0" smtClean="0"/>
                  <a:t>?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</a:t>
                </a:r>
                <a:r>
                  <a:rPr lang="en-US" sz="1400" dirty="0" smtClean="0"/>
                  <a:t>2 </a:t>
                </a:r>
                <a:r>
                  <a:rPr lang="en-US" sz="1400" dirty="0"/>
                  <a:t>do </a:t>
                </a:r>
                <a:r>
                  <a:rPr lang="en-US" sz="1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 smtClean="0"/>
                  <a:t>?</a:t>
                </a:r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3" y="2813875"/>
                <a:ext cx="353853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516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>
            <a:off x="6314831" y="1176215"/>
            <a:ext cx="563364" cy="1506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8987295" y="1596130"/>
            <a:ext cx="99078" cy="9907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912929" y="1950572"/>
            <a:ext cx="99078" cy="9907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156075" y="2094266"/>
            <a:ext cx="99078" cy="9907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537961" y="2092239"/>
            <a:ext cx="99078" cy="9907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874318" y="2099188"/>
            <a:ext cx="99078" cy="9907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>
            <a:stCxn id="42" idx="2"/>
            <a:endCxn id="49" idx="6"/>
          </p:cNvCxnSpPr>
          <p:nvPr/>
        </p:nvCxnSpPr>
        <p:spPr bwMode="auto">
          <a:xfrm flipH="1" flipV="1">
            <a:off x="6973396" y="2148727"/>
            <a:ext cx="1878958" cy="2395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36994" y="5314509"/>
                <a:ext cx="5263685" cy="1412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/>
                  <a:t>Or… if you like calculus</a:t>
                </a:r>
              </a:p>
              <a:p>
                <a:pPr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400" i="1" dirty="0">
                          <a:latin typeface="Cambria Math"/>
                        </a:rPr>
                        <m:t>=</m:t>
                      </m:r>
                      <m:r>
                        <a:rPr lang="en-US" sz="1400" b="0" i="1" dirty="0" smtClean="0">
                          <a:latin typeface="Cambria Math"/>
                        </a:rPr>
                        <m:t>−</m:t>
                      </m:r>
                      <m:r>
                        <a:rPr lang="en-US" sz="1400" i="1" dirty="0">
                          <a:latin typeface="Cambria Math"/>
                        </a:rPr>
                        <m:t>1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a:rPr lang="en-US" sz="1400" i="1" dirty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a:rPr lang="en-US" sz="1400" i="1" dirty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−</m:t>
                      </m:r>
                      <m:r>
                        <a:rPr lang="en-US" sz="1400" i="1" dirty="0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b="0" dirty="0" smtClean="0"/>
              </a:p>
              <a:p>
                <a:pPr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 dirty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dirty="0" smtClean="0">
                          <a:latin typeface="Cambria Math"/>
                        </a:rPr>
                        <m:t>−</m:t>
                      </m:r>
                      <m:r>
                        <a:rPr lang="en-US" sz="1400" i="1" dirty="0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0</m:t>
                      </m:r>
                      <m:r>
                        <a:rPr lang="en-US" sz="1400" i="1" dirty="0">
                          <a:latin typeface="Cambria Math"/>
                        </a:rPr>
                        <m:t>=2</m:t>
                      </m:r>
                      <m:r>
                        <a:rPr lang="en-US" sz="1400" b="0" i="1" dirty="0" smtClean="0">
                          <a:latin typeface="Cambria Math"/>
                        </a:rPr>
                        <m:t>−</m:t>
                      </m:r>
                      <m:r>
                        <a:rPr lang="en-US" sz="1400" i="1" dirty="0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400" dirty="0" smtClean="0"/>
                  <a:t> is the only critical point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/>
                  <a:t>Otherwise, it’s an “endpoint maximum”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dirty="0">
                        <a:latin typeface="Cambria Math"/>
                      </a:rPr>
                      <m:t>=</m:t>
                    </m:r>
                    <m:r>
                      <a:rPr lang="en-US" sz="1600" b="0" i="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4" y="5314509"/>
                <a:ext cx="5263685" cy="1412566"/>
              </a:xfrm>
              <a:prstGeom prst="rect">
                <a:avLst/>
              </a:prstGeom>
              <a:blipFill rotWithShape="0">
                <a:blip r:embed="rId5"/>
                <a:stretch>
                  <a:fillRect l="-347" t="-862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 bwMode="auto">
          <a:xfrm>
            <a:off x="5361354" y="1923576"/>
            <a:ext cx="563364" cy="1506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838092" y="1549895"/>
            <a:ext cx="563364" cy="1506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076461" y="1363055"/>
            <a:ext cx="563364" cy="1506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5599723" y="1736735"/>
            <a:ext cx="563364" cy="1506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8852354" y="2338698"/>
            <a:ext cx="99078" cy="9907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36994" y="4380467"/>
            <a:ext cx="5768439" cy="977896"/>
            <a:chOff x="336994" y="5572921"/>
            <a:chExt cx="5768439" cy="977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36994" y="5572921"/>
                  <a:ext cx="5768439" cy="977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400" u="sng" dirty="0" smtClean="0"/>
                    <a:t>Or… if you prefer algebra</a:t>
                  </a:r>
                </a:p>
                <a:p>
                  <a:pPr algn="ctr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dirty="0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/>
                              </a:rPr>
                              <m:t>+(</m:t>
                            </m:r>
                            <m:r>
                              <a:rPr lang="en-US" sz="1200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dirty="0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200" i="1" dirty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200" i="1" dirty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 smtClean="0"/>
                </a:p>
                <a:p>
                  <a:pPr algn="ctr">
                    <a:spcBef>
                      <a:spcPts val="0"/>
                    </a:spcBef>
                    <a:buNone/>
                  </a:pPr>
                  <a:endParaRPr lang="en-US" sz="1200" dirty="0" smtClean="0"/>
                </a:p>
                <a:p>
                  <a:pPr algn="ctr">
                    <a:buNone/>
                  </a:pPr>
                  <a:endParaRPr lang="en-US" sz="12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94" y="5572921"/>
                  <a:ext cx="5768439" cy="97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7" t="-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ight Brace 51"/>
            <p:cNvSpPr/>
            <p:nvPr/>
          </p:nvSpPr>
          <p:spPr bwMode="auto">
            <a:xfrm rot="5400000">
              <a:off x="2110816" y="5396662"/>
              <a:ext cx="250329" cy="1509828"/>
            </a:xfrm>
            <a:prstGeom prst="rightBrace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410958" y="6243041"/>
                  <a:ext cx="391081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rgbClr val="009900"/>
                      </a:solidFill>
                    </a:rPr>
                    <a:t>Is there a value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200" dirty="0" smtClean="0">
                      <a:solidFill>
                        <a:srgbClr val="009900"/>
                      </a:solidFill>
                    </a:rPr>
                    <a:t> that makes these terms equal? </a:t>
                  </a:r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958" y="6243041"/>
                  <a:ext cx="391081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ight Brace 53"/>
            <p:cNvSpPr/>
            <p:nvPr/>
          </p:nvSpPr>
          <p:spPr bwMode="auto">
            <a:xfrm rot="5400000">
              <a:off x="4187751" y="5396663"/>
              <a:ext cx="250329" cy="1509828"/>
            </a:xfrm>
            <a:prstGeom prst="rightBrace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3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03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526378"/>
                  </p:ext>
                </p:extLst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1113282"/>
                    <a:gridCol w="632079"/>
                    <a:gridCol w="692467"/>
                    <a:gridCol w="1120394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00000" t="-102222" r="-163158" b="-3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247826" t="-102222" r="-1087" b="-357778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0000" t="-202222" r="-163158" b="-2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7826" t="-202222" r="-1087" b="-257778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0055" t="-302222" r="-220765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28846" t="-302222" r="-288462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0000" t="-302222" r="-163158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7826" t="-302222" r="-1087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0055" t="-262319" r="-22076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28846" t="-262319" r="-288462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0000" t="-262319" r="-16315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7826" t="-262319" r="-1087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86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48" grpId="0" animBg="1"/>
      <p:bldP spid="49" grpId="0" animBg="1"/>
      <p:bldP spid="50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MP: Players</a:t>
            </a:r>
            <a:r>
              <a:rPr lang="en-US" sz="3200" dirty="0" smtClean="0"/>
              <a:t>’ Mutual Best Responses (i.e., Nash Equilibria)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1" y="3190426"/>
            <a:ext cx="3583332" cy="277376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73485" y="2613009"/>
            <a:ext cx="8530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400" dirty="0" smtClean="0"/>
              <a:t>For mixed strategy games, a </a:t>
            </a:r>
            <a:r>
              <a:rPr lang="en-US" sz="1400" dirty="0">
                <a:solidFill>
                  <a:srgbClr val="0000FF"/>
                </a:solidFill>
              </a:rPr>
              <a:t>Nash equilibrium </a:t>
            </a:r>
            <a:r>
              <a:rPr lang="en-US" sz="1400" dirty="0"/>
              <a:t>is </a:t>
            </a:r>
            <a:r>
              <a:rPr lang="en-US" sz="1400" dirty="0" smtClean="0"/>
              <a:t>a </a:t>
            </a:r>
            <a:r>
              <a:rPr lang="en-US" sz="1400" i="1" dirty="0" smtClean="0"/>
              <a:t>strategy profile </a:t>
            </a:r>
            <a:r>
              <a:rPr lang="en-US" sz="1400" dirty="0"/>
              <a:t>from which no player can unilaterally change </a:t>
            </a:r>
            <a:r>
              <a:rPr lang="en-US" sz="1400" i="1" dirty="0" smtClean="0"/>
              <a:t>strategy</a:t>
            </a:r>
            <a:r>
              <a:rPr lang="en-US" sz="1400" dirty="0" smtClean="0"/>
              <a:t> and </a:t>
            </a:r>
            <a:r>
              <a:rPr lang="en-US" sz="1400" dirty="0"/>
              <a:t>improve their utility.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417697" y="3245330"/>
            <a:ext cx="3074627" cy="2816258"/>
            <a:chOff x="5289457" y="3533522"/>
            <a:chExt cx="3332767" cy="3052705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289457" y="3533522"/>
              <a:ext cx="3311331" cy="305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 bwMode="auto">
            <a:xfrm rot="5400000" flipH="1">
              <a:off x="6962994" y="5009999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089748" y="4062890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089748" y="6209477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8202923" y="392439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2923" y="6070977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5763518" y="6219453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>
              <a:off x="5943162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>
              <a:off x="8089749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024935" y="62921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1073" y="630922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>
              <a:off x="7001588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6890248" y="6309228"/>
              <a:ext cx="397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8089748" y="5154769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8202923" y="5016269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>
              <a:off x="5973337" y="4062887"/>
              <a:ext cx="2192855" cy="214658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rot="16200000">
              <a:off x="6015889" y="4062890"/>
              <a:ext cx="2146588" cy="2146584"/>
            </a:xfrm>
            <a:prstGeom prst="bentConnector3">
              <a:avLst>
                <a:gd name="adj1" fmla="val 49215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98886" y="6045859"/>
                <a:ext cx="853081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 smtClean="0"/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=(0.5,0.5)</m:t>
                    </m:r>
                  </m:oMath>
                </a14:m>
                <a:r>
                  <a:rPr lang="en-US" sz="1400" dirty="0" smtClean="0"/>
                  <a:t> is a mixed-strategy Nash equilibrium. </a:t>
                </a:r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 sz="1400" dirty="0" smtClean="0"/>
                  <a:t>What does that mean?  </a:t>
                </a:r>
              </a:p>
              <a:p>
                <a:pPr marL="685800" lvl="1" indent="-228600">
                  <a:spcBef>
                    <a:spcPts val="0"/>
                  </a:spcBef>
                </a:pPr>
                <a:r>
                  <a:rPr lang="en-US" sz="1400" dirty="0" smtClean="0"/>
                  <a:t>What’s the value in identifying this?</a:t>
                </a:r>
                <a:endParaRPr lang="en-US" sz="1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" y="6045859"/>
                <a:ext cx="8530814" cy="738664"/>
              </a:xfrm>
              <a:prstGeom prst="rect">
                <a:avLst/>
              </a:prstGeom>
              <a:blipFill rotWithShape="1">
                <a:blip r:embed="rId6"/>
                <a:stretch>
                  <a:fillRect l="-143" t="-82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 bwMode="auto">
          <a:xfrm>
            <a:off x="6911432" y="4577308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55277" y="1099139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3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03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18934"/>
                  </p:ext>
                </p:extLst>
              </p:nvPr>
            </p:nvGraphicFramePr>
            <p:xfrm>
              <a:off x="2555277" y="1099139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1113282"/>
                    <a:gridCol w="632079"/>
                    <a:gridCol w="692467"/>
                    <a:gridCol w="1120394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303540" t="-102222" r="-165487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47826" t="-102222" r="-1630" b="-360000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3540" t="-197826" r="-165487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47826" t="-197826" r="-1630" b="-252174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30601" t="-304444" r="-220765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29808" t="-304444" r="-288462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3540" t="-304444" r="-165487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47826" t="-304444" r="-1630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30601" t="-263768" r="-22076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29808" t="-263768" r="-288462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3540" t="-263768" r="-16548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47826" t="-263768" r="-1630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12231" y="6095789"/>
                <a:ext cx="2229969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200" b="0" i="0" dirty="0" smtClean="0">
                    <a:solidFill>
                      <a:srgbClr val="0000FF"/>
                    </a:solidFill>
                    <a:latin typeface="+mj-lt"/>
                  </a:rPr>
                  <a:t>Formally, the NE is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231" y="6095789"/>
                <a:ext cx="2229969" cy="588751"/>
              </a:xfrm>
              <a:prstGeom prst="rect">
                <a:avLst/>
              </a:prstGeom>
              <a:blipFill rotWithShape="0">
                <a:blip r:embed="rId8"/>
                <a:stretch>
                  <a:fillRect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3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interesting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Every</a:t>
            </a:r>
            <a:r>
              <a:rPr lang="en-US" dirty="0" smtClean="0"/>
              <a:t> normal form game has a Nash equilibrium when mixed strategies are allowed.</a:t>
            </a:r>
          </a:p>
          <a:p>
            <a:r>
              <a:rPr lang="en-US" dirty="0" smtClean="0"/>
              <a:t>This helps gain insight for…</a:t>
            </a:r>
          </a:p>
          <a:p>
            <a:pPr lvl="1"/>
            <a:r>
              <a:rPr lang="en-US" dirty="0" smtClean="0"/>
              <a:t>A competition that recurs.</a:t>
            </a:r>
          </a:p>
          <a:p>
            <a:pPr lvl="1"/>
            <a:r>
              <a:rPr lang="en-US" dirty="0" smtClean="0"/>
              <a:t>A random distribution to use when no single action dominates the others.</a:t>
            </a:r>
          </a:p>
          <a:p>
            <a:r>
              <a:rPr lang="en-US" dirty="0" smtClean="0"/>
              <a:t>What do you expect the mixed-strategy Nash equilibrium is for Rock-Paper-Scissors-Lizard-Spock?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Players’ Mutual Best Responses</a:t>
            </a:r>
            <a:br>
              <a:rPr lang="en-US" sz="3200" dirty="0" smtClean="0"/>
            </a:b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FF"/>
                </a:solidFill>
              </a:rPr>
              <a:t>No Pure Nash Equilibria; asymmetric game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417697" y="3389269"/>
            <a:ext cx="3074627" cy="2816258"/>
            <a:chOff x="5289457" y="3533522"/>
            <a:chExt cx="3332767" cy="3052705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289457" y="3533522"/>
              <a:ext cx="3311331" cy="305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 bwMode="auto">
            <a:xfrm rot="5400000" flipH="1">
              <a:off x="6962994" y="5009999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089748" y="4062890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089748" y="6209477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8202923" y="392439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2923" y="6070977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5763518" y="6219453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>
              <a:off x="5943162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>
              <a:off x="8089749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024935" y="62921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1073" y="630922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>
              <a:off x="7001588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6890248" y="6309228"/>
              <a:ext cx="397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8089748" y="5154769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8202923" y="5016269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>
              <a:off x="5973337" y="4062887"/>
              <a:ext cx="2192855" cy="2146589"/>
            </a:xfrm>
            <a:prstGeom prst="bentConnector3">
              <a:avLst>
                <a:gd name="adj1" fmla="val 82644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rot="16200000">
              <a:off x="6015889" y="4062890"/>
              <a:ext cx="2146588" cy="2146584"/>
            </a:xfrm>
            <a:prstGeom prst="bentConnector3">
              <a:avLst>
                <a:gd name="adj1" fmla="val 75722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98886" y="6282935"/>
                <a:ext cx="8530814" cy="523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 smtClean="0"/>
                  <a:t>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=(0.75,0.1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6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is a mixed-strategy Nash equilibrium.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/>
                  <a:t>What do you expect to happen if both players are rational and understand the game?  Why</a:t>
                </a:r>
                <a:r>
                  <a:rPr lang="en-US" sz="1400" dirty="0" smtClean="0"/>
                  <a:t>?</a:t>
                </a:r>
                <a:endParaRPr lang="en-US" sz="1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" y="6282935"/>
                <a:ext cx="8530814" cy="523670"/>
              </a:xfrm>
              <a:prstGeom prst="rect">
                <a:avLst/>
              </a:prstGeom>
              <a:blipFill rotWithShape="1">
                <a:blip r:embed="rId5"/>
                <a:stretch>
                  <a:fillRect l="-143" t="-1163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92" y="1186125"/>
            <a:ext cx="2806800" cy="1877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00" y="1186125"/>
            <a:ext cx="2806800" cy="1877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6" y="3270138"/>
            <a:ext cx="3792244" cy="2991657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 bwMode="auto">
          <a:xfrm>
            <a:off x="7563365" y="4213241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281" y="1242565"/>
              <a:ext cx="309060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32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68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312146"/>
                  </p:ext>
                </p:extLst>
              </p:nvPr>
            </p:nvGraphicFramePr>
            <p:xfrm>
              <a:off x="16281" y="1242565"/>
              <a:ext cx="309060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713295"/>
                    <a:gridCol w="632079"/>
                    <a:gridCol w="692467"/>
                    <a:gridCol w="716851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242982" t="-102222" r="-105263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31356" t="-102222" r="-1695" b="-360000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2982" t="-197826" r="-105263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31356" t="-197826" r="-1695" b="-252174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47863" t="-304444" r="-288889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66346" t="-304444" r="-225000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2982" t="-304444" r="-105263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31356" t="-304444" r="-1695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47863" t="-263768" r="-28888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66346" t="-263768" r="-225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2982" t="-263768" r="-105263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31356" t="-263768" r="-1695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765099" y="3014005"/>
                <a:ext cx="2201500" cy="424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99" y="3014005"/>
                <a:ext cx="2201500" cy="424860"/>
              </a:xfrm>
              <a:prstGeom prst="rect">
                <a:avLst/>
              </a:prstGeom>
              <a:blipFill rotWithShape="0">
                <a:blip r:embed="rId1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7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281" y="1242565"/>
              <a:ext cx="309060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32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68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083900"/>
                  </p:ext>
                </p:extLst>
              </p:nvPr>
            </p:nvGraphicFramePr>
            <p:xfrm>
              <a:off x="16281" y="1242565"/>
              <a:ext cx="309060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713295"/>
                    <a:gridCol w="632079"/>
                    <a:gridCol w="692467"/>
                    <a:gridCol w="716851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982" t="-102222" r="-105263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31356" t="-102222" r="-1695" b="-360000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2982" t="-197826" r="-105263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31356" t="-197826" r="-1695" b="-252174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7863" t="-304444" r="-288889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6346" t="-304444" r="-225000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2982" t="-304444" r="-105263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31356" t="-304444" r="-1695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7863" t="-263768" r="-28888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6346" t="-263768" r="-225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2982" t="-263768" r="-105263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31356" t="-263768" r="-1695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Players’ Mutual Best Responses</a:t>
            </a:r>
            <a:br>
              <a:rPr lang="en-US" sz="3200" dirty="0" smtClean="0"/>
            </a:b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FF"/>
                </a:solidFill>
              </a:rPr>
              <a:t>2 Pure Nash Equilibria; both Pareto Optimal; asymmetric game</a:t>
            </a:r>
            <a:r>
              <a:rPr lang="en-US" sz="1400" dirty="0" smtClean="0"/>
              <a:t>)</a:t>
            </a:r>
            <a:endParaRPr lang="en-US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417699" y="3389269"/>
            <a:ext cx="3074627" cy="2816258"/>
            <a:chOff x="5289457" y="3533522"/>
            <a:chExt cx="3332766" cy="3052705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289457" y="3533522"/>
              <a:ext cx="3311331" cy="305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132779" y="3533522"/>
                  <a:ext cx="489444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779" y="3533522"/>
                  <a:ext cx="489444" cy="3002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 bwMode="auto">
            <a:xfrm rot="5400000" flipH="1">
              <a:off x="6962994" y="5009999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089748" y="4062890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089748" y="6209477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8202923" y="392439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2923" y="6070977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5763518" y="6219453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>
              <a:off x="5943162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>
              <a:off x="8089749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024935" y="62921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1073" y="630922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>
              <a:off x="7001588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6890248" y="6309228"/>
              <a:ext cx="397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8089748" y="5154769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8202923" y="5016269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>
              <a:off x="5973337" y="4062887"/>
              <a:ext cx="2192855" cy="2146589"/>
            </a:xfrm>
            <a:prstGeom prst="bentConnector3">
              <a:avLst>
                <a:gd name="adj1" fmla="val 31585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rot="5400000" flipV="1">
              <a:off x="6015889" y="4062890"/>
              <a:ext cx="2146588" cy="2146584"/>
            </a:xfrm>
            <a:prstGeom prst="bentConnector3">
              <a:avLst>
                <a:gd name="adj1" fmla="val 37671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98886" y="6282935"/>
                <a:ext cx="8530814" cy="523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 smtClean="0"/>
                  <a:t>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=(0.6,0.6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6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is a mixed-strategy Nash equilibrium.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 smtClean="0"/>
                  <a:t>What do you expect to happen if both players are rational and understand the game?  Why?</a:t>
                </a:r>
                <a:endParaRPr lang="en-US" sz="1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" y="6282935"/>
                <a:ext cx="8530814" cy="523670"/>
              </a:xfrm>
              <a:prstGeom prst="rect">
                <a:avLst/>
              </a:prstGeom>
              <a:blipFill rotWithShape="1">
                <a:blip r:embed="rId5"/>
                <a:stretch>
                  <a:fillRect l="-143" t="-1163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1213708"/>
            <a:ext cx="2786063" cy="18635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69365"/>
            <a:ext cx="3771900" cy="29756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02" y="1186125"/>
            <a:ext cx="2786063" cy="1863566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 bwMode="auto">
          <a:xfrm>
            <a:off x="5942131" y="3746703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534798" y="4465703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919935" y="5708556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170739" y="3014005"/>
                <a:ext cx="3801746" cy="440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39" y="3014005"/>
                <a:ext cx="3801746" cy="4408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5" grpId="0" animBg="1"/>
      <p:bldP spid="46" grpId="0" animBg="1"/>
      <p:bldP spid="47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Players’ Mutual Best Responses</a:t>
            </a:r>
            <a:br>
              <a:rPr lang="en-US" sz="3200" dirty="0" smtClean="0"/>
            </a:b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FF"/>
                </a:solidFill>
              </a:rPr>
              <a:t>2 Pure Nash Equilibria; one preferable; asymmetric game</a:t>
            </a:r>
            <a:r>
              <a:rPr lang="en-US" sz="1400" dirty="0" smtClean="0"/>
              <a:t>)</a:t>
            </a:r>
            <a:endParaRPr lang="en-US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417697" y="3389269"/>
            <a:ext cx="3074627" cy="2816258"/>
            <a:chOff x="5289457" y="3533522"/>
            <a:chExt cx="3332767" cy="3052705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289457" y="3533522"/>
              <a:ext cx="3311331" cy="305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 bwMode="auto">
            <a:xfrm rot="5400000" flipH="1">
              <a:off x="6962994" y="5009999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089748" y="4062890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089748" y="6209477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8202923" y="392439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2923" y="6070977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5763518" y="6219453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>
              <a:off x="5943162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>
              <a:off x="8089749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024935" y="62921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1073" y="630922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>
              <a:off x="7001588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6890248" y="6309228"/>
              <a:ext cx="397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8089748" y="5154769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8202923" y="5016269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>
              <a:off x="5973337" y="4062887"/>
              <a:ext cx="2192855" cy="2146589"/>
            </a:xfrm>
            <a:prstGeom prst="bentConnector3">
              <a:avLst>
                <a:gd name="adj1" fmla="val 83481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rot="5400000" flipV="1">
              <a:off x="6015889" y="4062890"/>
              <a:ext cx="2146588" cy="2146584"/>
            </a:xfrm>
            <a:prstGeom prst="bentConnector3">
              <a:avLst>
                <a:gd name="adj1" fmla="val 73584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98886" y="6282935"/>
                <a:ext cx="85308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 smtClean="0"/>
                  <a:t>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=(0.25,0.14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is a mixed-strategy Nash equilibrium.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/>
                  <a:t>What do you expect to happen if both players are rational and understand the game?  Why?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" y="6282935"/>
                <a:ext cx="853081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3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6" y="1209388"/>
            <a:ext cx="2786063" cy="18635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44" y="1186125"/>
            <a:ext cx="2786063" cy="18635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69365"/>
            <a:ext cx="3771900" cy="297561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 bwMode="auto">
          <a:xfrm>
            <a:off x="5921047" y="3749862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597741" y="5180728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919935" y="5694263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281" y="1242565"/>
              <a:ext cx="309060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32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68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8678913"/>
                  </p:ext>
                </p:extLst>
              </p:nvPr>
            </p:nvGraphicFramePr>
            <p:xfrm>
              <a:off x="16281" y="1242565"/>
              <a:ext cx="309060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713295"/>
                    <a:gridCol w="632079"/>
                    <a:gridCol w="692467"/>
                    <a:gridCol w="716851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242982" t="-102222" r="-105263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31356" t="-102222" r="-1695" b="-360000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2982" t="-197826" r="-105263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31356" t="-197826" r="-1695" b="-252174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47863" t="-304444" r="-288889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66346" t="-304444" r="-225000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2982" t="-304444" r="-105263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31356" t="-304444" r="-1695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47863" t="-263768" r="-28888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66346" t="-263768" r="-225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2982" t="-263768" r="-105263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31356" t="-263768" r="-1695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170739" y="3014005"/>
                <a:ext cx="3921586" cy="40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857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39" y="3014005"/>
                <a:ext cx="3921586" cy="4040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6" grpId="0" animBg="1"/>
      <p:bldP spid="37" grpId="0" animBg="1"/>
      <p:bldP spid="64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Discussion Questions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you tell if your opponent is playing a mixed strategy?</a:t>
            </a:r>
          </a:p>
          <a:p>
            <a:endParaRPr lang="en-US" dirty="0" smtClean="0"/>
          </a:p>
          <a:p>
            <a:r>
              <a:rPr lang="en-US" dirty="0" smtClean="0"/>
              <a:t>Should you play a mixed strategy?</a:t>
            </a:r>
          </a:p>
          <a:p>
            <a:endParaRPr lang="en-US" dirty="0" smtClean="0"/>
          </a:p>
          <a:p>
            <a:r>
              <a:rPr lang="en-US" dirty="0" smtClean="0"/>
              <a:t>For what applications is a mixed strategy feasible?</a:t>
            </a:r>
          </a:p>
          <a:p>
            <a:endParaRPr lang="en-US" dirty="0" smtClean="0"/>
          </a:p>
          <a:p>
            <a:r>
              <a:rPr lang="en-US" dirty="0" smtClean="0"/>
              <a:t>For what applications is a mixed strategy worthless?</a:t>
            </a:r>
          </a:p>
          <a:p>
            <a:pPr lvl="1"/>
            <a:r>
              <a:rPr lang="en-US" dirty="0" smtClean="0"/>
              <a:t>What alternatives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9342" y="2688531"/>
              <a:ext cx="424059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37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6525245"/>
                  </p:ext>
                </p:extLst>
              </p:nvPr>
            </p:nvGraphicFramePr>
            <p:xfrm>
              <a:off x="2269342" y="2688531"/>
              <a:ext cx="424059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1011745"/>
                    <a:gridCol w="159372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0458" t="-102439" r="-76336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020" t="-102439" r="-1010" b="-203659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771" t="-200000" r="-278313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0458" t="-200000" r="-7633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020" t="-200000" r="-1010" b="-101205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771" t="-303659" r="-27831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0458" t="-303659" r="-7633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020" t="-303659" r="-1010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#2</a:t>
            </a:r>
            <a:br>
              <a:rPr lang="en-US" dirty="0" smtClean="0"/>
            </a:br>
            <a:r>
              <a:rPr lang="en-US" dirty="0" smtClean="0"/>
              <a:t>Coordination Game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0729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𝑤𝑎𝑙𝑘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𝑑𝑜𝑔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𝑟𝑢𝑛</m:t>
                        </m:r>
                      </m:e>
                    </m:d>
                  </m:oMath>
                </a14:m>
                <a:r>
                  <a:rPr lang="en-US" dirty="0" smtClean="0"/>
                  <a:t> actions to take on a Saturday morning.  </a:t>
                </a:r>
              </a:p>
              <a:p>
                <a:r>
                  <a:rPr lang="en-US" dirty="0" smtClean="0"/>
                  <a:t>Symmetric utilities for the two players.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344488" indent="-344488"/>
                <a:r>
                  <a:rPr lang="en-US" dirty="0" smtClean="0"/>
                  <a:t>What are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mixed strategy </a:t>
                </a:r>
                <a:r>
                  <a:rPr lang="en-US" dirty="0" smtClean="0"/>
                  <a:t>Nash equilibria?  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072942"/>
              </a:xfrm>
              <a:blipFill rotWithShape="0">
                <a:blip r:embed="rId3"/>
                <a:stretch>
                  <a:fillRect l="-593" t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01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3254152"/>
            <a:ext cx="4860941" cy="30166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29" y="1189765"/>
            <a:ext cx="2919630" cy="18611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453" y="1152166"/>
            <a:ext cx="2899563" cy="191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Classic Game #2</a:t>
            </a:r>
            <a:br>
              <a:rPr lang="en-US" sz="3200" dirty="0"/>
            </a:br>
            <a:r>
              <a:rPr lang="en-US" sz="3200" dirty="0"/>
              <a:t>Coordination Game</a:t>
            </a:r>
            <a:endParaRPr lang="en-US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417697" y="3389269"/>
            <a:ext cx="3074627" cy="2816258"/>
            <a:chOff x="5289457" y="3533522"/>
            <a:chExt cx="3332767" cy="3052705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289457" y="3533522"/>
              <a:ext cx="3311331" cy="305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 bwMode="auto">
            <a:xfrm rot="5400000" flipH="1">
              <a:off x="6962994" y="5009999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089748" y="4062890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089748" y="6209477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8202923" y="392439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2923" y="6070977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5763518" y="6219453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>
              <a:off x="5943162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>
              <a:off x="8089749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024935" y="62921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1073" y="630922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>
              <a:off x="7001588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6890248" y="6309228"/>
              <a:ext cx="397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8089748" y="5154769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8202923" y="5016269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>
              <a:off x="5973337" y="4062887"/>
              <a:ext cx="2192855" cy="2146589"/>
            </a:xfrm>
            <a:prstGeom prst="bentConnector3">
              <a:avLst>
                <a:gd name="adj1" fmla="val 36473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rot="5400000" flipV="1">
              <a:off x="6015889" y="4062890"/>
              <a:ext cx="2146588" cy="2146584"/>
            </a:xfrm>
            <a:prstGeom prst="bentConnector3">
              <a:avLst>
                <a:gd name="adj1" fmla="val 33412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98886" y="6282935"/>
                <a:ext cx="85308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 smtClean="0"/>
                  <a:t>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=(0.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61</m:t>
                    </m:r>
                    <m:r>
                      <a:rPr lang="en-US" sz="1400" b="0" i="1" smtClean="0">
                        <a:latin typeface="Cambria Math"/>
                      </a:rPr>
                      <m:t>5,0.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615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is a mixed-strategy Nash equilibrium.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/>
                  <a:t>What do you expect to happen if both players are rational and understand the game?  Why?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" y="6282935"/>
                <a:ext cx="853081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43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5921047" y="3749862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649337" y="4406259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919935" y="5694263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7956372"/>
                  </p:ext>
                </p:extLst>
              </p:nvPr>
            </p:nvGraphicFramePr>
            <p:xfrm>
              <a:off x="16281" y="1242565"/>
              <a:ext cx="3279390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78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1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Coordination</a:t>
                          </a:r>
                          <a:endParaRPr lang="en-US" sz="1200" b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7956372"/>
                  </p:ext>
                </p:extLst>
              </p:nvPr>
            </p:nvGraphicFramePr>
            <p:xfrm>
              <a:off x="16281" y="1242565"/>
              <a:ext cx="3279390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467805"/>
                    <a:gridCol w="632079"/>
                    <a:gridCol w="692467"/>
                    <a:gridCol w="1151128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Coordination</a:t>
                          </a:r>
                          <a:endParaRPr lang="en-US" sz="1200" b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07895" t="-102222" r="-1675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85714" t="-102222" r="-1058" b="-360000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07895" t="-197826" r="-167544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85714" t="-197826" r="-1058" b="-252174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72727" t="-304444" r="-531169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27885" t="-304444" r="-293269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07895" t="-304444" r="-167544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85714" t="-304444" r="-1058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72727" t="-263768" r="-53116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27885" t="-263768" r="-29326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07895" t="-263768" r="-16754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85714" t="-263768" r="-1058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170739" y="3014005"/>
                <a:ext cx="4006546" cy="40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615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385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615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385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39" y="3014005"/>
                <a:ext cx="4006546" cy="4040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6" grpId="0" animBg="1"/>
      <p:bldP spid="37" grpId="0" animBg="1"/>
      <p:bldP spid="64" grpId="0" animBg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6958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𝑀𝑎𝑟𝑣𝑒𝑙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𝑚𝑜𝑣𝑖𝑒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𝐷𝐶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𝑚𝑜𝑣𝑖𝑒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Asymmetric utilities for the two players who want to watch a superhero movie together.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What are the </a:t>
                </a:r>
                <a:r>
                  <a:rPr lang="en-US" dirty="0">
                    <a:solidFill>
                      <a:srgbClr val="FF0000"/>
                    </a:solidFill>
                  </a:rPr>
                  <a:t>mixed strategy </a:t>
                </a:r>
                <a:r>
                  <a:rPr lang="en-US" dirty="0"/>
                  <a:t>Nash equilibria?  </a:t>
                </a:r>
              </a:p>
              <a:p>
                <a:pPr marL="45715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695803"/>
              </a:xfrm>
              <a:blipFill rotWithShape="0">
                <a:blip r:embed="rId4"/>
                <a:stretch>
                  <a:fillRect l="-964" t="-2075" b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#3</a:t>
            </a:r>
            <a:br>
              <a:rPr lang="en-US" dirty="0" smtClean="0"/>
            </a:br>
            <a:r>
              <a:rPr lang="en-US" dirty="0" smtClean="0"/>
              <a:t>Battle of the Sexes (</a:t>
            </a:r>
            <a:r>
              <a:rPr lang="en-US" dirty="0" err="1" smtClean="0"/>
              <a:t>BoS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521544"/>
                  </p:ext>
                </p:extLst>
              </p:nvPr>
            </p:nvGraphicFramePr>
            <p:xfrm>
              <a:off x="2549534" y="3138374"/>
              <a:ext cx="4230243" cy="2085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DC</a:t>
                          </a:r>
                          <a:r>
                            <a:rPr lang="en-US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521544"/>
                  </p:ext>
                </p:extLst>
              </p:nvPr>
            </p:nvGraphicFramePr>
            <p:xfrm>
              <a:off x="2549534" y="3138374"/>
              <a:ext cx="4230243" cy="2085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914400"/>
                    <a:gridCol w="1011745"/>
                    <a:gridCol w="1095693"/>
                    <a:gridCol w="1208405"/>
                  </a:tblGrid>
                  <a:tr h="57912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DC</a:t>
                          </a:r>
                          <a:r>
                            <a:rPr lang="en-US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6111" t="-116867" r="-111667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9749" t="-116867" r="-1005" b="-202410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90964" t="-219512" r="-229518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6111" t="-219512" r="-111667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9749" t="-219512" r="-1005" b="-104878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90964" t="-315663" r="-229518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6111" t="-315663" r="-111667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9749" t="-315663" r="-1005" b="-361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8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Optimality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6032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Pareto domination.  Strategy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Pareto dominates strategy profile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and there exists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Pareto optimality.  Strategy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Pareto optimal if there does not exist another strategy profile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that Pareto dominates it.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603294"/>
              </a:xfrm>
              <a:blipFill rotWithShape="0">
                <a:blip r:embed="rId2"/>
                <a:stretch>
                  <a:fillRect l="-1186" t="-2116" b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338069"/>
                  </p:ext>
                </p:extLst>
              </p:nvPr>
            </p:nvGraphicFramePr>
            <p:xfrm>
              <a:off x="2726058" y="2931265"/>
              <a:ext cx="355060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338069"/>
                  </p:ext>
                </p:extLst>
              </p:nvPr>
            </p:nvGraphicFramePr>
            <p:xfrm>
              <a:off x="2726058" y="2931265"/>
              <a:ext cx="355060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33528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68675" r="-111111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68675" r="-1010" b="-202410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168675" r="-281481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168675" r="-111111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168675" r="-1010" b="-10241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268675" r="-28148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268675" r="-11111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268675" r="-1010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54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0" y="3255537"/>
            <a:ext cx="4840042" cy="29250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44" y="1128953"/>
            <a:ext cx="3054908" cy="19125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17" y="1155610"/>
            <a:ext cx="2922307" cy="1892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Classic Game #3</a:t>
            </a:r>
            <a:br>
              <a:rPr lang="en-US" sz="3200" dirty="0"/>
            </a:br>
            <a:r>
              <a:rPr lang="en-US" sz="3200" dirty="0"/>
              <a:t>Battle of the Sexes (</a:t>
            </a:r>
            <a:r>
              <a:rPr lang="en-US" sz="3200" dirty="0" err="1"/>
              <a:t>BoS</a:t>
            </a:r>
            <a:r>
              <a:rPr lang="en-US" sz="3200" dirty="0"/>
              <a:t>)</a:t>
            </a:r>
            <a:endParaRPr lang="en-US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417697" y="3389269"/>
            <a:ext cx="3074627" cy="2816258"/>
            <a:chOff x="5289457" y="3533522"/>
            <a:chExt cx="3332767" cy="3052705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289457" y="3533522"/>
              <a:ext cx="3311331" cy="305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780" y="3533522"/>
                  <a:ext cx="489444" cy="3002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458" y="6219454"/>
                  <a:ext cx="493336" cy="3002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 bwMode="auto">
            <a:xfrm rot="5400000" flipH="1">
              <a:off x="6962994" y="5009999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089748" y="4062890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089748" y="6209477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8202923" y="392439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2923" y="6070977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5763518" y="6219453"/>
              <a:ext cx="23989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>
              <a:off x="5943162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>
              <a:off x="8089749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024935" y="62921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1073" y="630922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rot="16200000">
              <a:off x="7001588" y="6219453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6890248" y="6309228"/>
              <a:ext cx="397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8089748" y="5154769"/>
              <a:ext cx="1454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8202923" y="5016269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200" dirty="0" smtClean="0"/>
                <a:t>0.5</a:t>
              </a:r>
              <a:endParaRPr lang="en-US" sz="1200" dirty="0"/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>
              <a:off x="5973337" y="4062887"/>
              <a:ext cx="2192855" cy="2146589"/>
            </a:xfrm>
            <a:prstGeom prst="bentConnector3">
              <a:avLst>
                <a:gd name="adj1" fmla="val 67209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rot="5400000" flipV="1">
              <a:off x="6015889" y="4062890"/>
              <a:ext cx="2146588" cy="2146584"/>
            </a:xfrm>
            <a:prstGeom prst="bentConnector3">
              <a:avLst>
                <a:gd name="adj1" fmla="val 28794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98886" y="6282935"/>
                <a:ext cx="85308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 smtClean="0"/>
                  <a:t>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2/3</m:t>
                    </m:r>
                    <m:r>
                      <a:rPr lang="en-US" sz="1400" b="0" i="1" smtClean="0">
                        <a:latin typeface="Cambria Math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1/3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is a mixed-strategy Nash equilibrium.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sz="1400" dirty="0"/>
                  <a:t>What do you expect to happen if both players are rational and understand the game?  Why?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" y="6282935"/>
                <a:ext cx="853081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43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5921047" y="3749862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261546" y="4302611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919935" y="5694263"/>
            <a:ext cx="291467" cy="291467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869695"/>
                  </p:ext>
                </p:extLst>
              </p:nvPr>
            </p:nvGraphicFramePr>
            <p:xfrm>
              <a:off x="16281" y="1242565"/>
              <a:ext cx="3279390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78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1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solidFill>
                                <a:schemeClr val="tx1"/>
                              </a:solidFill>
                            </a:rPr>
                            <a:t>BoS</a:t>
                          </a:r>
                          <a:endParaRPr lang="en-US" sz="1200" b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869695"/>
                  </p:ext>
                </p:extLst>
              </p:nvPr>
            </p:nvGraphicFramePr>
            <p:xfrm>
              <a:off x="16281" y="1242565"/>
              <a:ext cx="3279390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467805"/>
                    <a:gridCol w="632079"/>
                    <a:gridCol w="692467"/>
                    <a:gridCol w="1151128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solidFill>
                                <a:schemeClr val="tx1"/>
                              </a:solidFill>
                            </a:rPr>
                            <a:t>BoS</a:t>
                          </a:r>
                          <a:endParaRPr lang="en-US" sz="1200" b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07895" t="-102222" r="-1675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85714" t="-102222" r="-1058" b="-360000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07895" t="-197826" r="-167544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85714" t="-197826" r="-1058" b="-252174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72727" t="-304444" r="-531169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27885" t="-304444" r="-293269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07895" t="-304444" r="-167544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85714" t="-304444" r="-1058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72727" t="-263768" r="-53116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27885" t="-263768" r="-29326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07895" t="-263768" r="-16754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85714" t="-263768" r="-1058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170739" y="3014005"/>
                <a:ext cx="3749744" cy="424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0.6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39" y="3014005"/>
                <a:ext cx="3749744" cy="424860"/>
              </a:xfrm>
              <a:prstGeom prst="rect">
                <a:avLst/>
              </a:prstGeom>
              <a:blipFill rotWithShape="0"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9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6" grpId="0" animBg="1"/>
      <p:bldP spid="37" grpId="0" animBg="1"/>
      <p:bldP spid="64" grpId="0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Network-based Application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1883624" y="3070961"/>
            <a:ext cx="1546383" cy="16530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83863" y="3856963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91790" y="3205275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91790" y="4457847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38173" y="3205275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392776" y="3860043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38172" y="4443035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38173" y="4457847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4" idx="6"/>
            <a:endCxn id="5" idx="3"/>
          </p:cNvCxnSpPr>
          <p:nvPr/>
        </p:nvCxnSpPr>
        <p:spPr bwMode="auto">
          <a:xfrm flipV="1">
            <a:off x="867530" y="3362045"/>
            <a:ext cx="951157" cy="5867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 bwMode="auto">
          <a:xfrm flipV="1">
            <a:off x="1975458" y="3297109"/>
            <a:ext cx="136271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6"/>
            <a:endCxn id="48" idx="2"/>
          </p:cNvCxnSpPr>
          <p:nvPr/>
        </p:nvCxnSpPr>
        <p:spPr bwMode="auto">
          <a:xfrm>
            <a:off x="1975457" y="3297109"/>
            <a:ext cx="1362716" cy="6547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4" idx="6"/>
            <a:endCxn id="6" idx="1"/>
          </p:cNvCxnSpPr>
          <p:nvPr/>
        </p:nvCxnSpPr>
        <p:spPr bwMode="auto">
          <a:xfrm>
            <a:off x="867530" y="3948797"/>
            <a:ext cx="951157" cy="535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7" idx="5"/>
            <a:endCxn id="9" idx="1"/>
          </p:cNvCxnSpPr>
          <p:nvPr/>
        </p:nvCxnSpPr>
        <p:spPr bwMode="auto">
          <a:xfrm>
            <a:off x="3494943" y="3362045"/>
            <a:ext cx="924730" cy="524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0" idx="7"/>
            <a:endCxn id="9" idx="3"/>
          </p:cNvCxnSpPr>
          <p:nvPr/>
        </p:nvCxnSpPr>
        <p:spPr bwMode="auto">
          <a:xfrm flipV="1">
            <a:off x="3494942" y="4016813"/>
            <a:ext cx="924731" cy="453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6" idx="6"/>
            <a:endCxn id="11" idx="2"/>
          </p:cNvCxnSpPr>
          <p:nvPr/>
        </p:nvCxnSpPr>
        <p:spPr bwMode="auto">
          <a:xfrm>
            <a:off x="1975458" y="4549681"/>
            <a:ext cx="136271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3338173" y="3860043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64" name="Straight Arrow Connector 63"/>
          <p:cNvCxnSpPr>
            <a:stCxn id="48" idx="6"/>
            <a:endCxn id="9" idx="2"/>
          </p:cNvCxnSpPr>
          <p:nvPr/>
        </p:nvCxnSpPr>
        <p:spPr bwMode="auto">
          <a:xfrm>
            <a:off x="3521840" y="3951877"/>
            <a:ext cx="87093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123626" y="3438383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1103862" y="414785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2522003" y="305402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3908025" y="3446850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803591" y="3744352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858038" y="4243372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2417040" y="356122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2535452" y="4328822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7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3331" y="2891820"/>
              <a:ext cx="3909781" cy="1936446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2085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9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62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552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52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552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Arc Inspection</a:t>
                          </a:r>
                          <a:endParaRPr lang="en-US" sz="1200" b="1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Traveler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794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=1/3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=1/3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=1/3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794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2→4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2→5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3→6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Hunter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=0.38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2→4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=0.54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2→5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958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=0.08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3→6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512242"/>
                  </p:ext>
                </p:extLst>
              </p:nvPr>
            </p:nvGraphicFramePr>
            <p:xfrm>
              <a:off x="4833331" y="2891820"/>
              <a:ext cx="3909781" cy="1936446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208596"/>
                    <a:gridCol w="839343"/>
                    <a:gridCol w="596227"/>
                    <a:gridCol w="755205"/>
                    <a:gridCol w="755205"/>
                    <a:gridCol w="755205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Arc Inspection</a:t>
                          </a:r>
                          <a:endParaRPr lang="en-US" sz="1200" b="1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Traveler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5203" t="-102222" r="-202439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581" t="-102222" r="-100806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22581" t="-102222" r="-806" b="-508889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203" t="-202222" r="-202439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2581" t="-202222" r="-100806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22581" t="-202222" r="-806" b="-408889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Hunter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710" t="-302222" r="-340580" b="-3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2653" t="-302222" r="-379592" b="-3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203" t="-302222" r="-202439" b="-3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2581" t="-302222" r="-100806" b="-3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22581" t="-302222" r="-806" b="-308889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710" t="-262319" r="-340580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2653" t="-262319" r="-379592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203" t="-262319" r="-202439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2581" t="-262319" r="-100806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22581" t="-262319" r="-806" b="-101449"/>
                          </a:stretch>
                        </a:blipFill>
                      </a:tcPr>
                    </a:tc>
                  </a:tr>
                  <a:tr h="41958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710" t="-362319" r="-340580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2653" t="-362319" r="-379592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203" t="-362319" r="-202439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2581" t="-362319" r="-100806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22581" t="-362319" r="-806" b="-14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6" name="Oval 95"/>
          <p:cNvSpPr/>
          <p:nvPr/>
        </p:nvSpPr>
        <p:spPr bwMode="auto">
          <a:xfrm>
            <a:off x="2177264" y="4716214"/>
            <a:ext cx="749176" cy="26246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UAV Base</a:t>
            </a:r>
          </a:p>
        </p:txBody>
      </p:sp>
      <p:sp>
        <p:nvSpPr>
          <p:cNvPr id="97" name="Content Placeholder 72"/>
          <p:cNvSpPr txBox="1">
            <a:spLocks/>
          </p:cNvSpPr>
          <p:nvPr/>
        </p:nvSpPr>
        <p:spPr bwMode="auto">
          <a:xfrm>
            <a:off x="5621876" y="4836523"/>
            <a:ext cx="3505186" cy="56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rmAutofit/>
          </a:bodyPr>
          <a:lstStyle>
            <a:lvl1pPr marL="342868" indent="-34286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57" indent="-284999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2892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048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4pPr>
            <a:lvl5pPr marL="2057205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473854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050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0715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23801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69863" indent="-169863">
              <a:spcBef>
                <a:spcPts val="0"/>
              </a:spcBef>
            </a:pPr>
            <a:r>
              <a:rPr lang="en-US" sz="1100" kern="0" dirty="0" smtClean="0"/>
              <a:t>Traveler prefers shortest path that avoids the UAV</a:t>
            </a:r>
          </a:p>
          <a:p>
            <a:pPr marL="169863" indent="-169863">
              <a:spcBef>
                <a:spcPts val="0"/>
              </a:spcBef>
            </a:pPr>
            <a:r>
              <a:rPr lang="en-US" sz="1100" kern="0" dirty="0" smtClean="0"/>
              <a:t>Hunter prefers success over failure</a:t>
            </a:r>
            <a:endParaRPr lang="en-US" sz="1100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460067" y="3192527"/>
            <a:ext cx="2421466" cy="1964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122334" y="3699727"/>
            <a:ext cx="677334" cy="1024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idx="1"/>
          </p:nvPr>
        </p:nvSpPr>
        <p:spPr>
          <a:xfrm>
            <a:off x="388891" y="1365504"/>
            <a:ext cx="8224939" cy="54924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Consider a road network depicting paths from City 1 to City 7, with the time of travel indicated on each arc.</a:t>
            </a:r>
          </a:p>
          <a:p>
            <a:r>
              <a:rPr lang="en-US" dirty="0" smtClean="0"/>
              <a:t>Your enemy will chose a path that has the shortest travel time.</a:t>
            </a:r>
          </a:p>
          <a:p>
            <a:r>
              <a:rPr lang="en-US" dirty="0" smtClean="0"/>
              <a:t>You can monitor one arc in the shaded region with a UAV to detect the enemy during travel and attack him.</a:t>
            </a:r>
          </a:p>
          <a:p>
            <a:pPr lvl="1"/>
            <a:r>
              <a:rPr lang="en-US" dirty="0" smtClean="0"/>
              <a:t>Due to operational restrictions, you can only target arcs in the shaded region.</a:t>
            </a:r>
          </a:p>
          <a:p>
            <a:r>
              <a:rPr lang="en-US" dirty="0" smtClean="0"/>
              <a:t>Which arc should you target? (i.e., How often should you target  each arc?)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also be viewed as “What percentage of my UAV fleet should I dedicate to each arc?”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What happens if you just go with the highest probability all the time?</a:t>
            </a:r>
          </a:p>
          <a:p>
            <a:pPr lvl="1"/>
            <a:r>
              <a:rPr lang="en-US" dirty="0" smtClean="0"/>
              <a:t>How can you change the game, as the interdictor?</a:t>
            </a:r>
          </a:p>
          <a:p>
            <a:pPr marL="749300" lvl="1" indent="0">
              <a:buNone/>
            </a:pP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</a:rPr>
              <a:t>Change the utilities, make it incomplete (deceive regarding action space), be covert (traveler doesn’t know there’s a game)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6" grpId="0" animBg="1"/>
      <p:bldP spid="97" grpId="0"/>
      <p:bldP spid="3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Existence of a Nash Equilibrium</a:t>
            </a:r>
            <a:br>
              <a:rPr lang="en-US" sz="3200" dirty="0" smtClean="0"/>
            </a:br>
            <a:r>
              <a:rPr lang="en-US" sz="2000" dirty="0" smtClean="0"/>
              <a:t>(Section 3.3.4 Structural Proof)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4572682"/>
                  </p:ext>
                </p:extLst>
              </p:nvPr>
            </p:nvGraphicFramePr>
            <p:xfrm>
              <a:off x="48638" y="1112519"/>
              <a:ext cx="9046724" cy="56540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4572682"/>
                  </p:ext>
                </p:extLst>
              </p:nvPr>
            </p:nvGraphicFramePr>
            <p:xfrm>
              <a:off x="48638" y="1112519"/>
              <a:ext cx="9046724" cy="56540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18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70387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Notation.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Best response (BR). 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’s best response to strategy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mixed strategy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Nash equilibrium (NE).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Strict NE.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Weak NE.  A NE that is not strict.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703878"/>
              </a:xfrm>
              <a:blipFill rotWithShape="0">
                <a:blip r:embed="rId2"/>
                <a:stretch>
                  <a:fillRect l="-667" t="-181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8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 Games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#1</a:t>
            </a:r>
            <a:br>
              <a:rPr lang="en-US" dirty="0" smtClean="0"/>
            </a:br>
            <a:r>
              <a:rPr lang="en-US" dirty="0" smtClean="0"/>
              <a:t>Prisoner’s Dilemma (PD)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2665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𝑠𝑛𝑖𝑡𝑐h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𝑠𝑡𝑎𝑦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𝑞𝑢𝑖𝑒𝑡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Symmetric utilities for the two players.  For example…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𝑠𝑛𝑖𝑡𝑐h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𝑞𝑢𝑖𝑒𝑡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𝑞𝑢𝑖𝑒𝑡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𝑞𝑢𝑖𝑒𝑡</m:t>
                      </m:r>
                      <m:r>
                        <a:rPr lang="en-US" b="0" i="1" dirty="0" smtClean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266522"/>
              </a:xfrm>
              <a:blipFill rotWithShape="0">
                <a:blip r:embed="rId2"/>
                <a:stretch>
                  <a:fillRect l="-59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9534" y="3328416"/>
              <a:ext cx="355060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7545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9534" y="3328416"/>
              <a:ext cx="355060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33528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69880" r="-111111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69880" r="-1010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171951" r="-28148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171951" r="-11111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171951" r="-1010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268675" r="-28148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268675" r="-11111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268675" r="-1010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81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zero-sum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h𝑒𝑎𝑑𝑠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𝑡𝑎𝑖𝑙𝑠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If they match, Player 1 gets both; if they differ, Player 2 wins them both.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</a:t>
                </a:r>
              </a:p>
              <a:p>
                <a:pPr lvl="1"/>
                <a:r>
                  <a:rPr lang="en-US" dirty="0" smtClean="0"/>
                  <a:t>No pure strategy Nash equilibria among these action profiles.</a:t>
                </a:r>
              </a:p>
              <a:p>
                <a:pPr lvl="1"/>
                <a:r>
                  <a:rPr lang="en-US" dirty="0" smtClean="0"/>
                  <a:t>May as well flip the coin…</a:t>
                </a:r>
              </a:p>
              <a:p>
                <a:pPr lvl="1"/>
                <a:r>
                  <a:rPr lang="en-US" dirty="0" smtClean="0"/>
                  <a:t>Similar to rock-paper-scissors… and rock-paper-scissors-lizard-Spock.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  <a:blipFill rotWithShape="0">
                <a:blip r:embed="rId3"/>
                <a:stretch>
                  <a:fillRect l="-741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#4</a:t>
            </a:r>
            <a:br>
              <a:rPr lang="en-US" dirty="0" smtClean="0"/>
            </a:br>
            <a:r>
              <a:rPr lang="en-US" dirty="0" smtClean="0"/>
              <a:t>Matching Pennies (MP)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815121"/>
                  </p:ext>
                </p:extLst>
              </p:nvPr>
            </p:nvGraphicFramePr>
            <p:xfrm>
              <a:off x="2589967" y="2852928"/>
              <a:ext cx="374256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5582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815121"/>
                  </p:ext>
                </p:extLst>
              </p:nvPr>
            </p:nvGraphicFramePr>
            <p:xfrm>
              <a:off x="2589967" y="2852928"/>
              <a:ext cx="374256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1011745"/>
                    <a:gridCol w="1095693"/>
                    <a:gridCol w="1208405"/>
                  </a:tblGrid>
                  <a:tr h="33528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111" t="-69880" r="-111667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9045" t="-69880" r="-1005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2169" t="-171951" r="-229518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111" t="-171951" r="-111667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9045" t="-171951" r="-1005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2169" t="-268675" r="-229518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111" t="-268675" r="-111667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9045" t="-268675" r="-1005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04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56" y="3559188"/>
            <a:ext cx="3585144" cy="2496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MP: Player 1’s Utility </a:t>
            </a:r>
            <a:br>
              <a:rPr lang="en-US" dirty="0" smtClean="0"/>
            </a:br>
            <a:r>
              <a:rPr lang="en-US" dirty="0" smtClean="0"/>
              <a:t>Under Mixed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3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03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974266"/>
                  </p:ext>
                </p:extLst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1113282"/>
                    <a:gridCol w="632079"/>
                    <a:gridCol w="692467"/>
                    <a:gridCol w="1120394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000" t="-102222" r="-163158" b="-3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47826" t="-102222" r="-1087" b="-357778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202222" r="-163158" b="-2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7826" t="-202222" r="-1087" b="-257778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5" t="-302222" r="-220765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8846" t="-302222" r="-288462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302222" r="-163158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7826" t="-302222" r="-1087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5" t="-262319" r="-22076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8846" t="-262319" r="-288462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262319" r="-16315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7826" t="-262319" r="-1087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4775" y="4928613"/>
                <a:ext cx="5761770" cy="1039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200" i="1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2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2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200" b="0" i="0" dirty="0" smtClean="0">
                    <a:latin typeface="+mj-lt"/>
                  </a:rPr>
                  <a:t> </a:t>
                </a:r>
                <a:r>
                  <a:rPr lang="en-US" sz="1200" b="0" i="0" dirty="0" err="1" smtClean="0">
                    <a:latin typeface="+mj-lt"/>
                  </a:rPr>
                  <a:t>expected</a:t>
                </a:r>
                <a:r>
                  <a:rPr lang="en-US" sz="1200" b="0" i="0" dirty="0" smtClean="0">
                    <a:latin typeface="+mj-lt"/>
                  </a:rPr>
                  <a:t> utility calculation</a:t>
                </a:r>
                <a:endParaRPr lang="en-US" sz="1200" b="0" i="1" dirty="0" smtClean="0">
                  <a:latin typeface="Cambria Math"/>
                </a:endParaRP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2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/>
                            </a:rPr>
                            <m:t>+(</m:t>
                          </m:r>
                          <m:r>
                            <a:rPr lang="en-US" sz="12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−1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2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dirty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 algn="ctr">
                  <a:buNone/>
                </a:pPr>
                <a:endParaRPr lang="en-US" sz="1200" dirty="0" smtClean="0"/>
              </a:p>
              <a:p>
                <a:pPr algn="ctr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5" y="4928613"/>
                <a:ext cx="5761770" cy="1039452"/>
              </a:xfrm>
              <a:prstGeom prst="rect">
                <a:avLst/>
              </a:prstGeom>
              <a:blipFill rotWithShape="0">
                <a:blip r:embed="rId4"/>
                <a:stretch>
                  <a:fillRect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3" y="2956312"/>
            <a:ext cx="3047938" cy="2122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39" y="1068792"/>
            <a:ext cx="3047938" cy="2122451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 bwMode="auto">
          <a:xfrm>
            <a:off x="4346369" y="1969378"/>
            <a:ext cx="855023" cy="43377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9729381">
            <a:off x="3950221" y="2904265"/>
            <a:ext cx="2009026" cy="43377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ight Brace 30"/>
          <p:cNvSpPr/>
          <p:nvPr/>
        </p:nvSpPr>
        <p:spPr bwMode="auto">
          <a:xfrm rot="5400000">
            <a:off x="1928597" y="4710019"/>
            <a:ext cx="250329" cy="1509828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00244" y="5594061"/>
                <a:ext cx="2132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weighted combination 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FF"/>
                    </a:solidFill>
                  </a:rPr>
                  <a:t>of</a:t>
                </a:r>
                <a:r>
                  <a:rPr lang="en-US" sz="12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FF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12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44" y="5594061"/>
                <a:ext cx="213257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/>
          <p:cNvSpPr/>
          <p:nvPr/>
        </p:nvSpPr>
        <p:spPr bwMode="auto">
          <a:xfrm rot="5400000">
            <a:off x="4005532" y="4710020"/>
            <a:ext cx="250329" cy="1509828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077177" y="5594062"/>
                <a:ext cx="2132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weighted combination 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FF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12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77" y="5594062"/>
                <a:ext cx="213257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17045" y="6390926"/>
                <a:ext cx="393460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200" dirty="0" smtClean="0"/>
                  <a:t>Which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200" i="1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2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200" i="1" dirty="0">
                        <a:latin typeface="Cambria Math"/>
                      </a:rPr>
                      <m:t>=</m:t>
                    </m:r>
                    <m:r>
                      <a:rPr lang="en-US" sz="1200" b="0" i="1" dirty="0" smtClean="0">
                        <a:latin typeface="Cambria Math"/>
                      </a:rPr>
                      <m:t>1−2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b="0" i="1" dirty="0" smtClean="0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5" y="6390926"/>
                <a:ext cx="3934603" cy="276999"/>
              </a:xfrm>
              <a:prstGeom prst="rect">
                <a:avLst/>
              </a:prstGeom>
              <a:blipFill rotWithShape="0">
                <a:blip r:embed="rId9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29936" y="6099271"/>
                <a:ext cx="29832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9900"/>
                    </a:solidFill>
                  </a:rPr>
                  <a:t>weighted combination o</a:t>
                </a:r>
                <a:r>
                  <a:rPr lang="en-US" sz="1200" dirty="0">
                    <a:solidFill>
                      <a:srgbClr val="009900"/>
                    </a:solidFill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9900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0099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9900"/>
                    </a:solidFill>
                  </a:rPr>
                  <a:t> </a:t>
                </a:r>
              </a:p>
              <a:p>
                <a:pPr algn="ctr">
                  <a:spcBef>
                    <a:spcPts val="0"/>
                  </a:spcBef>
                  <a:buNone/>
                </a:pPr>
                <a:endParaRPr lang="en-US" sz="12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36" y="6099271"/>
                <a:ext cx="2983244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/>
          <p:cNvSpPr/>
          <p:nvPr/>
        </p:nvSpPr>
        <p:spPr bwMode="auto">
          <a:xfrm>
            <a:off x="2955651" y="5424715"/>
            <a:ext cx="818062" cy="718457"/>
          </a:xfrm>
          <a:custGeom>
            <a:avLst/>
            <a:gdLst>
              <a:gd name="connsiteX0" fmla="*/ 818062 w 818062"/>
              <a:gd name="connsiteY0" fmla="*/ 718457 h 718457"/>
              <a:gd name="connsiteX1" fmla="*/ 110491 w 818062"/>
              <a:gd name="connsiteY1" fmla="*/ 468086 h 718457"/>
              <a:gd name="connsiteX2" fmla="*/ 12519 w 818062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062" h="718457">
                <a:moveTo>
                  <a:pt x="818062" y="718457"/>
                </a:moveTo>
                <a:cubicBezTo>
                  <a:pt x="531405" y="653143"/>
                  <a:pt x="244748" y="587829"/>
                  <a:pt x="110491" y="468086"/>
                </a:cubicBezTo>
                <a:cubicBezTo>
                  <a:pt x="-23766" y="348343"/>
                  <a:pt x="-5624" y="174171"/>
                  <a:pt x="12519" y="0"/>
                </a:cubicBezTo>
              </a:path>
            </a:pathLst>
          </a:cu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flipH="1">
            <a:off x="4518915" y="5418131"/>
            <a:ext cx="818062" cy="718457"/>
          </a:xfrm>
          <a:custGeom>
            <a:avLst/>
            <a:gdLst>
              <a:gd name="connsiteX0" fmla="*/ 818062 w 818062"/>
              <a:gd name="connsiteY0" fmla="*/ 718457 h 718457"/>
              <a:gd name="connsiteX1" fmla="*/ 110491 w 818062"/>
              <a:gd name="connsiteY1" fmla="*/ 468086 h 718457"/>
              <a:gd name="connsiteX2" fmla="*/ 12519 w 818062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062" h="718457">
                <a:moveTo>
                  <a:pt x="818062" y="718457"/>
                </a:moveTo>
                <a:cubicBezTo>
                  <a:pt x="531405" y="653143"/>
                  <a:pt x="244748" y="587829"/>
                  <a:pt x="110491" y="468086"/>
                </a:cubicBezTo>
                <a:cubicBezTo>
                  <a:pt x="-23766" y="348343"/>
                  <a:pt x="-5624" y="174171"/>
                  <a:pt x="12519" y="0"/>
                </a:cubicBezTo>
              </a:path>
            </a:pathLst>
          </a:cu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9729381" flipH="1" flipV="1">
            <a:off x="5219529" y="5900884"/>
            <a:ext cx="2009026" cy="43377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0" grpId="0" animBg="1"/>
      <p:bldP spid="31" grpId="0" animBg="1"/>
      <p:bldP spid="33" grpId="0"/>
      <p:bldP spid="34" grpId="0" animBg="1"/>
      <p:bldP spid="35" grpId="0"/>
      <p:bldP spid="36" grpId="0"/>
      <p:bldP spid="37" grpId="0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MP: Player </a:t>
            </a:r>
            <a:r>
              <a:rPr lang="en-US" dirty="0" smtClean="0"/>
              <a:t>1’s Best Response </a:t>
            </a:r>
            <a:br>
              <a:rPr lang="en-US" dirty="0" smtClean="0"/>
            </a:br>
            <a:r>
              <a:rPr lang="en-US" dirty="0" smtClean="0"/>
              <a:t>Under Mixed Strategies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0" y="4187926"/>
            <a:ext cx="3834350" cy="2670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36993" y="2865772"/>
                <a:ext cx="3477875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/>
                  <a:t>A series of questions…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 smtClean="0"/>
                  <a:t>What should Player 1 do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b="0" i="0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400" dirty="0" smtClean="0"/>
                  <a:t>? 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1 do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dirty="0">
                        <a:latin typeface="Cambria Math"/>
                      </a:rPr>
                      <m:t>=</m:t>
                    </m:r>
                    <m:r>
                      <a:rPr lang="en-US" sz="1400" b="0" i="0" dirty="0" smtClean="0">
                        <a:latin typeface="Cambria Math"/>
                      </a:rPr>
                      <m:t>0.75</m:t>
                    </m:r>
                  </m:oMath>
                </a14:m>
                <a:r>
                  <a:rPr lang="en-US" sz="1400" dirty="0"/>
                  <a:t>? </a:t>
                </a:r>
                <a:endParaRPr lang="en-US" sz="1400" dirty="0" smtClean="0"/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1 do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dirty="0">
                        <a:latin typeface="Cambria Math"/>
                      </a:rPr>
                      <m:t>=0.</m:t>
                    </m:r>
                    <m:r>
                      <a:rPr lang="en-US" sz="1400" b="0" i="0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1400" dirty="0" smtClean="0"/>
                  <a:t>?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1 do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dirty="0">
                        <a:latin typeface="Cambria Math"/>
                      </a:rPr>
                      <m:t>=0.</m:t>
                    </m:r>
                    <m:r>
                      <a:rPr lang="en-US" sz="1400" b="0" i="0" dirty="0" smtClean="0">
                        <a:latin typeface="Cambria Math"/>
                      </a:rPr>
                      <m:t>2</m:t>
                    </m:r>
                    <m:r>
                      <a:rPr lang="en-US" sz="1400" dirty="0">
                        <a:latin typeface="Cambria Math"/>
                      </a:rPr>
                      <m:t>5</m:t>
                    </m:r>
                  </m:oMath>
                </a14:m>
                <a:r>
                  <a:rPr lang="en-US" sz="1400" dirty="0" smtClean="0"/>
                  <a:t>?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/>
                  <a:t>What should Player 1 do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 smtClean="0"/>
                  <a:t>?</a:t>
                </a:r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3" y="2865772"/>
                <a:ext cx="3477875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525" t="-881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16" y="1072505"/>
            <a:ext cx="3834350" cy="267007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5917501" y="3187101"/>
            <a:ext cx="267508" cy="3269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7131167" y="1423527"/>
            <a:ext cx="99078" cy="9907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8404341" y="3645145"/>
            <a:ext cx="267508" cy="3269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7094957" y="3394793"/>
            <a:ext cx="267508" cy="3269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6499059" y="3274357"/>
            <a:ext cx="267508" cy="3269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7732441" y="3514056"/>
            <a:ext cx="267508" cy="3269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561893" y="1645669"/>
            <a:ext cx="99078" cy="9907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8000601" y="1876856"/>
            <a:ext cx="99078" cy="9907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8043303" y="2571350"/>
            <a:ext cx="99078" cy="9907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8751863" y="2407542"/>
            <a:ext cx="99078" cy="9907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360638" y="2730847"/>
            <a:ext cx="99078" cy="9907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>
            <a:stCxn id="46" idx="3"/>
            <a:endCxn id="49" idx="7"/>
          </p:cNvCxnSpPr>
          <p:nvPr/>
        </p:nvCxnSpPr>
        <p:spPr bwMode="auto">
          <a:xfrm flipH="1">
            <a:off x="7445206" y="1961424"/>
            <a:ext cx="569905" cy="7839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36994" y="5289666"/>
                <a:ext cx="5299656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/>
                  <a:t>Or… if you like calculus</a:t>
                </a:r>
              </a:p>
              <a:p>
                <a:pPr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400" i="1" dirty="0">
                          <a:latin typeface="Cambria Math"/>
                        </a:rPr>
                        <m:t>=1−2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i="1" dirty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i="1" dirty="0">
                          <a:latin typeface="Cambria Math"/>
                        </a:rPr>
                        <m:t>+4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pPr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 dirty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sz="1400" i="1" dirty="0">
                          <a:latin typeface="Cambria Math"/>
                        </a:rPr>
                        <m:t>=−2+4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0</m:t>
                      </m:r>
                      <m:r>
                        <a:rPr lang="en-US" sz="1400" i="1" dirty="0">
                          <a:latin typeface="Cambria Math"/>
                        </a:rPr>
                        <m:t>=−2+4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400" dirty="0" smtClean="0"/>
                  <a:t> is the only critical point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/>
                  <a:t>Otherwise, it’s an “endpoint maximum”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dirty="0">
                        <a:latin typeface="Cambria Math"/>
                      </a:rPr>
                      <m:t>=</m:t>
                    </m:r>
                    <m:r>
                      <a:rPr lang="en-US" sz="1400" b="0" i="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4" y="5289666"/>
                <a:ext cx="5299656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345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36994" y="4380467"/>
            <a:ext cx="5772286" cy="989566"/>
            <a:chOff x="336994" y="5572921"/>
            <a:chExt cx="5772286" cy="989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36994" y="5572921"/>
                  <a:ext cx="5772286" cy="989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400" u="sng" dirty="0" smtClean="0"/>
                    <a:t>Or… if you prefer algebra</a:t>
                  </a:r>
                </a:p>
                <a:p>
                  <a:pPr algn="ctr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dirty="0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/>
                              </a:rPr>
                              <m:t>+(</m:t>
                            </m:r>
                            <m:r>
                              <a:rPr lang="en-US" sz="1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−1</m:t>
                            </m:r>
                            <m:r>
                              <a:rPr lang="en-US" sz="1200" b="0" i="1" dirty="0" smtClean="0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200" b="0" i="1" dirty="0" smtClean="0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 smtClean="0"/>
                </a:p>
                <a:p>
                  <a:pPr algn="ctr">
                    <a:spcBef>
                      <a:spcPts val="0"/>
                    </a:spcBef>
                    <a:buNone/>
                  </a:pPr>
                  <a:endParaRPr lang="en-US" sz="1200" dirty="0" smtClean="0"/>
                </a:p>
                <a:p>
                  <a:pPr algn="ctr">
                    <a:buNone/>
                  </a:pPr>
                  <a:endParaRPr lang="en-US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94" y="5572921"/>
                  <a:ext cx="5772286" cy="9895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7" t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ight Brace 52"/>
            <p:cNvSpPr/>
            <p:nvPr/>
          </p:nvSpPr>
          <p:spPr bwMode="auto">
            <a:xfrm rot="5400000">
              <a:off x="2110816" y="5396662"/>
              <a:ext cx="250329" cy="1509828"/>
            </a:xfrm>
            <a:prstGeom prst="rightBrac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63413" y="6243041"/>
                  <a:ext cx="40059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rgbClr val="0000FF"/>
                      </a:solidFill>
                    </a:rPr>
                    <a:t>Is there a value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200" dirty="0" smtClean="0">
                      <a:solidFill>
                        <a:srgbClr val="0000FF"/>
                      </a:solidFill>
                    </a:rPr>
                    <a:t> that makes these terms equal? </a:t>
                  </a:r>
                  <a:endParaRPr lang="en-US" sz="12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413" y="6243041"/>
                  <a:ext cx="400590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ight Brace 54"/>
            <p:cNvSpPr/>
            <p:nvPr/>
          </p:nvSpPr>
          <p:spPr bwMode="auto">
            <a:xfrm rot="5400000">
              <a:off x="4187751" y="5396663"/>
              <a:ext cx="250329" cy="1509828"/>
            </a:xfrm>
            <a:prstGeom prst="rightBrac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3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03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526378"/>
                  </p:ext>
                </p:extLst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1113282"/>
                    <a:gridCol w="632079"/>
                    <a:gridCol w="692467"/>
                    <a:gridCol w="1120394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00000" t="-102222" r="-163158" b="-3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247826" t="-102222" r="-1087" b="-357778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0000" t="-202222" r="-163158" b="-2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7826" t="-202222" r="-1087" b="-257778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0055" t="-302222" r="-220765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28846" t="-302222" r="-288462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0000" t="-302222" r="-163158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7826" t="-302222" r="-1087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30055" t="-262319" r="-22076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28846" t="-262319" r="-288462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0000" t="-262319" r="-16315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47826" t="-262319" r="-1087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60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56" y="3559188"/>
            <a:ext cx="3576066" cy="24902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3" y="2956311"/>
            <a:ext cx="3047938" cy="21224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39" y="1059228"/>
            <a:ext cx="3047938" cy="2122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MP: Player </a:t>
            </a:r>
            <a:r>
              <a:rPr lang="en-US" dirty="0" smtClean="0"/>
              <a:t>2’s Utility </a:t>
            </a:r>
            <a:br>
              <a:rPr lang="en-US" dirty="0" smtClean="0"/>
            </a:br>
            <a:r>
              <a:rPr lang="en-US" dirty="0" smtClean="0"/>
              <a:t>Under Mixed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3898" y="5106420"/>
                <a:ext cx="5772029" cy="854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2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/>
                            </a:rPr>
                            <m:t>+(</m:t>
                          </m:r>
                          <m:r>
                            <a:rPr lang="en-US" sz="1200" b="0" i="1" dirty="0" smtClean="0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i="1" dirty="0" smtClean="0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dirty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 algn="ctr">
                  <a:buNone/>
                </a:pPr>
                <a:endParaRPr lang="en-US" sz="1200" dirty="0" smtClean="0"/>
              </a:p>
              <a:p>
                <a:pPr algn="ctr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8" y="5106420"/>
                <a:ext cx="5772029" cy="8547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 bwMode="auto">
          <a:xfrm>
            <a:off x="4346369" y="1969378"/>
            <a:ext cx="855023" cy="43377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9729381">
            <a:off x="3950221" y="2904265"/>
            <a:ext cx="2009026" cy="43377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ight Brace 30"/>
          <p:cNvSpPr/>
          <p:nvPr/>
        </p:nvSpPr>
        <p:spPr bwMode="auto">
          <a:xfrm rot="5400000">
            <a:off x="1970932" y="4710019"/>
            <a:ext cx="250329" cy="1509828"/>
          </a:xfrm>
          <a:prstGeom prst="rightBrace">
            <a:avLst/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50402" y="5594061"/>
                <a:ext cx="2116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9900"/>
                    </a:solidFill>
                  </a:rPr>
                  <a:t>weighted combination 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9900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9900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0099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i="1" dirty="0">
                        <a:solidFill>
                          <a:srgbClr val="0099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>
                    <a:solidFill>
                      <a:srgbClr val="009900"/>
                    </a:solidFill>
                  </a:rPr>
                  <a:t>when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i="1" dirty="0">
                        <a:solidFill>
                          <a:srgbClr val="009900"/>
                        </a:solidFill>
                        <a:latin typeface="Cambria Math"/>
                      </a:rPr>
                      <m:t>=</m:t>
                    </m:r>
                    <m:r>
                      <a:rPr lang="en-US" sz="1200" b="0" i="1" dirty="0" smtClean="0">
                        <a:solidFill>
                          <a:srgbClr val="0099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rgbClr val="0099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02" y="5594061"/>
                <a:ext cx="2116925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/>
          <p:cNvSpPr/>
          <p:nvPr/>
        </p:nvSpPr>
        <p:spPr bwMode="auto">
          <a:xfrm rot="5400000">
            <a:off x="4047867" y="4710020"/>
            <a:ext cx="250329" cy="1509828"/>
          </a:xfrm>
          <a:prstGeom prst="rightBrace">
            <a:avLst/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48718" y="5594062"/>
                <a:ext cx="2074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9900"/>
                    </a:solidFill>
                  </a:rPr>
                  <a:t>weighted combination 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9900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sz="1200" dirty="0">
                    <a:solidFill>
                      <a:srgbClr val="0099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i="1" dirty="0">
                        <a:solidFill>
                          <a:srgbClr val="0099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>
                    <a:solidFill>
                      <a:srgbClr val="009900"/>
                    </a:solidFill>
                  </a:rPr>
                  <a:t>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99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1200" dirty="0" smtClean="0">
                    <a:solidFill>
                      <a:srgbClr val="009900"/>
                    </a:solidFill>
                  </a:rPr>
                  <a:t> </a:t>
                </a:r>
                <a:endParaRPr lang="en-US" sz="12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18" y="5594062"/>
                <a:ext cx="2074158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1795" y="6390926"/>
                <a:ext cx="41451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200" dirty="0" smtClean="0"/>
                  <a:t>Which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2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200" i="1" dirty="0">
                        <a:latin typeface="Cambria Math"/>
                      </a:rPr>
                      <m:t>=</m:t>
                    </m:r>
                    <m:r>
                      <a:rPr lang="en-US" sz="1200" b="0" i="1" dirty="0" smtClean="0">
                        <a:latin typeface="Cambria Math"/>
                      </a:rPr>
                      <m:t>−1+2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200" b="0" i="1" dirty="0" smtClean="0">
                        <a:latin typeface="Cambria Math"/>
                      </a:rPr>
                      <m:t>−4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5" y="6390926"/>
                <a:ext cx="4145110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36255" y="6099271"/>
                <a:ext cx="306333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weighted combination of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</a:t>
                </a:r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55" y="6099271"/>
                <a:ext cx="3063332" cy="276999"/>
              </a:xfrm>
              <a:prstGeom prst="rect">
                <a:avLst/>
              </a:prstGeom>
              <a:blipFill rotWithShape="0">
                <a:blip r:embed="rId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/>
          <p:cNvSpPr/>
          <p:nvPr/>
        </p:nvSpPr>
        <p:spPr bwMode="auto">
          <a:xfrm>
            <a:off x="2981052" y="5433182"/>
            <a:ext cx="818062" cy="718457"/>
          </a:xfrm>
          <a:custGeom>
            <a:avLst/>
            <a:gdLst>
              <a:gd name="connsiteX0" fmla="*/ 818062 w 818062"/>
              <a:gd name="connsiteY0" fmla="*/ 718457 h 718457"/>
              <a:gd name="connsiteX1" fmla="*/ 110491 w 818062"/>
              <a:gd name="connsiteY1" fmla="*/ 468086 h 718457"/>
              <a:gd name="connsiteX2" fmla="*/ 12519 w 818062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062" h="718457">
                <a:moveTo>
                  <a:pt x="818062" y="718457"/>
                </a:moveTo>
                <a:cubicBezTo>
                  <a:pt x="531405" y="653143"/>
                  <a:pt x="244748" y="587829"/>
                  <a:pt x="110491" y="468086"/>
                </a:cubicBezTo>
                <a:cubicBezTo>
                  <a:pt x="-23766" y="348343"/>
                  <a:pt x="-5624" y="174171"/>
                  <a:pt x="12519" y="0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flipH="1">
            <a:off x="4518915" y="5451999"/>
            <a:ext cx="818062" cy="718457"/>
          </a:xfrm>
          <a:custGeom>
            <a:avLst/>
            <a:gdLst>
              <a:gd name="connsiteX0" fmla="*/ 818062 w 818062"/>
              <a:gd name="connsiteY0" fmla="*/ 718457 h 718457"/>
              <a:gd name="connsiteX1" fmla="*/ 110491 w 818062"/>
              <a:gd name="connsiteY1" fmla="*/ 468086 h 718457"/>
              <a:gd name="connsiteX2" fmla="*/ 12519 w 818062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062" h="718457">
                <a:moveTo>
                  <a:pt x="818062" y="718457"/>
                </a:moveTo>
                <a:cubicBezTo>
                  <a:pt x="531405" y="653143"/>
                  <a:pt x="244748" y="587829"/>
                  <a:pt x="110491" y="468086"/>
                </a:cubicBezTo>
                <a:cubicBezTo>
                  <a:pt x="-23766" y="348343"/>
                  <a:pt x="-5624" y="174171"/>
                  <a:pt x="12519" y="0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9729381" flipH="1" flipV="1">
            <a:off x="5219529" y="5900884"/>
            <a:ext cx="2009026" cy="43377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3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03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526378"/>
                  </p:ext>
                </p:extLst>
              </p:nvPr>
            </p:nvGraphicFramePr>
            <p:xfrm>
              <a:off x="164569" y="1176963"/>
              <a:ext cx="3894133" cy="151686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1113282"/>
                    <a:gridCol w="632079"/>
                    <a:gridCol w="692467"/>
                    <a:gridCol w="1120394"/>
                  </a:tblGrid>
                  <a:tr h="27432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2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2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300000" t="-102222" r="-163158" b="-3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247826" t="-102222" r="-1087" b="-357778"/>
                          </a:stretch>
                        </a:blipFill>
                      </a:tcPr>
                    </a:tc>
                  </a:tr>
                  <a:tr h="27432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0000" t="-202222" r="-163158" b="-2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7826" t="-202222" r="-1087" b="-257778"/>
                          </a:stretch>
                        </a:blipFill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2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30055" t="-302222" r="-220765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28846" t="-302222" r="-288462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0000" t="-302222" r="-163158" b="-1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7826" t="-302222" r="-1087" b="-157778"/>
                          </a:stretch>
                        </a:blipFill>
                      </a:tcPr>
                    </a:tc>
                  </a:tr>
                  <a:tr h="41958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30055" t="-262319" r="-22076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28846" t="-262319" r="-288462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0000" t="-262319" r="-16315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7826" t="-262319" r="-1087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93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0" grpId="0" animBg="1"/>
      <p:bldP spid="31" grpId="0" animBg="1"/>
      <p:bldP spid="33" grpId="0"/>
      <p:bldP spid="34" grpId="0" animBg="1"/>
      <p:bldP spid="35" grpId="0"/>
      <p:bldP spid="36" grpId="0"/>
      <p:bldP spid="37" grpId="0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10254</TotalTime>
  <Words>4191</Words>
  <Application>Microsoft Office PowerPoint</Application>
  <PresentationFormat>On-screen Show (4:3)</PresentationFormat>
  <Paragraphs>526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Wingdings</vt:lpstr>
      <vt:lpstr>Standard PowerPoint Brief - Template</vt:lpstr>
      <vt:lpstr>OPER 618 Lesson 03 Strategies in Normal Form Games</vt:lpstr>
      <vt:lpstr>Pareto Optimality</vt:lpstr>
      <vt:lpstr>Nash Equilibria</vt:lpstr>
      <vt:lpstr>Classic Games</vt:lpstr>
      <vt:lpstr>Classic Game #1 Prisoner’s Dilemma (PD)</vt:lpstr>
      <vt:lpstr>Classic Game #4 Matching Pennies (MP)</vt:lpstr>
      <vt:lpstr>MP: Player 1’s Utility  Under Mixed Strategies</vt:lpstr>
      <vt:lpstr>MP: Player 1’s Best Response  Under Mixed Strategies</vt:lpstr>
      <vt:lpstr>MP: Player 2’s Utility  Under Mixed Strategies</vt:lpstr>
      <vt:lpstr>MP: Player 2’s Best Response  Under Mixed Strategies</vt:lpstr>
      <vt:lpstr>MP: Players’ Mutual Best Responses (i.e., Nash Equilibria)</vt:lpstr>
      <vt:lpstr>What’s so interesting here?</vt:lpstr>
      <vt:lpstr>Players’ Mutual Best Responses (No Pure Nash Equilibria; asymmetric game)</vt:lpstr>
      <vt:lpstr>Players’ Mutual Best Responses (2 Pure Nash Equilibria; both Pareto Optimal; asymmetric game)</vt:lpstr>
      <vt:lpstr>Players’ Mutual Best Responses (2 Pure Nash Equilibria; one preferable; asymmetric game)</vt:lpstr>
      <vt:lpstr>Discussion Questions </vt:lpstr>
      <vt:lpstr>Classic Game #2 Coordination Game</vt:lpstr>
      <vt:lpstr>Classic Game #2 Coordination Game</vt:lpstr>
      <vt:lpstr>Classic Game #3 Battle of the Sexes (BoS)</vt:lpstr>
      <vt:lpstr>Classic Game #3 Battle of the Sexes (BoS)</vt:lpstr>
      <vt:lpstr>A Network-based Application</vt:lpstr>
      <vt:lpstr>Existence of a Nash Equilibrium (Section 3.3.4 Structural Proof)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548</cp:revision>
  <dcterms:created xsi:type="dcterms:W3CDTF">2004-05-05T12:20:29Z</dcterms:created>
  <dcterms:modified xsi:type="dcterms:W3CDTF">2023-03-18T12:20:40Z</dcterms:modified>
</cp:coreProperties>
</file>