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3"/>
  </p:sldMasterIdLst>
  <p:notesMasterIdLst>
    <p:notesMasterId r:id="rId26"/>
  </p:notesMasterIdLst>
  <p:sldIdLst>
    <p:sldId id="256" r:id="rId4"/>
    <p:sldId id="1214" r:id="rId5"/>
    <p:sldId id="1215" r:id="rId6"/>
    <p:sldId id="1233" r:id="rId7"/>
    <p:sldId id="1217" r:id="rId8"/>
    <p:sldId id="1224" r:id="rId9"/>
    <p:sldId id="1222" r:id="rId10"/>
    <p:sldId id="1223" r:id="rId11"/>
    <p:sldId id="1218" r:id="rId12"/>
    <p:sldId id="1220" r:id="rId13"/>
    <p:sldId id="1219" r:id="rId14"/>
    <p:sldId id="1221" r:id="rId15"/>
    <p:sldId id="1225" r:id="rId16"/>
    <p:sldId id="1227" r:id="rId17"/>
    <p:sldId id="1229" r:id="rId18"/>
    <p:sldId id="1226" r:id="rId19"/>
    <p:sldId id="1228" r:id="rId20"/>
    <p:sldId id="1231" r:id="rId21"/>
    <p:sldId id="1232" r:id="rId22"/>
    <p:sldId id="1234" r:id="rId23"/>
    <p:sldId id="1235" r:id="rId24"/>
    <p:sldId id="123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w, Nathan B Civ USAF AETC AFIT/ENS" initials="GNBCUAA" lastIdx="1" clrIdx="0">
    <p:extLst>
      <p:ext uri="{19B8F6BF-5375-455C-9EA6-DF929625EA0E}">
        <p15:presenceInfo xmlns:p15="http://schemas.microsoft.com/office/powerpoint/2012/main" userId="S-1-5-21-1660827705-1073358324-288910612-1876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719C"/>
    <a:srgbClr val="4472C4"/>
    <a:srgbClr val="002060"/>
    <a:srgbClr val="0000FF"/>
    <a:srgbClr val="FFD113"/>
    <a:srgbClr val="00FF00"/>
    <a:srgbClr val="00E600"/>
    <a:srgbClr val="5B9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AE99C-3ECA-4D8A-A0E6-0AD099CAC396}" v="11" dt="2023-04-11T18:00:05.799"/>
    <p1510:client id="{1914714E-2634-4BE9-BFAD-2DE696346048}" v="1886" dt="2023-04-11T14:55:57.361"/>
    <p1510:client id="{4B3D878D-8B59-7C57-0817-9BE8E900F010}" v="1254" dt="2023-04-11T14:55:47.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WALD, CONNOR M 2d Lt USAF AETC AFIT/ENS" userId="S::connor.oswald.2@au.af.edu::dc6611fa-4c3d-4616-b097-620f82d8bdaf" providerId="AD" clId="Web-{05FAE99C-3ECA-4D8A-A0E6-0AD099CAC396}"/>
    <pc:docChg chg="modSld">
      <pc:chgData name="OSWALD, CONNOR M 2d Lt USAF AETC AFIT/ENS" userId="S::connor.oswald.2@au.af.edu::dc6611fa-4c3d-4616-b097-620f82d8bdaf" providerId="AD" clId="Web-{05FAE99C-3ECA-4D8A-A0E6-0AD099CAC396}" dt="2023-04-11T18:00:03.580" v="4" actId="20577"/>
      <pc:docMkLst>
        <pc:docMk/>
      </pc:docMkLst>
      <pc:sldChg chg="modSp">
        <pc:chgData name="OSWALD, CONNOR M 2d Lt USAF AETC AFIT/ENS" userId="S::connor.oswald.2@au.af.edu::dc6611fa-4c3d-4616-b097-620f82d8bdaf" providerId="AD" clId="Web-{05FAE99C-3ECA-4D8A-A0E6-0AD099CAC396}" dt="2023-04-11T18:00:03.580" v="4" actId="20577"/>
        <pc:sldMkLst>
          <pc:docMk/>
          <pc:sldMk cId="2494361426" sldId="256"/>
        </pc:sldMkLst>
        <pc:spChg chg="mod">
          <ac:chgData name="OSWALD, CONNOR M 2d Lt USAF AETC AFIT/ENS" userId="S::connor.oswald.2@au.af.edu::dc6611fa-4c3d-4616-b097-620f82d8bdaf" providerId="AD" clId="Web-{05FAE99C-3ECA-4D8A-A0E6-0AD099CAC396}" dt="2023-04-11T18:00:03.580" v="4" actId="20577"/>
          <ac:spMkLst>
            <pc:docMk/>
            <pc:sldMk cId="2494361426" sldId="256"/>
            <ac:spMk id="17" creationId="{00000000-0000-0000-0000-000000000000}"/>
          </ac:spMkLst>
        </pc:spChg>
      </pc:sldChg>
    </pc:docChg>
  </pc:docChgLst>
  <pc:docChgLst>
    <pc:chgData name="MILHAM, ALEXANDER W 2d Lt USAF AETC AFIT/ENS" userId="S::alexander.milham.1@au.af.edu::10f775ff-d94e-4a44-ab62-f3a33b643b3a" providerId="AD" clId="Web-{4B3D878D-8B59-7C57-0817-9BE8E900F010}"/>
    <pc:docChg chg="addSld delSld modSld">
      <pc:chgData name="MILHAM, ALEXANDER W 2d Lt USAF AETC AFIT/ENS" userId="S::alexander.milham.1@au.af.edu::10f775ff-d94e-4a44-ab62-f3a33b643b3a" providerId="AD" clId="Web-{4B3D878D-8B59-7C57-0817-9BE8E900F010}" dt="2023-04-11T14:55:47.947" v="1146" actId="1076"/>
      <pc:docMkLst>
        <pc:docMk/>
      </pc:docMkLst>
      <pc:sldChg chg="addSp modSp new mod modClrScheme chgLayout">
        <pc:chgData name="MILHAM, ALEXANDER W 2d Lt USAF AETC AFIT/ENS" userId="S::alexander.milham.1@au.af.edu::10f775ff-d94e-4a44-ab62-f3a33b643b3a" providerId="AD" clId="Web-{4B3D878D-8B59-7C57-0817-9BE8E900F010}" dt="2023-04-11T14:27:03.031" v="648" actId="14100"/>
        <pc:sldMkLst>
          <pc:docMk/>
          <pc:sldMk cId="4092460921" sldId="1226"/>
        </pc:sldMkLst>
        <pc:spChg chg="mod ord">
          <ac:chgData name="MILHAM, ALEXANDER W 2d Lt USAF AETC AFIT/ENS" userId="S::alexander.milham.1@au.af.edu::10f775ff-d94e-4a44-ab62-f3a33b643b3a" providerId="AD" clId="Web-{4B3D878D-8B59-7C57-0817-9BE8E900F010}" dt="2023-04-11T14:27:03.031" v="648" actId="14100"/>
          <ac:spMkLst>
            <pc:docMk/>
            <pc:sldMk cId="4092460921" sldId="1226"/>
            <ac:spMk id="2" creationId="{4F160861-3D6C-D610-320C-007B2E383DD3}"/>
          </ac:spMkLst>
        </pc:spChg>
        <pc:spChg chg="mod ord">
          <ac:chgData name="MILHAM, ALEXANDER W 2d Lt USAF AETC AFIT/ENS" userId="S::alexander.milham.1@au.af.edu::10f775ff-d94e-4a44-ab62-f3a33b643b3a" providerId="AD" clId="Web-{4B3D878D-8B59-7C57-0817-9BE8E900F010}" dt="2023-04-11T14:13:18.925" v="355"/>
          <ac:spMkLst>
            <pc:docMk/>
            <pc:sldMk cId="4092460921" sldId="1226"/>
            <ac:spMk id="3" creationId="{FA93EC4C-446D-C6D1-6288-5AC62BDF66D1}"/>
          </ac:spMkLst>
        </pc:spChg>
        <pc:spChg chg="mod">
          <ac:chgData name="MILHAM, ALEXANDER W 2d Lt USAF AETC AFIT/ENS" userId="S::alexander.milham.1@au.af.edu::10f775ff-d94e-4a44-ab62-f3a33b643b3a" providerId="AD" clId="Web-{4B3D878D-8B59-7C57-0817-9BE8E900F010}" dt="2023-04-11T14:13:18.925" v="355"/>
          <ac:spMkLst>
            <pc:docMk/>
            <pc:sldMk cId="4092460921" sldId="1226"/>
            <ac:spMk id="4" creationId="{15DB7869-D056-7F14-D92A-120C57C19AC3}"/>
          </ac:spMkLst>
        </pc:spChg>
        <pc:picChg chg="add mod">
          <ac:chgData name="MILHAM, ALEXANDER W 2d Lt USAF AETC AFIT/ENS" userId="S::alexander.milham.1@au.af.edu::10f775ff-d94e-4a44-ab62-f3a33b643b3a" providerId="AD" clId="Web-{4B3D878D-8B59-7C57-0817-9BE8E900F010}" dt="2023-04-11T14:13:18.925" v="355"/>
          <ac:picMkLst>
            <pc:docMk/>
            <pc:sldMk cId="4092460921" sldId="1226"/>
            <ac:picMk id="5" creationId="{705C7E7F-4DE9-30D4-6F33-2B597C3ECC31}"/>
          </ac:picMkLst>
        </pc:picChg>
      </pc:sldChg>
      <pc:sldChg chg="delSp modSp add replId">
        <pc:chgData name="MILHAM, ALEXANDER W 2d Lt USAF AETC AFIT/ENS" userId="S::alexander.milham.1@au.af.edu::10f775ff-d94e-4a44-ab62-f3a33b643b3a" providerId="AD" clId="Web-{4B3D878D-8B59-7C57-0817-9BE8E900F010}" dt="2023-04-11T14:30:20.896" v="684" actId="20577"/>
        <pc:sldMkLst>
          <pc:docMk/>
          <pc:sldMk cId="316507254" sldId="1228"/>
        </pc:sldMkLst>
        <pc:spChg chg="mod">
          <ac:chgData name="MILHAM, ALEXANDER W 2d Lt USAF AETC AFIT/ENS" userId="S::alexander.milham.1@au.af.edu::10f775ff-d94e-4a44-ab62-f3a33b643b3a" providerId="AD" clId="Web-{4B3D878D-8B59-7C57-0817-9BE8E900F010}" dt="2023-04-11T14:30:20.896" v="684" actId="20577"/>
          <ac:spMkLst>
            <pc:docMk/>
            <pc:sldMk cId="316507254" sldId="1228"/>
            <ac:spMk id="2" creationId="{4F160861-3D6C-D610-320C-007B2E383DD3}"/>
          </ac:spMkLst>
        </pc:spChg>
        <pc:picChg chg="del">
          <ac:chgData name="MILHAM, ALEXANDER W 2d Lt USAF AETC AFIT/ENS" userId="S::alexander.milham.1@au.af.edu::10f775ff-d94e-4a44-ab62-f3a33b643b3a" providerId="AD" clId="Web-{4B3D878D-8B59-7C57-0817-9BE8E900F010}" dt="2023-04-11T14:14:25.912" v="365"/>
          <ac:picMkLst>
            <pc:docMk/>
            <pc:sldMk cId="316507254" sldId="1228"/>
            <ac:picMk id="5" creationId="{705C7E7F-4DE9-30D4-6F33-2B597C3ECC31}"/>
          </ac:picMkLst>
        </pc:picChg>
      </pc:sldChg>
      <pc:sldChg chg="addSp delSp new del">
        <pc:chgData name="MILHAM, ALEXANDER W 2d Lt USAF AETC AFIT/ENS" userId="S::alexander.milham.1@au.af.edu::10f775ff-d94e-4a44-ab62-f3a33b643b3a" providerId="AD" clId="Web-{4B3D878D-8B59-7C57-0817-9BE8E900F010}" dt="2023-04-11T14:14:16.786" v="363"/>
        <pc:sldMkLst>
          <pc:docMk/>
          <pc:sldMk cId="3214576376" sldId="1228"/>
        </pc:sldMkLst>
        <pc:spChg chg="add del">
          <ac:chgData name="MILHAM, ALEXANDER W 2d Lt USAF AETC AFIT/ENS" userId="S::alexander.milham.1@au.af.edu::10f775ff-d94e-4a44-ab62-f3a33b643b3a" providerId="AD" clId="Web-{4B3D878D-8B59-7C57-0817-9BE8E900F010}" dt="2023-04-11T14:14:15.396" v="361"/>
          <ac:spMkLst>
            <pc:docMk/>
            <pc:sldMk cId="3214576376" sldId="1228"/>
            <ac:spMk id="2" creationId="{C5EA43BB-917D-73CA-6F12-E77C7B51A7BD}"/>
          </ac:spMkLst>
        </pc:spChg>
        <pc:spChg chg="add del">
          <ac:chgData name="MILHAM, ALEXANDER W 2d Lt USAF AETC AFIT/ENS" userId="S::alexander.milham.1@au.af.edu::10f775ff-d94e-4a44-ab62-f3a33b643b3a" providerId="AD" clId="Web-{4B3D878D-8B59-7C57-0817-9BE8E900F010}" dt="2023-04-11T14:14:16.036" v="362"/>
          <ac:spMkLst>
            <pc:docMk/>
            <pc:sldMk cId="3214576376" sldId="1228"/>
            <ac:spMk id="7" creationId="{7B8809AC-873F-83E0-B982-C40B55222DF9}"/>
          </ac:spMkLst>
        </pc:spChg>
      </pc:sldChg>
      <pc:sldChg chg="new">
        <pc:chgData name="MILHAM, ALEXANDER W 2d Lt USAF AETC AFIT/ENS" userId="S::alexander.milham.1@au.af.edu::10f775ff-d94e-4a44-ab62-f3a33b643b3a" providerId="AD" clId="Web-{4B3D878D-8B59-7C57-0817-9BE8E900F010}" dt="2023-04-11T14:30:26.850" v="685"/>
        <pc:sldMkLst>
          <pc:docMk/>
          <pc:sldMk cId="4076775972" sldId="1230"/>
        </pc:sldMkLst>
      </pc:sldChg>
      <pc:sldChg chg="addSp modSp add replId">
        <pc:chgData name="MILHAM, ALEXANDER W 2d Lt USAF AETC AFIT/ENS" userId="S::alexander.milham.1@au.af.edu::10f775ff-d94e-4a44-ab62-f3a33b643b3a" providerId="AD" clId="Web-{4B3D878D-8B59-7C57-0817-9BE8E900F010}" dt="2023-04-11T14:34:36.639" v="742" actId="20577"/>
        <pc:sldMkLst>
          <pc:docMk/>
          <pc:sldMk cId="1600844274" sldId="1231"/>
        </pc:sldMkLst>
        <pc:spChg chg="mod">
          <ac:chgData name="MILHAM, ALEXANDER W 2d Lt USAF AETC AFIT/ENS" userId="S::alexander.milham.1@au.af.edu::10f775ff-d94e-4a44-ab62-f3a33b643b3a" providerId="AD" clId="Web-{4B3D878D-8B59-7C57-0817-9BE8E900F010}" dt="2023-04-11T14:34:36.639" v="742" actId="20577"/>
          <ac:spMkLst>
            <pc:docMk/>
            <pc:sldMk cId="1600844274" sldId="1231"/>
            <ac:spMk id="2" creationId="{4F160861-3D6C-D610-320C-007B2E383DD3}"/>
          </ac:spMkLst>
        </pc:spChg>
        <pc:picChg chg="add mod">
          <ac:chgData name="MILHAM, ALEXANDER W 2d Lt USAF AETC AFIT/ENS" userId="S::alexander.milham.1@au.af.edu::10f775ff-d94e-4a44-ab62-f3a33b643b3a" providerId="AD" clId="Web-{4B3D878D-8B59-7C57-0817-9BE8E900F010}" dt="2023-04-11T14:32:50.058" v="712" actId="1076"/>
          <ac:picMkLst>
            <pc:docMk/>
            <pc:sldMk cId="1600844274" sldId="1231"/>
            <ac:picMk id="5" creationId="{DA91B611-96B0-8E73-7937-CD8F919A3D74}"/>
          </ac:picMkLst>
        </pc:picChg>
      </pc:sldChg>
      <pc:sldChg chg="delSp modSp add replId">
        <pc:chgData name="MILHAM, ALEXANDER W 2d Lt USAF AETC AFIT/ENS" userId="S::alexander.milham.1@au.af.edu::10f775ff-d94e-4a44-ab62-f3a33b643b3a" providerId="AD" clId="Web-{4B3D878D-8B59-7C57-0817-9BE8E900F010}" dt="2023-04-11T14:39:07.477" v="925" actId="20577"/>
        <pc:sldMkLst>
          <pc:docMk/>
          <pc:sldMk cId="900499942" sldId="1232"/>
        </pc:sldMkLst>
        <pc:spChg chg="mod">
          <ac:chgData name="MILHAM, ALEXANDER W 2d Lt USAF AETC AFIT/ENS" userId="S::alexander.milham.1@au.af.edu::10f775ff-d94e-4a44-ab62-f3a33b643b3a" providerId="AD" clId="Web-{4B3D878D-8B59-7C57-0817-9BE8E900F010}" dt="2023-04-11T14:39:07.477" v="925" actId="20577"/>
          <ac:spMkLst>
            <pc:docMk/>
            <pc:sldMk cId="900499942" sldId="1232"/>
            <ac:spMk id="2" creationId="{4F160861-3D6C-D610-320C-007B2E383DD3}"/>
          </ac:spMkLst>
        </pc:spChg>
        <pc:picChg chg="del">
          <ac:chgData name="MILHAM, ALEXANDER W 2d Lt USAF AETC AFIT/ENS" userId="S::alexander.milham.1@au.af.edu::10f775ff-d94e-4a44-ab62-f3a33b643b3a" providerId="AD" clId="Web-{4B3D878D-8B59-7C57-0817-9BE8E900F010}" dt="2023-04-11T14:34:43.671" v="744"/>
          <ac:picMkLst>
            <pc:docMk/>
            <pc:sldMk cId="900499942" sldId="1232"/>
            <ac:picMk id="5" creationId="{DA91B611-96B0-8E73-7937-CD8F919A3D74}"/>
          </ac:picMkLst>
        </pc:picChg>
      </pc:sldChg>
      <pc:sldChg chg="addSp modSp">
        <pc:chgData name="MILHAM, ALEXANDER W 2d Lt USAF AETC AFIT/ENS" userId="S::alexander.milham.1@au.af.edu::10f775ff-d94e-4a44-ab62-f3a33b643b3a" providerId="AD" clId="Web-{4B3D878D-8B59-7C57-0817-9BE8E900F010}" dt="2023-04-11T14:55:47.947" v="1146" actId="1076"/>
        <pc:sldMkLst>
          <pc:docMk/>
          <pc:sldMk cId="368002252" sldId="1233"/>
        </pc:sldMkLst>
        <pc:spChg chg="mod">
          <ac:chgData name="MILHAM, ALEXANDER W 2d Lt USAF AETC AFIT/ENS" userId="S::alexander.milham.1@au.af.edu::10f775ff-d94e-4a44-ab62-f3a33b643b3a" providerId="AD" clId="Web-{4B3D878D-8B59-7C57-0817-9BE8E900F010}" dt="2023-04-11T14:53:31.615" v="1014" actId="20577"/>
          <ac:spMkLst>
            <pc:docMk/>
            <pc:sldMk cId="368002252" sldId="1233"/>
            <ac:spMk id="2" creationId="{6476090A-FD64-AD16-09B7-CDEC7C4D9868}"/>
          </ac:spMkLst>
        </pc:spChg>
        <pc:spChg chg="mod">
          <ac:chgData name="MILHAM, ALEXANDER W 2d Lt USAF AETC AFIT/ENS" userId="S::alexander.milham.1@au.af.edu::10f775ff-d94e-4a44-ab62-f3a33b643b3a" providerId="AD" clId="Web-{4B3D878D-8B59-7C57-0817-9BE8E900F010}" dt="2023-04-11T14:52:54.363" v="1009" actId="20577"/>
          <ac:spMkLst>
            <pc:docMk/>
            <pc:sldMk cId="368002252" sldId="1233"/>
            <ac:spMk id="8" creationId="{B05121BD-C958-AC0F-0B10-83615260CF5E}"/>
          </ac:spMkLst>
        </pc:spChg>
        <pc:spChg chg="mod">
          <ac:chgData name="MILHAM, ALEXANDER W 2d Lt USAF AETC AFIT/ENS" userId="S::alexander.milham.1@au.af.edu::10f775ff-d94e-4a44-ab62-f3a33b643b3a" providerId="AD" clId="Web-{4B3D878D-8B59-7C57-0817-9BE8E900F010}" dt="2023-04-11T14:54:36.836" v="1069" actId="20577"/>
          <ac:spMkLst>
            <pc:docMk/>
            <pc:sldMk cId="368002252" sldId="1233"/>
            <ac:spMk id="11" creationId="{CDA35977-554F-F841-D420-291003316412}"/>
          </ac:spMkLst>
        </pc:spChg>
        <pc:spChg chg="add mod">
          <ac:chgData name="MILHAM, ALEXANDER W 2d Lt USAF AETC AFIT/ENS" userId="S::alexander.milham.1@au.af.edu::10f775ff-d94e-4a44-ab62-f3a33b643b3a" providerId="AD" clId="Web-{4B3D878D-8B59-7C57-0817-9BE8E900F010}" dt="2023-04-11T14:53:47.240" v="1039" actId="20577"/>
          <ac:spMkLst>
            <pc:docMk/>
            <pc:sldMk cId="368002252" sldId="1233"/>
            <ac:spMk id="2936" creationId="{987508B9-C7A7-CAEB-56C7-B17F20945433}"/>
          </ac:spMkLst>
        </pc:spChg>
        <pc:spChg chg="add mod">
          <ac:chgData name="MILHAM, ALEXANDER W 2d Lt USAF AETC AFIT/ENS" userId="S::alexander.milham.1@au.af.edu::10f775ff-d94e-4a44-ab62-f3a33b643b3a" providerId="AD" clId="Web-{4B3D878D-8B59-7C57-0817-9BE8E900F010}" dt="2023-04-11T14:55:47.947" v="1146" actId="1076"/>
          <ac:spMkLst>
            <pc:docMk/>
            <pc:sldMk cId="368002252" sldId="1233"/>
            <ac:spMk id="2979" creationId="{7184B0A5-3D90-1F03-0370-25A64B9A5445}"/>
          </ac:spMkLst>
        </pc:spChg>
        <pc:graphicFrameChg chg="modGraphic">
          <ac:chgData name="MILHAM, ALEXANDER W 2d Lt USAF AETC AFIT/ENS" userId="S::alexander.milham.1@au.af.edu::10f775ff-d94e-4a44-ab62-f3a33b643b3a" providerId="AD" clId="Web-{4B3D878D-8B59-7C57-0817-9BE8E900F010}" dt="2023-04-11T14:49:31.388" v="987" actId="20577"/>
          <ac:graphicFrameMkLst>
            <pc:docMk/>
            <pc:sldMk cId="368002252" sldId="1233"/>
            <ac:graphicFrameMk id="6" creationId="{A23F7ADC-6EB7-9F7F-0B59-96B512E1CA82}"/>
          </ac:graphicFrameMkLst>
        </pc:graphicFrameChg>
      </pc:sldChg>
      <pc:sldChg chg="addSp modSp add replId">
        <pc:chgData name="MILHAM, ALEXANDER W 2d Lt USAF AETC AFIT/ENS" userId="S::alexander.milham.1@au.af.edu::10f775ff-d94e-4a44-ab62-f3a33b643b3a" providerId="AD" clId="Web-{4B3D878D-8B59-7C57-0817-9BE8E900F010}" dt="2023-04-11T14:39:47.134" v="936" actId="1076"/>
        <pc:sldMkLst>
          <pc:docMk/>
          <pc:sldMk cId="1646798491" sldId="1234"/>
        </pc:sldMkLst>
        <pc:spChg chg="mod">
          <ac:chgData name="MILHAM, ALEXANDER W 2d Lt USAF AETC AFIT/ENS" userId="S::alexander.milham.1@au.af.edu::10f775ff-d94e-4a44-ab62-f3a33b643b3a" providerId="AD" clId="Web-{4B3D878D-8B59-7C57-0817-9BE8E900F010}" dt="2023-04-11T14:39:18.399" v="928" actId="20577"/>
          <ac:spMkLst>
            <pc:docMk/>
            <pc:sldMk cId="1646798491" sldId="1234"/>
            <ac:spMk id="2" creationId="{4F160861-3D6C-D610-320C-007B2E383DD3}"/>
          </ac:spMkLst>
        </pc:spChg>
        <pc:picChg chg="add mod">
          <ac:chgData name="MILHAM, ALEXANDER W 2d Lt USAF AETC AFIT/ENS" userId="S::alexander.milham.1@au.af.edu::10f775ff-d94e-4a44-ab62-f3a33b643b3a" providerId="AD" clId="Web-{4B3D878D-8B59-7C57-0817-9BE8E900F010}" dt="2023-04-11T14:39:47.134" v="936" actId="1076"/>
          <ac:picMkLst>
            <pc:docMk/>
            <pc:sldMk cId="1646798491" sldId="1234"/>
            <ac:picMk id="5" creationId="{B269C333-A4D2-5CB5-9810-BAEFDC11CBCC}"/>
          </ac:picMkLst>
        </pc:picChg>
      </pc:sldChg>
      <pc:sldChg chg="addSp delSp modSp add replId">
        <pc:chgData name="MILHAM, ALEXANDER W 2d Lt USAF AETC AFIT/ENS" userId="S::alexander.milham.1@au.af.edu::10f775ff-d94e-4a44-ab62-f3a33b643b3a" providerId="AD" clId="Web-{4B3D878D-8B59-7C57-0817-9BE8E900F010}" dt="2023-04-11T14:43:54.877" v="959" actId="1076"/>
        <pc:sldMkLst>
          <pc:docMk/>
          <pc:sldMk cId="3031841456" sldId="1235"/>
        </pc:sldMkLst>
        <pc:spChg chg="add del mod">
          <ac:chgData name="MILHAM, ALEXANDER W 2d Lt USAF AETC AFIT/ENS" userId="S::alexander.milham.1@au.af.edu::10f775ff-d94e-4a44-ab62-f3a33b643b3a" providerId="AD" clId="Web-{4B3D878D-8B59-7C57-0817-9BE8E900F010}" dt="2023-04-11T14:42:58.312" v="951" actId="20577"/>
          <ac:spMkLst>
            <pc:docMk/>
            <pc:sldMk cId="3031841456" sldId="1235"/>
            <ac:spMk id="2" creationId="{4F160861-3D6C-D610-320C-007B2E383DD3}"/>
          </ac:spMkLst>
        </pc:spChg>
        <pc:spChg chg="add del mod">
          <ac:chgData name="MILHAM, ALEXANDER W 2d Lt USAF AETC AFIT/ENS" userId="S::alexander.milham.1@au.af.edu::10f775ff-d94e-4a44-ab62-f3a33b643b3a" providerId="AD" clId="Web-{4B3D878D-8B59-7C57-0817-9BE8E900F010}" dt="2023-04-11T14:42:57.469" v="949"/>
          <ac:spMkLst>
            <pc:docMk/>
            <pc:sldMk cId="3031841456" sldId="1235"/>
            <ac:spMk id="8" creationId="{DC0B7783-C4BE-DF1F-DC09-5639F2C33D8B}"/>
          </ac:spMkLst>
        </pc:spChg>
        <pc:picChg chg="del">
          <ac:chgData name="MILHAM, ALEXANDER W 2d Lt USAF AETC AFIT/ENS" userId="S::alexander.milham.1@au.af.edu::10f775ff-d94e-4a44-ab62-f3a33b643b3a" providerId="AD" clId="Web-{4B3D878D-8B59-7C57-0817-9BE8E900F010}" dt="2023-04-11T14:42:32.311" v="938"/>
          <ac:picMkLst>
            <pc:docMk/>
            <pc:sldMk cId="3031841456" sldId="1235"/>
            <ac:picMk id="5" creationId="{B269C333-A4D2-5CB5-9810-BAEFDC11CBCC}"/>
          </ac:picMkLst>
        </pc:picChg>
        <pc:picChg chg="add del mod">
          <ac:chgData name="MILHAM, ALEXANDER W 2d Lt USAF AETC AFIT/ENS" userId="S::alexander.milham.1@au.af.edu::10f775ff-d94e-4a44-ab62-f3a33b643b3a" providerId="AD" clId="Web-{4B3D878D-8B59-7C57-0817-9BE8E900F010}" dt="2023-04-11T14:43:01.547" v="954"/>
          <ac:picMkLst>
            <pc:docMk/>
            <pc:sldMk cId="3031841456" sldId="1235"/>
            <ac:picMk id="6" creationId="{79C887C2-50EA-0A03-BC32-DF309F7AAC9D}"/>
          </ac:picMkLst>
        </pc:picChg>
        <pc:picChg chg="add mod">
          <ac:chgData name="MILHAM, ALEXANDER W 2d Lt USAF AETC AFIT/ENS" userId="S::alexander.milham.1@au.af.edu::10f775ff-d94e-4a44-ab62-f3a33b643b3a" providerId="AD" clId="Web-{4B3D878D-8B59-7C57-0817-9BE8E900F010}" dt="2023-04-11T14:43:54.877" v="959" actId="1076"/>
          <ac:picMkLst>
            <pc:docMk/>
            <pc:sldMk cId="3031841456" sldId="1235"/>
            <ac:picMk id="9" creationId="{3BB5275D-33E7-2969-8EE7-9D827216000D}"/>
          </ac:picMkLst>
        </pc:picChg>
      </pc:sldChg>
    </pc:docChg>
  </pc:docChgLst>
  <pc:docChgLst>
    <pc:chgData name="OSWALD, CONNOR M 2d Lt USAF AETC AFIT/ENS" userId="S::connor.oswald.2@au.af.edu::dc6611fa-4c3d-4616-b097-620f82d8bdaf" providerId="AD" clId="Web-{1914714E-2634-4BE9-BFAD-2DE696346048}"/>
    <pc:docChg chg="addSld modSld">
      <pc:chgData name="OSWALD, CONNOR M 2d Lt USAF AETC AFIT/ENS" userId="S::connor.oswald.2@au.af.edu::dc6611fa-4c3d-4616-b097-620f82d8bdaf" providerId="AD" clId="Web-{1914714E-2634-4BE9-BFAD-2DE696346048}" dt="2023-04-11T14:55:57.361" v="1962" actId="20577"/>
      <pc:docMkLst>
        <pc:docMk/>
      </pc:docMkLst>
      <pc:sldChg chg="modSp new">
        <pc:chgData name="OSWALD, CONNOR M 2d Lt USAF AETC AFIT/ENS" userId="S::connor.oswald.2@au.af.edu::dc6611fa-4c3d-4616-b097-620f82d8bdaf" providerId="AD" clId="Web-{1914714E-2634-4BE9-BFAD-2DE696346048}" dt="2023-04-11T14:10:14.384" v="494" actId="20577"/>
        <pc:sldMkLst>
          <pc:docMk/>
          <pc:sldMk cId="392080137" sldId="1225"/>
        </pc:sldMkLst>
        <pc:spChg chg="mod">
          <ac:chgData name="OSWALD, CONNOR M 2d Lt USAF AETC AFIT/ENS" userId="S::connor.oswald.2@au.af.edu::dc6611fa-4c3d-4616-b097-620f82d8bdaf" providerId="AD" clId="Web-{1914714E-2634-4BE9-BFAD-2DE696346048}" dt="2023-04-11T14:10:14.384" v="494" actId="20577"/>
          <ac:spMkLst>
            <pc:docMk/>
            <pc:sldMk cId="392080137" sldId="1225"/>
            <ac:spMk id="2" creationId="{F801BCAA-5A59-6317-2352-D602AB306898}"/>
          </ac:spMkLst>
        </pc:spChg>
        <pc:spChg chg="mod">
          <ac:chgData name="OSWALD, CONNOR M 2d Lt USAF AETC AFIT/ENS" userId="S::connor.oswald.2@au.af.edu::dc6611fa-4c3d-4616-b097-620f82d8bdaf" providerId="AD" clId="Web-{1914714E-2634-4BE9-BFAD-2DE696346048}" dt="2023-04-11T14:00:21.415" v="13" actId="20577"/>
          <ac:spMkLst>
            <pc:docMk/>
            <pc:sldMk cId="392080137" sldId="1225"/>
            <ac:spMk id="4" creationId="{9D2B4705-CCDA-4CA9-E037-AF727FABC2E0}"/>
          </ac:spMkLst>
        </pc:spChg>
      </pc:sldChg>
      <pc:sldChg chg="addSp modSp new">
        <pc:chgData name="OSWALD, CONNOR M 2d Lt USAF AETC AFIT/ENS" userId="S::connor.oswald.2@au.af.edu::dc6611fa-4c3d-4616-b097-620f82d8bdaf" providerId="AD" clId="Web-{1914714E-2634-4BE9-BFAD-2DE696346048}" dt="2023-04-11T14:22:40.700" v="1011" actId="1076"/>
        <pc:sldMkLst>
          <pc:docMk/>
          <pc:sldMk cId="2592478329" sldId="1227"/>
        </pc:sldMkLst>
        <pc:spChg chg="mod">
          <ac:chgData name="OSWALD, CONNOR M 2d Lt USAF AETC AFIT/ENS" userId="S::connor.oswald.2@au.af.edu::dc6611fa-4c3d-4616-b097-620f82d8bdaf" providerId="AD" clId="Web-{1914714E-2634-4BE9-BFAD-2DE696346048}" dt="2023-04-11T14:22:36.513" v="1010" actId="1076"/>
          <ac:spMkLst>
            <pc:docMk/>
            <pc:sldMk cId="2592478329" sldId="1227"/>
            <ac:spMk id="2" creationId="{67D69599-6BCE-7FAE-B5A8-6291B4EAA498}"/>
          </ac:spMkLst>
        </pc:spChg>
        <pc:spChg chg="mod">
          <ac:chgData name="OSWALD, CONNOR M 2d Lt USAF AETC AFIT/ENS" userId="S::connor.oswald.2@au.af.edu::dc6611fa-4c3d-4616-b097-620f82d8bdaf" providerId="AD" clId="Web-{1914714E-2634-4BE9-BFAD-2DE696346048}" dt="2023-04-11T14:11:56.043" v="523" actId="20577"/>
          <ac:spMkLst>
            <pc:docMk/>
            <pc:sldMk cId="2592478329" sldId="1227"/>
            <ac:spMk id="4" creationId="{A91DFE8F-9CBE-76E7-E269-8FE1531B1188}"/>
          </ac:spMkLst>
        </pc:spChg>
        <pc:picChg chg="add mod">
          <ac:chgData name="OSWALD, CONNOR M 2d Lt USAF AETC AFIT/ENS" userId="S::connor.oswald.2@au.af.edu::dc6611fa-4c3d-4616-b097-620f82d8bdaf" providerId="AD" clId="Web-{1914714E-2634-4BE9-BFAD-2DE696346048}" dt="2023-04-11T14:22:40.700" v="1011" actId="1076"/>
          <ac:picMkLst>
            <pc:docMk/>
            <pc:sldMk cId="2592478329" sldId="1227"/>
            <ac:picMk id="5" creationId="{FD02E918-72F7-7710-09F2-11F20F4BAEBE}"/>
          </ac:picMkLst>
        </pc:picChg>
      </pc:sldChg>
      <pc:sldChg chg="modSp new">
        <pc:chgData name="OSWALD, CONNOR M 2d Lt USAF AETC AFIT/ENS" userId="S::connor.oswald.2@au.af.edu::dc6611fa-4c3d-4616-b097-620f82d8bdaf" providerId="AD" clId="Web-{1914714E-2634-4BE9-BFAD-2DE696346048}" dt="2023-04-11T14:55:57.361" v="1962" actId="20577"/>
        <pc:sldMkLst>
          <pc:docMk/>
          <pc:sldMk cId="1396206295" sldId="1229"/>
        </pc:sldMkLst>
        <pc:spChg chg="mod">
          <ac:chgData name="OSWALD, CONNOR M 2d Lt USAF AETC AFIT/ENS" userId="S::connor.oswald.2@au.af.edu::dc6611fa-4c3d-4616-b097-620f82d8bdaf" providerId="AD" clId="Web-{1914714E-2634-4BE9-BFAD-2DE696346048}" dt="2023-04-11T14:55:57.361" v="1962" actId="20577"/>
          <ac:spMkLst>
            <pc:docMk/>
            <pc:sldMk cId="1396206295" sldId="1229"/>
            <ac:spMk id="2" creationId="{5449BDA8-91A6-1F31-2D01-5CB6028C1D42}"/>
          </ac:spMkLst>
        </pc:spChg>
        <pc:spChg chg="mod">
          <ac:chgData name="OSWALD, CONNOR M 2d Lt USAF AETC AFIT/ENS" userId="S::connor.oswald.2@au.af.edu::dc6611fa-4c3d-4616-b097-620f82d8bdaf" providerId="AD" clId="Web-{1914714E-2634-4BE9-BFAD-2DE696346048}" dt="2023-04-11T14:24:42.703" v="1029" actId="20577"/>
          <ac:spMkLst>
            <pc:docMk/>
            <pc:sldMk cId="1396206295" sldId="1229"/>
            <ac:spMk id="4" creationId="{57A5D7F5-B22A-AF8D-35D6-DE631DB070A6}"/>
          </ac:spMkLst>
        </pc:spChg>
      </pc:sldChg>
      <pc:sldChg chg="addSp delSp modSp add replId">
        <pc:chgData name="OSWALD, CONNOR M 2d Lt USAF AETC AFIT/ENS" userId="S::connor.oswald.2@au.af.edu::dc6611fa-4c3d-4616-b097-620f82d8bdaf" providerId="AD" clId="Web-{1914714E-2634-4BE9-BFAD-2DE696346048}" dt="2023-04-11T14:51:34.932" v="1957" actId="1076"/>
        <pc:sldMkLst>
          <pc:docMk/>
          <pc:sldMk cId="368002252" sldId="1233"/>
        </pc:sldMkLst>
        <pc:spChg chg="mod">
          <ac:chgData name="OSWALD, CONNOR M 2d Lt USAF AETC AFIT/ENS" userId="S::connor.oswald.2@au.af.edu::dc6611fa-4c3d-4616-b097-620f82d8bdaf" providerId="AD" clId="Web-{1914714E-2634-4BE9-BFAD-2DE696346048}" dt="2023-04-11T14:50:03.180" v="1956" actId="1076"/>
          <ac:spMkLst>
            <pc:docMk/>
            <pc:sldMk cId="368002252" sldId="1233"/>
            <ac:spMk id="2" creationId="{6476090A-FD64-AD16-09B7-CDEC7C4D9868}"/>
          </ac:spMkLst>
        </pc:spChg>
        <pc:spChg chg="mod">
          <ac:chgData name="OSWALD, CONNOR M 2d Lt USAF AETC AFIT/ENS" userId="S::connor.oswald.2@au.af.edu::dc6611fa-4c3d-4616-b097-620f82d8bdaf" providerId="AD" clId="Web-{1914714E-2634-4BE9-BFAD-2DE696346048}" dt="2023-04-11T14:49:24.851" v="1951" actId="1076"/>
          <ac:spMkLst>
            <pc:docMk/>
            <pc:sldMk cId="368002252" sldId="1233"/>
            <ac:spMk id="8" creationId="{B05121BD-C958-AC0F-0B10-83615260CF5E}"/>
          </ac:spMkLst>
        </pc:spChg>
        <pc:spChg chg="del">
          <ac:chgData name="OSWALD, CONNOR M 2d Lt USAF AETC AFIT/ENS" userId="S::connor.oswald.2@au.af.edu::dc6611fa-4c3d-4616-b097-620f82d8bdaf" providerId="AD" clId="Web-{1914714E-2634-4BE9-BFAD-2DE696346048}" dt="2023-04-11T14:38:05.865" v="1666"/>
          <ac:spMkLst>
            <pc:docMk/>
            <pc:sldMk cId="368002252" sldId="1233"/>
            <ac:spMk id="9" creationId="{424EA2C4-008E-246B-8477-ACF26EB14ED1}"/>
          </ac:spMkLst>
        </pc:spChg>
        <pc:spChg chg="mod">
          <ac:chgData name="OSWALD, CONNOR M 2d Lt USAF AETC AFIT/ENS" userId="S::connor.oswald.2@au.af.edu::dc6611fa-4c3d-4616-b097-620f82d8bdaf" providerId="AD" clId="Web-{1914714E-2634-4BE9-BFAD-2DE696346048}" dt="2023-04-11T14:51:34.932" v="1957" actId="1076"/>
          <ac:spMkLst>
            <pc:docMk/>
            <pc:sldMk cId="368002252" sldId="1233"/>
            <ac:spMk id="10" creationId="{8C0A20A2-2670-4C65-4DAB-2E08A8D6A4BD}"/>
          </ac:spMkLst>
        </pc:spChg>
        <pc:spChg chg="mod">
          <ac:chgData name="OSWALD, CONNOR M 2d Lt USAF AETC AFIT/ENS" userId="S::connor.oswald.2@au.af.edu::dc6611fa-4c3d-4616-b097-620f82d8bdaf" providerId="AD" clId="Web-{1914714E-2634-4BE9-BFAD-2DE696346048}" dt="2023-04-11T14:49:31.617" v="1953" actId="1076"/>
          <ac:spMkLst>
            <pc:docMk/>
            <pc:sldMk cId="368002252" sldId="1233"/>
            <ac:spMk id="11" creationId="{CDA35977-554F-F841-D420-291003316412}"/>
          </ac:spMkLst>
        </pc:spChg>
        <pc:spChg chg="add mod">
          <ac:chgData name="OSWALD, CONNOR M 2d Lt USAF AETC AFIT/ENS" userId="S::connor.oswald.2@au.af.edu::dc6611fa-4c3d-4616-b097-620f82d8bdaf" providerId="AD" clId="Web-{1914714E-2634-4BE9-BFAD-2DE696346048}" dt="2023-04-11T14:49:34.789" v="1954" actId="1076"/>
          <ac:spMkLst>
            <pc:docMk/>
            <pc:sldMk cId="368002252" sldId="1233"/>
            <ac:spMk id="2351" creationId="{816E013D-2691-C53F-BFDE-50C5EB9FD445}"/>
          </ac:spMkLst>
        </pc:spChg>
        <pc:graphicFrameChg chg="add del mod modGraphic">
          <ac:chgData name="OSWALD, CONNOR M 2d Lt USAF AETC AFIT/ENS" userId="S::connor.oswald.2@au.af.edu::dc6611fa-4c3d-4616-b097-620f82d8bdaf" providerId="AD" clId="Web-{1914714E-2634-4BE9-BFAD-2DE696346048}" dt="2023-04-11T14:42:24.215" v="1872" actId="20577"/>
          <ac:graphicFrameMkLst>
            <pc:docMk/>
            <pc:sldMk cId="368002252" sldId="1233"/>
            <ac:graphicFrameMk id="6" creationId="{A23F7ADC-6EB7-9F7F-0B59-96B512E1CA82}"/>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526FAF-788A-4B3D-AB2E-20D8026718C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7D425A5-FB35-4FA9-9764-66B94D248229}">
      <dgm:prSet phldrT="[Text]" custT="1"/>
      <dgm:spPr/>
      <dgm:t>
        <a:bodyPr/>
        <a:lstStyle/>
        <a:p>
          <a:r>
            <a:rPr lang="en-US" sz="1800"/>
            <a:t>Pilot Retention Problem</a:t>
          </a:r>
        </a:p>
      </dgm:t>
    </dgm:pt>
    <dgm:pt modelId="{F280ABBF-83DF-4E10-A923-415AED96D919}" type="parTrans" cxnId="{D3F52342-FCBD-4DC9-90CF-AA4281022FFB}">
      <dgm:prSet/>
      <dgm:spPr/>
      <dgm:t>
        <a:bodyPr/>
        <a:lstStyle/>
        <a:p>
          <a:endParaRPr lang="en-US" sz="1400"/>
        </a:p>
      </dgm:t>
    </dgm:pt>
    <dgm:pt modelId="{73F093A8-67EC-4165-9F8C-E757CFEDC067}" type="sibTrans" cxnId="{D3F52342-FCBD-4DC9-90CF-AA4281022FFB}">
      <dgm:prSet/>
      <dgm:spPr/>
      <dgm:t>
        <a:bodyPr/>
        <a:lstStyle/>
        <a:p>
          <a:endParaRPr lang="en-US" sz="1400"/>
        </a:p>
      </dgm:t>
    </dgm:pt>
    <dgm:pt modelId="{9E39E085-FD24-46C8-BA33-B08C8C605FFB}">
      <dgm:prSet phldrT="[Text]" custT="1"/>
      <dgm:spPr/>
      <dgm:t>
        <a:bodyPr/>
        <a:lstStyle/>
        <a:p>
          <a:r>
            <a:rPr lang="en-US" sz="1800"/>
            <a:t>Metrics</a:t>
          </a:r>
        </a:p>
      </dgm:t>
    </dgm:pt>
    <dgm:pt modelId="{5D308BE5-2257-4212-9CC3-CF6252E2D10B}" type="parTrans" cxnId="{64FD2358-75E5-4349-A252-36C6D39F0690}">
      <dgm:prSet/>
      <dgm:spPr/>
      <dgm:t>
        <a:bodyPr/>
        <a:lstStyle/>
        <a:p>
          <a:endParaRPr lang="en-US" sz="1400"/>
        </a:p>
      </dgm:t>
    </dgm:pt>
    <dgm:pt modelId="{2C1EB17C-B1BC-4438-B305-638C3CBC8DEA}" type="sibTrans" cxnId="{64FD2358-75E5-4349-A252-36C6D39F0690}">
      <dgm:prSet/>
      <dgm:spPr/>
      <dgm:t>
        <a:bodyPr/>
        <a:lstStyle/>
        <a:p>
          <a:endParaRPr lang="en-US" sz="1400"/>
        </a:p>
      </dgm:t>
    </dgm:pt>
    <dgm:pt modelId="{0883EE66-3C06-4DFE-9D4A-F63E9B1A31FD}">
      <dgm:prSet phldrT="[Text]" custT="1"/>
      <dgm:spPr/>
      <dgm:t>
        <a:bodyPr/>
        <a:lstStyle/>
        <a:p>
          <a:r>
            <a:rPr lang="en-US" sz="1800"/>
            <a:t>Pilot Training</a:t>
          </a:r>
        </a:p>
      </dgm:t>
    </dgm:pt>
    <dgm:pt modelId="{8444340B-F763-4B9D-BFD9-16DCDABC2E5E}" type="parTrans" cxnId="{9C954B9F-2AEC-420B-A2B0-98779D52D923}">
      <dgm:prSet/>
      <dgm:spPr/>
      <dgm:t>
        <a:bodyPr/>
        <a:lstStyle/>
        <a:p>
          <a:endParaRPr lang="en-US" sz="1400"/>
        </a:p>
      </dgm:t>
    </dgm:pt>
    <dgm:pt modelId="{1C4EE2C3-A588-47D3-8A02-4E2DBFA0A0F1}" type="sibTrans" cxnId="{9C954B9F-2AEC-420B-A2B0-98779D52D923}">
      <dgm:prSet/>
      <dgm:spPr/>
      <dgm:t>
        <a:bodyPr/>
        <a:lstStyle/>
        <a:p>
          <a:endParaRPr lang="en-US" sz="1400"/>
        </a:p>
      </dgm:t>
    </dgm:pt>
    <dgm:pt modelId="{125F0B4C-BA5D-4003-A209-C42767866696}">
      <dgm:prSet phldrT="[Text]" custT="1"/>
      <dgm:spPr/>
      <dgm:t>
        <a:bodyPr/>
        <a:lstStyle/>
        <a:p>
          <a:r>
            <a:rPr lang="en-US" sz="1800"/>
            <a:t>Officer Attrition</a:t>
          </a:r>
        </a:p>
      </dgm:t>
    </dgm:pt>
    <dgm:pt modelId="{8C970982-6AFA-48E4-AE49-A1C280129C2C}" type="parTrans" cxnId="{F9895E4A-7973-4A91-AE43-08E2B92095BF}">
      <dgm:prSet/>
      <dgm:spPr/>
      <dgm:t>
        <a:bodyPr/>
        <a:lstStyle/>
        <a:p>
          <a:endParaRPr lang="en-US" sz="1400"/>
        </a:p>
      </dgm:t>
    </dgm:pt>
    <dgm:pt modelId="{BC6A4FCA-C773-48B5-9C11-8E1A16A5FBF5}" type="sibTrans" cxnId="{F9895E4A-7973-4A91-AE43-08E2B92095BF}">
      <dgm:prSet/>
      <dgm:spPr/>
      <dgm:t>
        <a:bodyPr/>
        <a:lstStyle/>
        <a:p>
          <a:endParaRPr lang="en-US" sz="1400"/>
        </a:p>
      </dgm:t>
    </dgm:pt>
    <dgm:pt modelId="{80A737A7-C504-4915-BC7D-9E484E44B362}">
      <dgm:prSet phldrT="[Text]" custT="1"/>
      <dgm:spPr/>
      <dgm:t>
        <a:bodyPr/>
        <a:lstStyle/>
        <a:p>
          <a:r>
            <a:rPr lang="en-US" sz="1800"/>
            <a:t>Psychological/HRM</a:t>
          </a:r>
        </a:p>
      </dgm:t>
    </dgm:pt>
    <dgm:pt modelId="{6C5BA9F4-DF79-4722-A639-E2BAA5AAF6B4}" type="parTrans" cxnId="{2AA3DE0B-E63F-4CBB-9CD6-2166AEA3A2F4}">
      <dgm:prSet/>
      <dgm:spPr/>
      <dgm:t>
        <a:bodyPr/>
        <a:lstStyle/>
        <a:p>
          <a:endParaRPr lang="en-US" sz="1400"/>
        </a:p>
      </dgm:t>
    </dgm:pt>
    <dgm:pt modelId="{41E590CA-F1B6-4E31-90A8-4A7AEDA24E67}" type="sibTrans" cxnId="{2AA3DE0B-E63F-4CBB-9CD6-2166AEA3A2F4}">
      <dgm:prSet/>
      <dgm:spPr/>
      <dgm:t>
        <a:bodyPr/>
        <a:lstStyle/>
        <a:p>
          <a:endParaRPr lang="en-US" sz="1400"/>
        </a:p>
      </dgm:t>
    </dgm:pt>
    <dgm:pt modelId="{309E604F-0BEE-4BD7-9A52-5A80FCD4B9B4}">
      <dgm:prSet phldrT="[Text]" custT="1"/>
      <dgm:spPr/>
      <dgm:t>
        <a:bodyPr/>
        <a:lstStyle/>
        <a:p>
          <a:r>
            <a:rPr lang="en-US" sz="1800"/>
            <a:t>Economic</a:t>
          </a:r>
        </a:p>
      </dgm:t>
    </dgm:pt>
    <dgm:pt modelId="{7D8BF9F9-F0E9-42B3-BA37-2012990DAB21}" type="parTrans" cxnId="{216892D1-3B96-4879-8DA1-8D6F46B1A74A}">
      <dgm:prSet/>
      <dgm:spPr/>
      <dgm:t>
        <a:bodyPr/>
        <a:lstStyle/>
        <a:p>
          <a:endParaRPr lang="en-US" sz="1400"/>
        </a:p>
      </dgm:t>
    </dgm:pt>
    <dgm:pt modelId="{6F86D374-1A1A-4643-8BF7-CEBA6E9A8ED8}" type="sibTrans" cxnId="{216892D1-3B96-4879-8DA1-8D6F46B1A74A}">
      <dgm:prSet/>
      <dgm:spPr/>
      <dgm:t>
        <a:bodyPr/>
        <a:lstStyle/>
        <a:p>
          <a:endParaRPr lang="en-US" sz="1400"/>
        </a:p>
      </dgm:t>
    </dgm:pt>
    <dgm:pt modelId="{55AFA9F2-76EB-4E6D-A5FC-C633A73210CF}">
      <dgm:prSet phldrT="[Text]" custT="1"/>
      <dgm:spPr/>
      <dgm:t>
        <a:bodyPr/>
        <a:lstStyle/>
        <a:p>
          <a:r>
            <a:rPr lang="en-US" sz="1800"/>
            <a:t>Enlisted Attrition</a:t>
          </a:r>
        </a:p>
      </dgm:t>
    </dgm:pt>
    <dgm:pt modelId="{5DC2AF4D-36EF-4C33-B9F6-1931CCF35005}" type="parTrans" cxnId="{74744A6A-A644-42D7-BEB5-2E1761234C0B}">
      <dgm:prSet/>
      <dgm:spPr/>
      <dgm:t>
        <a:bodyPr/>
        <a:lstStyle/>
        <a:p>
          <a:endParaRPr lang="en-US"/>
        </a:p>
      </dgm:t>
    </dgm:pt>
    <dgm:pt modelId="{D38BCF65-7890-4228-A9FA-3C102CBAB629}" type="sibTrans" cxnId="{74744A6A-A644-42D7-BEB5-2E1761234C0B}">
      <dgm:prSet/>
      <dgm:spPr/>
      <dgm:t>
        <a:bodyPr/>
        <a:lstStyle/>
        <a:p>
          <a:endParaRPr lang="en-US"/>
        </a:p>
      </dgm:t>
    </dgm:pt>
    <dgm:pt modelId="{C5C07D9E-B2B2-495A-9025-72B1AFF33EEE}" type="pres">
      <dgm:prSet presAssocID="{73526FAF-788A-4B3D-AB2E-20D8026718C2}" presName="hierChild1" presStyleCnt="0">
        <dgm:presLayoutVars>
          <dgm:orgChart val="1"/>
          <dgm:chPref val="1"/>
          <dgm:dir/>
          <dgm:animOne val="branch"/>
          <dgm:animLvl val="lvl"/>
          <dgm:resizeHandles/>
        </dgm:presLayoutVars>
      </dgm:prSet>
      <dgm:spPr/>
    </dgm:pt>
    <dgm:pt modelId="{CB3EB6E1-B70A-4CF9-B5FC-30F95B340D66}" type="pres">
      <dgm:prSet presAssocID="{87D425A5-FB35-4FA9-9764-66B94D248229}" presName="hierRoot1" presStyleCnt="0">
        <dgm:presLayoutVars>
          <dgm:hierBranch val="init"/>
        </dgm:presLayoutVars>
      </dgm:prSet>
      <dgm:spPr/>
    </dgm:pt>
    <dgm:pt modelId="{1ACBE356-164B-4B52-92C1-75741EF929A9}" type="pres">
      <dgm:prSet presAssocID="{87D425A5-FB35-4FA9-9764-66B94D248229}" presName="rootComposite1" presStyleCnt="0"/>
      <dgm:spPr/>
    </dgm:pt>
    <dgm:pt modelId="{AFEEFE29-F937-456E-AB71-1B9D16AF84BC}" type="pres">
      <dgm:prSet presAssocID="{87D425A5-FB35-4FA9-9764-66B94D248229}" presName="rootText1" presStyleLbl="node0" presStyleIdx="0" presStyleCnt="1" custLinFactNeighborX="0" custLinFactNeighborY="-70663">
        <dgm:presLayoutVars>
          <dgm:chPref val="3"/>
        </dgm:presLayoutVars>
      </dgm:prSet>
      <dgm:spPr/>
    </dgm:pt>
    <dgm:pt modelId="{C0632E3B-A93F-46AF-BD08-58924BA2EEA1}" type="pres">
      <dgm:prSet presAssocID="{87D425A5-FB35-4FA9-9764-66B94D248229}" presName="rootConnector1" presStyleLbl="node1" presStyleIdx="0" presStyleCnt="0"/>
      <dgm:spPr/>
    </dgm:pt>
    <dgm:pt modelId="{B710B2CB-BB96-4114-80A3-4BB4168F2D00}" type="pres">
      <dgm:prSet presAssocID="{87D425A5-FB35-4FA9-9764-66B94D248229}" presName="hierChild2" presStyleCnt="0"/>
      <dgm:spPr/>
    </dgm:pt>
    <dgm:pt modelId="{B7A37B5D-C38B-4920-996C-C536C154178C}" type="pres">
      <dgm:prSet presAssocID="{5D308BE5-2257-4212-9CC3-CF6252E2D10B}" presName="Name37" presStyleLbl="parChTrans1D2" presStyleIdx="0" presStyleCnt="4"/>
      <dgm:spPr/>
    </dgm:pt>
    <dgm:pt modelId="{599E5F90-AA63-4E3B-9546-3FDD803E34DB}" type="pres">
      <dgm:prSet presAssocID="{9E39E085-FD24-46C8-BA33-B08C8C605FFB}" presName="hierRoot2" presStyleCnt="0">
        <dgm:presLayoutVars>
          <dgm:hierBranch val="init"/>
        </dgm:presLayoutVars>
      </dgm:prSet>
      <dgm:spPr/>
    </dgm:pt>
    <dgm:pt modelId="{B6AD704A-3538-44EB-A197-AC2D5CF56603}" type="pres">
      <dgm:prSet presAssocID="{9E39E085-FD24-46C8-BA33-B08C8C605FFB}" presName="rootComposite" presStyleCnt="0"/>
      <dgm:spPr/>
    </dgm:pt>
    <dgm:pt modelId="{E5DD1FA1-EE56-496F-A639-A3F50B15ABA4}" type="pres">
      <dgm:prSet presAssocID="{9E39E085-FD24-46C8-BA33-B08C8C605FFB}" presName="rootText" presStyleLbl="node2" presStyleIdx="0" presStyleCnt="4" custScaleX="80808" custScaleY="80534">
        <dgm:presLayoutVars>
          <dgm:chPref val="3"/>
        </dgm:presLayoutVars>
      </dgm:prSet>
      <dgm:spPr/>
    </dgm:pt>
    <dgm:pt modelId="{68E409EC-A93C-4F7E-9FF9-9CE194A18F57}" type="pres">
      <dgm:prSet presAssocID="{9E39E085-FD24-46C8-BA33-B08C8C605FFB}" presName="rootConnector" presStyleLbl="node2" presStyleIdx="0" presStyleCnt="4"/>
      <dgm:spPr/>
    </dgm:pt>
    <dgm:pt modelId="{EFB69DAF-3D1D-4825-86C1-7FB9F27E7E13}" type="pres">
      <dgm:prSet presAssocID="{9E39E085-FD24-46C8-BA33-B08C8C605FFB}" presName="hierChild4" presStyleCnt="0"/>
      <dgm:spPr/>
    </dgm:pt>
    <dgm:pt modelId="{55C792F0-84C8-4EAF-BF1E-BC0504844349}" type="pres">
      <dgm:prSet presAssocID="{7D8BF9F9-F0E9-42B3-BA37-2012990DAB21}" presName="Name37" presStyleLbl="parChTrans1D3" presStyleIdx="0" presStyleCnt="2"/>
      <dgm:spPr/>
    </dgm:pt>
    <dgm:pt modelId="{0D1D31C2-A226-4877-AC94-9B6779354B9B}" type="pres">
      <dgm:prSet presAssocID="{309E604F-0BEE-4BD7-9A52-5A80FCD4B9B4}" presName="hierRoot2" presStyleCnt="0">
        <dgm:presLayoutVars>
          <dgm:hierBranch val="init"/>
        </dgm:presLayoutVars>
      </dgm:prSet>
      <dgm:spPr/>
    </dgm:pt>
    <dgm:pt modelId="{97B27C7E-D574-4464-9EA3-E82C6215BFB1}" type="pres">
      <dgm:prSet presAssocID="{309E604F-0BEE-4BD7-9A52-5A80FCD4B9B4}" presName="rootComposite" presStyleCnt="0"/>
      <dgm:spPr/>
    </dgm:pt>
    <dgm:pt modelId="{94947440-CD3B-4A84-B724-26B751D0E7C6}" type="pres">
      <dgm:prSet presAssocID="{309E604F-0BEE-4BD7-9A52-5A80FCD4B9B4}" presName="rootText" presStyleLbl="node3" presStyleIdx="0" presStyleCnt="2" custScaleX="66863" custScaleY="76198">
        <dgm:presLayoutVars>
          <dgm:chPref val="3"/>
        </dgm:presLayoutVars>
      </dgm:prSet>
      <dgm:spPr/>
    </dgm:pt>
    <dgm:pt modelId="{74651348-FB4F-45E3-819D-3AD3AD60135A}" type="pres">
      <dgm:prSet presAssocID="{309E604F-0BEE-4BD7-9A52-5A80FCD4B9B4}" presName="rootConnector" presStyleLbl="node3" presStyleIdx="0" presStyleCnt="2"/>
      <dgm:spPr/>
    </dgm:pt>
    <dgm:pt modelId="{6098570A-E37B-4F3D-A974-D7BD4976B089}" type="pres">
      <dgm:prSet presAssocID="{309E604F-0BEE-4BD7-9A52-5A80FCD4B9B4}" presName="hierChild4" presStyleCnt="0"/>
      <dgm:spPr/>
    </dgm:pt>
    <dgm:pt modelId="{60B198DC-80C0-4822-AE3A-7EF7DE7DE4FD}" type="pres">
      <dgm:prSet presAssocID="{309E604F-0BEE-4BD7-9A52-5A80FCD4B9B4}" presName="hierChild5" presStyleCnt="0"/>
      <dgm:spPr/>
    </dgm:pt>
    <dgm:pt modelId="{790C0539-B2D4-4715-B724-63E49D607950}" type="pres">
      <dgm:prSet presAssocID="{6C5BA9F4-DF79-4722-A639-E2BAA5AAF6B4}" presName="Name37" presStyleLbl="parChTrans1D3" presStyleIdx="1" presStyleCnt="2"/>
      <dgm:spPr/>
    </dgm:pt>
    <dgm:pt modelId="{8F92F703-01E5-46E2-9C84-921A5E190FCF}" type="pres">
      <dgm:prSet presAssocID="{80A737A7-C504-4915-BC7D-9E484E44B362}" presName="hierRoot2" presStyleCnt="0">
        <dgm:presLayoutVars>
          <dgm:hierBranch val="init"/>
        </dgm:presLayoutVars>
      </dgm:prSet>
      <dgm:spPr/>
    </dgm:pt>
    <dgm:pt modelId="{A444AB55-EDB5-42E6-9342-648EB3528D93}" type="pres">
      <dgm:prSet presAssocID="{80A737A7-C504-4915-BC7D-9E484E44B362}" presName="rootComposite" presStyleCnt="0"/>
      <dgm:spPr/>
    </dgm:pt>
    <dgm:pt modelId="{4303C587-BE6A-4500-B61B-D1F63E739AE0}" type="pres">
      <dgm:prSet presAssocID="{80A737A7-C504-4915-BC7D-9E484E44B362}" presName="rootText" presStyleLbl="node3" presStyleIdx="1" presStyleCnt="2" custScaleX="88456" custScaleY="63302" custLinFactNeighborX="-6107" custLinFactNeighborY="70109">
        <dgm:presLayoutVars>
          <dgm:chPref val="3"/>
        </dgm:presLayoutVars>
      </dgm:prSet>
      <dgm:spPr/>
    </dgm:pt>
    <dgm:pt modelId="{97870BD1-C95D-41AE-9CEC-2B4D7D4D87ED}" type="pres">
      <dgm:prSet presAssocID="{80A737A7-C504-4915-BC7D-9E484E44B362}" presName="rootConnector" presStyleLbl="node3" presStyleIdx="1" presStyleCnt="2"/>
      <dgm:spPr/>
    </dgm:pt>
    <dgm:pt modelId="{372097BF-7D8F-4930-B178-5B2832FF18E7}" type="pres">
      <dgm:prSet presAssocID="{80A737A7-C504-4915-BC7D-9E484E44B362}" presName="hierChild4" presStyleCnt="0"/>
      <dgm:spPr/>
    </dgm:pt>
    <dgm:pt modelId="{C077479B-703C-4521-A069-1D38AA62D712}" type="pres">
      <dgm:prSet presAssocID="{80A737A7-C504-4915-BC7D-9E484E44B362}" presName="hierChild5" presStyleCnt="0"/>
      <dgm:spPr/>
    </dgm:pt>
    <dgm:pt modelId="{81936F64-819D-4B4D-BCA9-D5DFE906E9E3}" type="pres">
      <dgm:prSet presAssocID="{9E39E085-FD24-46C8-BA33-B08C8C605FFB}" presName="hierChild5" presStyleCnt="0"/>
      <dgm:spPr/>
    </dgm:pt>
    <dgm:pt modelId="{D6024751-E2FF-4FF8-9BAE-3D4A50325348}" type="pres">
      <dgm:prSet presAssocID="{8444340B-F763-4B9D-BFD9-16DCDABC2E5E}" presName="Name37" presStyleLbl="parChTrans1D2" presStyleIdx="1" presStyleCnt="4"/>
      <dgm:spPr/>
    </dgm:pt>
    <dgm:pt modelId="{ADD01A9F-1723-4B34-95C1-898D83354CA1}" type="pres">
      <dgm:prSet presAssocID="{0883EE66-3C06-4DFE-9D4A-F63E9B1A31FD}" presName="hierRoot2" presStyleCnt="0">
        <dgm:presLayoutVars>
          <dgm:hierBranch val="init"/>
        </dgm:presLayoutVars>
      </dgm:prSet>
      <dgm:spPr/>
    </dgm:pt>
    <dgm:pt modelId="{4B769370-F755-4FAB-9E2A-AFAD96B3FE89}" type="pres">
      <dgm:prSet presAssocID="{0883EE66-3C06-4DFE-9D4A-F63E9B1A31FD}" presName="rootComposite" presStyleCnt="0"/>
      <dgm:spPr/>
    </dgm:pt>
    <dgm:pt modelId="{F61A5886-B967-4BE1-9D60-A8074132CC86}" type="pres">
      <dgm:prSet presAssocID="{0883EE66-3C06-4DFE-9D4A-F63E9B1A31FD}" presName="rootText" presStyleLbl="node2" presStyleIdx="1" presStyleCnt="4" custScaleX="69962" custScaleY="63186">
        <dgm:presLayoutVars>
          <dgm:chPref val="3"/>
        </dgm:presLayoutVars>
      </dgm:prSet>
      <dgm:spPr/>
    </dgm:pt>
    <dgm:pt modelId="{05A3885F-FB0A-4153-9CD1-93178EC9EC05}" type="pres">
      <dgm:prSet presAssocID="{0883EE66-3C06-4DFE-9D4A-F63E9B1A31FD}" presName="rootConnector" presStyleLbl="node2" presStyleIdx="1" presStyleCnt="4"/>
      <dgm:spPr/>
    </dgm:pt>
    <dgm:pt modelId="{475172A5-93E9-40DD-9E4E-C7DA45A7F5C5}" type="pres">
      <dgm:prSet presAssocID="{0883EE66-3C06-4DFE-9D4A-F63E9B1A31FD}" presName="hierChild4" presStyleCnt="0"/>
      <dgm:spPr/>
    </dgm:pt>
    <dgm:pt modelId="{D5DC589D-F408-406F-B21A-597CAE78C78A}" type="pres">
      <dgm:prSet presAssocID="{0883EE66-3C06-4DFE-9D4A-F63E9B1A31FD}" presName="hierChild5" presStyleCnt="0"/>
      <dgm:spPr/>
    </dgm:pt>
    <dgm:pt modelId="{F803CF3C-718A-4362-A021-35BA3F9BAE11}" type="pres">
      <dgm:prSet presAssocID="{8C970982-6AFA-48E4-AE49-A1C280129C2C}" presName="Name37" presStyleLbl="parChTrans1D2" presStyleIdx="2" presStyleCnt="4"/>
      <dgm:spPr/>
    </dgm:pt>
    <dgm:pt modelId="{601DDECE-D118-4BBE-A5DF-ADA224359A12}" type="pres">
      <dgm:prSet presAssocID="{125F0B4C-BA5D-4003-A209-C42767866696}" presName="hierRoot2" presStyleCnt="0">
        <dgm:presLayoutVars>
          <dgm:hierBranch val="init"/>
        </dgm:presLayoutVars>
      </dgm:prSet>
      <dgm:spPr/>
    </dgm:pt>
    <dgm:pt modelId="{304B02CC-D006-41AC-9AF4-5D029DDE442F}" type="pres">
      <dgm:prSet presAssocID="{125F0B4C-BA5D-4003-A209-C42767866696}" presName="rootComposite" presStyleCnt="0"/>
      <dgm:spPr/>
    </dgm:pt>
    <dgm:pt modelId="{FEFBAB48-734F-4CAF-94AA-F223F5F0FE81}" type="pres">
      <dgm:prSet presAssocID="{125F0B4C-BA5D-4003-A209-C42767866696}" presName="rootText" presStyleLbl="node2" presStyleIdx="2" presStyleCnt="4" custScaleX="73888" custScaleY="83945">
        <dgm:presLayoutVars>
          <dgm:chPref val="3"/>
        </dgm:presLayoutVars>
      </dgm:prSet>
      <dgm:spPr/>
    </dgm:pt>
    <dgm:pt modelId="{6C590502-58A0-487A-B379-8AA98F001884}" type="pres">
      <dgm:prSet presAssocID="{125F0B4C-BA5D-4003-A209-C42767866696}" presName="rootConnector" presStyleLbl="node2" presStyleIdx="2" presStyleCnt="4"/>
      <dgm:spPr/>
    </dgm:pt>
    <dgm:pt modelId="{943662CB-9D0A-484E-BF84-67E0B20797F5}" type="pres">
      <dgm:prSet presAssocID="{125F0B4C-BA5D-4003-A209-C42767866696}" presName="hierChild4" presStyleCnt="0"/>
      <dgm:spPr/>
    </dgm:pt>
    <dgm:pt modelId="{57933750-D0C4-44AE-A6D5-C6EB0FA1E465}" type="pres">
      <dgm:prSet presAssocID="{125F0B4C-BA5D-4003-A209-C42767866696}" presName="hierChild5" presStyleCnt="0"/>
      <dgm:spPr/>
    </dgm:pt>
    <dgm:pt modelId="{7FD0B322-FCC6-42E1-8C0C-C02F3F0F278D}" type="pres">
      <dgm:prSet presAssocID="{5DC2AF4D-36EF-4C33-B9F6-1931CCF35005}" presName="Name37" presStyleLbl="parChTrans1D2" presStyleIdx="3" presStyleCnt="4"/>
      <dgm:spPr/>
    </dgm:pt>
    <dgm:pt modelId="{AC4A3675-F142-4DD5-BE86-6A6B3CC254F2}" type="pres">
      <dgm:prSet presAssocID="{55AFA9F2-76EB-4E6D-A5FC-C633A73210CF}" presName="hierRoot2" presStyleCnt="0">
        <dgm:presLayoutVars>
          <dgm:hierBranch val="init"/>
        </dgm:presLayoutVars>
      </dgm:prSet>
      <dgm:spPr/>
    </dgm:pt>
    <dgm:pt modelId="{09928516-21BD-458C-B230-57E924772925}" type="pres">
      <dgm:prSet presAssocID="{55AFA9F2-76EB-4E6D-A5FC-C633A73210CF}" presName="rootComposite" presStyleCnt="0"/>
      <dgm:spPr/>
    </dgm:pt>
    <dgm:pt modelId="{9201D0EE-40D7-4BC5-A6BB-C80F34CE075A}" type="pres">
      <dgm:prSet presAssocID="{55AFA9F2-76EB-4E6D-A5FC-C633A73210CF}" presName="rootText" presStyleLbl="node2" presStyleIdx="3" presStyleCnt="4" custScaleX="73888" custScaleY="83945">
        <dgm:presLayoutVars>
          <dgm:chPref val="3"/>
        </dgm:presLayoutVars>
      </dgm:prSet>
      <dgm:spPr/>
    </dgm:pt>
    <dgm:pt modelId="{F53B0091-A95D-401E-AF12-EA5637D9D598}" type="pres">
      <dgm:prSet presAssocID="{55AFA9F2-76EB-4E6D-A5FC-C633A73210CF}" presName="rootConnector" presStyleLbl="node2" presStyleIdx="3" presStyleCnt="4"/>
      <dgm:spPr/>
    </dgm:pt>
    <dgm:pt modelId="{C0A46FF8-E069-480A-9FD2-3A6B4EE067CE}" type="pres">
      <dgm:prSet presAssocID="{55AFA9F2-76EB-4E6D-A5FC-C633A73210CF}" presName="hierChild4" presStyleCnt="0"/>
      <dgm:spPr/>
    </dgm:pt>
    <dgm:pt modelId="{1FA719F2-9434-4F47-ACC0-EEC4D419C60D}" type="pres">
      <dgm:prSet presAssocID="{55AFA9F2-76EB-4E6D-A5FC-C633A73210CF}" presName="hierChild5" presStyleCnt="0"/>
      <dgm:spPr/>
    </dgm:pt>
    <dgm:pt modelId="{831C7A41-B682-42C6-8A62-65861683C02B}" type="pres">
      <dgm:prSet presAssocID="{87D425A5-FB35-4FA9-9764-66B94D248229}" presName="hierChild3" presStyleCnt="0"/>
      <dgm:spPr/>
    </dgm:pt>
  </dgm:ptLst>
  <dgm:cxnLst>
    <dgm:cxn modelId="{E0C8C305-AA68-4BBA-B5E2-B1797468EE8C}" type="presOf" srcId="{87D425A5-FB35-4FA9-9764-66B94D248229}" destId="{AFEEFE29-F937-456E-AB71-1B9D16AF84BC}" srcOrd="0" destOrd="0" presId="urn:microsoft.com/office/officeart/2005/8/layout/orgChart1"/>
    <dgm:cxn modelId="{077BC106-5540-4448-A5A4-D24D6C23495A}" type="presOf" srcId="{9E39E085-FD24-46C8-BA33-B08C8C605FFB}" destId="{E5DD1FA1-EE56-496F-A639-A3F50B15ABA4}" srcOrd="0" destOrd="0" presId="urn:microsoft.com/office/officeart/2005/8/layout/orgChart1"/>
    <dgm:cxn modelId="{2AA3DE0B-E63F-4CBB-9CD6-2166AEA3A2F4}" srcId="{9E39E085-FD24-46C8-BA33-B08C8C605FFB}" destId="{80A737A7-C504-4915-BC7D-9E484E44B362}" srcOrd="1" destOrd="0" parTransId="{6C5BA9F4-DF79-4722-A639-E2BAA5AAF6B4}" sibTransId="{41E590CA-F1B6-4E31-90A8-4A7AEDA24E67}"/>
    <dgm:cxn modelId="{3E8DF70B-747C-49D1-8375-52F8A80A98D8}" type="presOf" srcId="{9E39E085-FD24-46C8-BA33-B08C8C605FFB}" destId="{68E409EC-A93C-4F7E-9FF9-9CE194A18F57}" srcOrd="1" destOrd="0" presId="urn:microsoft.com/office/officeart/2005/8/layout/orgChart1"/>
    <dgm:cxn modelId="{AD121B23-BBED-4D34-80DD-1F336BA91DC9}" type="presOf" srcId="{5DC2AF4D-36EF-4C33-B9F6-1931CCF35005}" destId="{7FD0B322-FCC6-42E1-8C0C-C02F3F0F278D}" srcOrd="0" destOrd="0" presId="urn:microsoft.com/office/officeart/2005/8/layout/orgChart1"/>
    <dgm:cxn modelId="{57997C27-1672-4271-9287-6EE1E3A3A078}" type="presOf" srcId="{87D425A5-FB35-4FA9-9764-66B94D248229}" destId="{C0632E3B-A93F-46AF-BD08-58924BA2EEA1}" srcOrd="1" destOrd="0" presId="urn:microsoft.com/office/officeart/2005/8/layout/orgChart1"/>
    <dgm:cxn modelId="{9EB5C636-63C2-4E25-B0F6-E27797D261D2}" type="presOf" srcId="{125F0B4C-BA5D-4003-A209-C42767866696}" destId="{6C590502-58A0-487A-B379-8AA98F001884}" srcOrd="1" destOrd="0" presId="urn:microsoft.com/office/officeart/2005/8/layout/orgChart1"/>
    <dgm:cxn modelId="{B474AB5F-500D-4B20-B90A-C19AAA26B0CD}" type="presOf" srcId="{73526FAF-788A-4B3D-AB2E-20D8026718C2}" destId="{C5C07D9E-B2B2-495A-9025-72B1AFF33EEE}" srcOrd="0" destOrd="0" presId="urn:microsoft.com/office/officeart/2005/8/layout/orgChart1"/>
    <dgm:cxn modelId="{D3F52342-FCBD-4DC9-90CF-AA4281022FFB}" srcId="{73526FAF-788A-4B3D-AB2E-20D8026718C2}" destId="{87D425A5-FB35-4FA9-9764-66B94D248229}" srcOrd="0" destOrd="0" parTransId="{F280ABBF-83DF-4E10-A923-415AED96D919}" sibTransId="{73F093A8-67EC-4165-9F8C-E757CFEDC067}"/>
    <dgm:cxn modelId="{AEE70D67-C0BC-4361-97D7-D35931B9F23D}" type="presOf" srcId="{5D308BE5-2257-4212-9CC3-CF6252E2D10B}" destId="{B7A37B5D-C38B-4920-996C-C536C154178C}" srcOrd="0" destOrd="0" presId="urn:microsoft.com/office/officeart/2005/8/layout/orgChart1"/>
    <dgm:cxn modelId="{F9895E4A-7973-4A91-AE43-08E2B92095BF}" srcId="{87D425A5-FB35-4FA9-9764-66B94D248229}" destId="{125F0B4C-BA5D-4003-A209-C42767866696}" srcOrd="2" destOrd="0" parTransId="{8C970982-6AFA-48E4-AE49-A1C280129C2C}" sibTransId="{BC6A4FCA-C773-48B5-9C11-8E1A16A5FBF5}"/>
    <dgm:cxn modelId="{74744A6A-A644-42D7-BEB5-2E1761234C0B}" srcId="{87D425A5-FB35-4FA9-9764-66B94D248229}" destId="{55AFA9F2-76EB-4E6D-A5FC-C633A73210CF}" srcOrd="3" destOrd="0" parTransId="{5DC2AF4D-36EF-4C33-B9F6-1931CCF35005}" sibTransId="{D38BCF65-7890-4228-A9FA-3C102CBAB629}"/>
    <dgm:cxn modelId="{9A4FCD73-910D-411C-8634-297810EF9C92}" type="presOf" srcId="{309E604F-0BEE-4BD7-9A52-5A80FCD4B9B4}" destId="{94947440-CD3B-4A84-B724-26B751D0E7C6}" srcOrd="0" destOrd="0" presId="urn:microsoft.com/office/officeart/2005/8/layout/orgChart1"/>
    <dgm:cxn modelId="{E1C84457-624C-4CE1-B6D4-DFBB65C92844}" type="presOf" srcId="{0883EE66-3C06-4DFE-9D4A-F63E9B1A31FD}" destId="{F61A5886-B967-4BE1-9D60-A8074132CC86}" srcOrd="0" destOrd="0" presId="urn:microsoft.com/office/officeart/2005/8/layout/orgChart1"/>
    <dgm:cxn modelId="{64FD2358-75E5-4349-A252-36C6D39F0690}" srcId="{87D425A5-FB35-4FA9-9764-66B94D248229}" destId="{9E39E085-FD24-46C8-BA33-B08C8C605FFB}" srcOrd="0" destOrd="0" parTransId="{5D308BE5-2257-4212-9CC3-CF6252E2D10B}" sibTransId="{2C1EB17C-B1BC-4438-B305-638C3CBC8DEA}"/>
    <dgm:cxn modelId="{6A72FD90-BC75-451F-93AB-ECC15E20A6E3}" type="presOf" srcId="{55AFA9F2-76EB-4E6D-A5FC-C633A73210CF}" destId="{F53B0091-A95D-401E-AF12-EA5637D9D598}" srcOrd="1" destOrd="0" presId="urn:microsoft.com/office/officeart/2005/8/layout/orgChart1"/>
    <dgm:cxn modelId="{3BC1CF98-9A66-49E2-AB5B-4FD076352B14}" type="presOf" srcId="{8444340B-F763-4B9D-BFD9-16DCDABC2E5E}" destId="{D6024751-E2FF-4FF8-9BAE-3D4A50325348}" srcOrd="0" destOrd="0" presId="urn:microsoft.com/office/officeart/2005/8/layout/orgChart1"/>
    <dgm:cxn modelId="{F1310C9C-5FE3-4755-B494-C7C246F3EBC1}" type="presOf" srcId="{55AFA9F2-76EB-4E6D-A5FC-C633A73210CF}" destId="{9201D0EE-40D7-4BC5-A6BB-C80F34CE075A}" srcOrd="0" destOrd="0" presId="urn:microsoft.com/office/officeart/2005/8/layout/orgChart1"/>
    <dgm:cxn modelId="{9C954B9F-2AEC-420B-A2B0-98779D52D923}" srcId="{87D425A5-FB35-4FA9-9764-66B94D248229}" destId="{0883EE66-3C06-4DFE-9D4A-F63E9B1A31FD}" srcOrd="1" destOrd="0" parTransId="{8444340B-F763-4B9D-BFD9-16DCDABC2E5E}" sibTransId="{1C4EE2C3-A588-47D3-8A02-4E2DBFA0A0F1}"/>
    <dgm:cxn modelId="{84BD00AD-C295-4059-B649-FB4A5BBB1C8A}" type="presOf" srcId="{125F0B4C-BA5D-4003-A209-C42767866696}" destId="{FEFBAB48-734F-4CAF-94AA-F223F5F0FE81}" srcOrd="0" destOrd="0" presId="urn:microsoft.com/office/officeart/2005/8/layout/orgChart1"/>
    <dgm:cxn modelId="{2419D7AF-3761-414F-B318-2974CD84FDF6}" type="presOf" srcId="{7D8BF9F9-F0E9-42B3-BA37-2012990DAB21}" destId="{55C792F0-84C8-4EAF-BF1E-BC0504844349}" srcOrd="0" destOrd="0" presId="urn:microsoft.com/office/officeart/2005/8/layout/orgChart1"/>
    <dgm:cxn modelId="{BE6EC8B6-3D10-4CFD-B6E7-3B867A27AD54}" type="presOf" srcId="{8C970982-6AFA-48E4-AE49-A1C280129C2C}" destId="{F803CF3C-718A-4362-A021-35BA3F9BAE11}" srcOrd="0" destOrd="0" presId="urn:microsoft.com/office/officeart/2005/8/layout/orgChart1"/>
    <dgm:cxn modelId="{6371C4C4-B422-406A-B190-B7276F78AE28}" type="presOf" srcId="{80A737A7-C504-4915-BC7D-9E484E44B362}" destId="{97870BD1-C95D-41AE-9CEC-2B4D7D4D87ED}" srcOrd="1" destOrd="0" presId="urn:microsoft.com/office/officeart/2005/8/layout/orgChart1"/>
    <dgm:cxn modelId="{6611ACC6-13B2-4976-9A57-7F3A0372F434}" type="presOf" srcId="{309E604F-0BEE-4BD7-9A52-5A80FCD4B9B4}" destId="{74651348-FB4F-45E3-819D-3AD3AD60135A}" srcOrd="1" destOrd="0" presId="urn:microsoft.com/office/officeart/2005/8/layout/orgChart1"/>
    <dgm:cxn modelId="{215FDBCB-4BF3-4CFA-82E4-2ED6818F89E2}" type="presOf" srcId="{6C5BA9F4-DF79-4722-A639-E2BAA5AAF6B4}" destId="{790C0539-B2D4-4715-B724-63E49D607950}" srcOrd="0" destOrd="0" presId="urn:microsoft.com/office/officeart/2005/8/layout/orgChart1"/>
    <dgm:cxn modelId="{216892D1-3B96-4879-8DA1-8D6F46B1A74A}" srcId="{9E39E085-FD24-46C8-BA33-B08C8C605FFB}" destId="{309E604F-0BEE-4BD7-9A52-5A80FCD4B9B4}" srcOrd="0" destOrd="0" parTransId="{7D8BF9F9-F0E9-42B3-BA37-2012990DAB21}" sibTransId="{6F86D374-1A1A-4643-8BF7-CEBA6E9A8ED8}"/>
    <dgm:cxn modelId="{FA2E51D2-6570-42CC-A1EF-B8ADA04D4653}" type="presOf" srcId="{0883EE66-3C06-4DFE-9D4A-F63E9B1A31FD}" destId="{05A3885F-FB0A-4153-9CD1-93178EC9EC05}" srcOrd="1" destOrd="0" presId="urn:microsoft.com/office/officeart/2005/8/layout/orgChart1"/>
    <dgm:cxn modelId="{59E230E4-9FCE-48ED-A064-56DD915F4106}" type="presOf" srcId="{80A737A7-C504-4915-BC7D-9E484E44B362}" destId="{4303C587-BE6A-4500-B61B-D1F63E739AE0}" srcOrd="0" destOrd="0" presId="urn:microsoft.com/office/officeart/2005/8/layout/orgChart1"/>
    <dgm:cxn modelId="{C4651EEB-4F6A-40FA-993C-5BCFA7298153}" type="presParOf" srcId="{C5C07D9E-B2B2-495A-9025-72B1AFF33EEE}" destId="{CB3EB6E1-B70A-4CF9-B5FC-30F95B340D66}" srcOrd="0" destOrd="0" presId="urn:microsoft.com/office/officeart/2005/8/layout/orgChart1"/>
    <dgm:cxn modelId="{E8C718B0-0BD9-4B98-971A-46B62067EF6E}" type="presParOf" srcId="{CB3EB6E1-B70A-4CF9-B5FC-30F95B340D66}" destId="{1ACBE356-164B-4B52-92C1-75741EF929A9}" srcOrd="0" destOrd="0" presId="urn:microsoft.com/office/officeart/2005/8/layout/orgChart1"/>
    <dgm:cxn modelId="{F756116D-7965-4C3E-AC82-A6FDE2A97233}" type="presParOf" srcId="{1ACBE356-164B-4B52-92C1-75741EF929A9}" destId="{AFEEFE29-F937-456E-AB71-1B9D16AF84BC}" srcOrd="0" destOrd="0" presId="urn:microsoft.com/office/officeart/2005/8/layout/orgChart1"/>
    <dgm:cxn modelId="{BBFC11EC-9A58-4394-B10C-F943B2173035}" type="presParOf" srcId="{1ACBE356-164B-4B52-92C1-75741EF929A9}" destId="{C0632E3B-A93F-46AF-BD08-58924BA2EEA1}" srcOrd="1" destOrd="0" presId="urn:microsoft.com/office/officeart/2005/8/layout/orgChart1"/>
    <dgm:cxn modelId="{A8E909F0-F849-43FE-8AAF-BA59134D9A3D}" type="presParOf" srcId="{CB3EB6E1-B70A-4CF9-B5FC-30F95B340D66}" destId="{B710B2CB-BB96-4114-80A3-4BB4168F2D00}" srcOrd="1" destOrd="0" presId="urn:microsoft.com/office/officeart/2005/8/layout/orgChart1"/>
    <dgm:cxn modelId="{5729DBE1-0EAF-49A5-B677-8056B3A31D4A}" type="presParOf" srcId="{B710B2CB-BB96-4114-80A3-4BB4168F2D00}" destId="{B7A37B5D-C38B-4920-996C-C536C154178C}" srcOrd="0" destOrd="0" presId="urn:microsoft.com/office/officeart/2005/8/layout/orgChart1"/>
    <dgm:cxn modelId="{B5AE8A12-AC01-4928-8C30-E91EF7714B95}" type="presParOf" srcId="{B710B2CB-BB96-4114-80A3-4BB4168F2D00}" destId="{599E5F90-AA63-4E3B-9546-3FDD803E34DB}" srcOrd="1" destOrd="0" presId="urn:microsoft.com/office/officeart/2005/8/layout/orgChart1"/>
    <dgm:cxn modelId="{EB2B404E-6999-4185-A0DF-AB01D9414E66}" type="presParOf" srcId="{599E5F90-AA63-4E3B-9546-3FDD803E34DB}" destId="{B6AD704A-3538-44EB-A197-AC2D5CF56603}" srcOrd="0" destOrd="0" presId="urn:microsoft.com/office/officeart/2005/8/layout/orgChart1"/>
    <dgm:cxn modelId="{9B97EF70-90C2-4483-9DFA-75DFC056B42C}" type="presParOf" srcId="{B6AD704A-3538-44EB-A197-AC2D5CF56603}" destId="{E5DD1FA1-EE56-496F-A639-A3F50B15ABA4}" srcOrd="0" destOrd="0" presId="urn:microsoft.com/office/officeart/2005/8/layout/orgChart1"/>
    <dgm:cxn modelId="{AA3306D9-071D-410C-998D-3D3D421BC635}" type="presParOf" srcId="{B6AD704A-3538-44EB-A197-AC2D5CF56603}" destId="{68E409EC-A93C-4F7E-9FF9-9CE194A18F57}" srcOrd="1" destOrd="0" presId="urn:microsoft.com/office/officeart/2005/8/layout/orgChart1"/>
    <dgm:cxn modelId="{CB4A2DF0-FD32-4908-ABE2-CF782DF85FA4}" type="presParOf" srcId="{599E5F90-AA63-4E3B-9546-3FDD803E34DB}" destId="{EFB69DAF-3D1D-4825-86C1-7FB9F27E7E13}" srcOrd="1" destOrd="0" presId="urn:microsoft.com/office/officeart/2005/8/layout/orgChart1"/>
    <dgm:cxn modelId="{612DE041-3D09-4CFD-8641-A491C4F44915}" type="presParOf" srcId="{EFB69DAF-3D1D-4825-86C1-7FB9F27E7E13}" destId="{55C792F0-84C8-4EAF-BF1E-BC0504844349}" srcOrd="0" destOrd="0" presId="urn:microsoft.com/office/officeart/2005/8/layout/orgChart1"/>
    <dgm:cxn modelId="{106A0D96-8B4A-4D77-B082-03367154E86D}" type="presParOf" srcId="{EFB69DAF-3D1D-4825-86C1-7FB9F27E7E13}" destId="{0D1D31C2-A226-4877-AC94-9B6779354B9B}" srcOrd="1" destOrd="0" presId="urn:microsoft.com/office/officeart/2005/8/layout/orgChart1"/>
    <dgm:cxn modelId="{566DA6E9-A58F-4ADA-B3D1-078AF904042D}" type="presParOf" srcId="{0D1D31C2-A226-4877-AC94-9B6779354B9B}" destId="{97B27C7E-D574-4464-9EA3-E82C6215BFB1}" srcOrd="0" destOrd="0" presId="urn:microsoft.com/office/officeart/2005/8/layout/orgChart1"/>
    <dgm:cxn modelId="{61D2205E-2D11-49D6-B527-BBF4690E076E}" type="presParOf" srcId="{97B27C7E-D574-4464-9EA3-E82C6215BFB1}" destId="{94947440-CD3B-4A84-B724-26B751D0E7C6}" srcOrd="0" destOrd="0" presId="urn:microsoft.com/office/officeart/2005/8/layout/orgChart1"/>
    <dgm:cxn modelId="{288DD393-0F25-4A81-A586-E09F58F2F297}" type="presParOf" srcId="{97B27C7E-D574-4464-9EA3-E82C6215BFB1}" destId="{74651348-FB4F-45E3-819D-3AD3AD60135A}" srcOrd="1" destOrd="0" presId="urn:microsoft.com/office/officeart/2005/8/layout/orgChart1"/>
    <dgm:cxn modelId="{04EE62DF-611F-49B6-B491-3394829A5DF4}" type="presParOf" srcId="{0D1D31C2-A226-4877-AC94-9B6779354B9B}" destId="{6098570A-E37B-4F3D-A974-D7BD4976B089}" srcOrd="1" destOrd="0" presId="urn:microsoft.com/office/officeart/2005/8/layout/orgChart1"/>
    <dgm:cxn modelId="{A8853BD2-428F-4648-BE32-CFDB26C4D249}" type="presParOf" srcId="{0D1D31C2-A226-4877-AC94-9B6779354B9B}" destId="{60B198DC-80C0-4822-AE3A-7EF7DE7DE4FD}" srcOrd="2" destOrd="0" presId="urn:microsoft.com/office/officeart/2005/8/layout/orgChart1"/>
    <dgm:cxn modelId="{960255D9-1BA9-43C6-B733-43DFDF7BF194}" type="presParOf" srcId="{EFB69DAF-3D1D-4825-86C1-7FB9F27E7E13}" destId="{790C0539-B2D4-4715-B724-63E49D607950}" srcOrd="2" destOrd="0" presId="urn:microsoft.com/office/officeart/2005/8/layout/orgChart1"/>
    <dgm:cxn modelId="{20FD431A-D5C0-4D52-9BD4-9873DE625274}" type="presParOf" srcId="{EFB69DAF-3D1D-4825-86C1-7FB9F27E7E13}" destId="{8F92F703-01E5-46E2-9C84-921A5E190FCF}" srcOrd="3" destOrd="0" presId="urn:microsoft.com/office/officeart/2005/8/layout/orgChart1"/>
    <dgm:cxn modelId="{8DA5529D-133B-4EB9-814D-67784856731E}" type="presParOf" srcId="{8F92F703-01E5-46E2-9C84-921A5E190FCF}" destId="{A444AB55-EDB5-42E6-9342-648EB3528D93}" srcOrd="0" destOrd="0" presId="urn:microsoft.com/office/officeart/2005/8/layout/orgChart1"/>
    <dgm:cxn modelId="{48D09AE7-FD4E-4A4C-805E-57E5B625E033}" type="presParOf" srcId="{A444AB55-EDB5-42E6-9342-648EB3528D93}" destId="{4303C587-BE6A-4500-B61B-D1F63E739AE0}" srcOrd="0" destOrd="0" presId="urn:microsoft.com/office/officeart/2005/8/layout/orgChart1"/>
    <dgm:cxn modelId="{12279C3E-1F47-4CD1-8B45-2F77EA9A3D36}" type="presParOf" srcId="{A444AB55-EDB5-42E6-9342-648EB3528D93}" destId="{97870BD1-C95D-41AE-9CEC-2B4D7D4D87ED}" srcOrd="1" destOrd="0" presId="urn:microsoft.com/office/officeart/2005/8/layout/orgChart1"/>
    <dgm:cxn modelId="{0FCD3BF9-1858-400B-949B-DD53DB654472}" type="presParOf" srcId="{8F92F703-01E5-46E2-9C84-921A5E190FCF}" destId="{372097BF-7D8F-4930-B178-5B2832FF18E7}" srcOrd="1" destOrd="0" presId="urn:microsoft.com/office/officeart/2005/8/layout/orgChart1"/>
    <dgm:cxn modelId="{58961BED-409C-4D31-B777-03025B39DCA2}" type="presParOf" srcId="{8F92F703-01E5-46E2-9C84-921A5E190FCF}" destId="{C077479B-703C-4521-A069-1D38AA62D712}" srcOrd="2" destOrd="0" presId="urn:microsoft.com/office/officeart/2005/8/layout/orgChart1"/>
    <dgm:cxn modelId="{890333BD-4518-4FAD-9015-DD6D516DFA2E}" type="presParOf" srcId="{599E5F90-AA63-4E3B-9546-3FDD803E34DB}" destId="{81936F64-819D-4B4D-BCA9-D5DFE906E9E3}" srcOrd="2" destOrd="0" presId="urn:microsoft.com/office/officeart/2005/8/layout/orgChart1"/>
    <dgm:cxn modelId="{8659AE4F-3E90-4769-8876-3688C2E315EF}" type="presParOf" srcId="{B710B2CB-BB96-4114-80A3-4BB4168F2D00}" destId="{D6024751-E2FF-4FF8-9BAE-3D4A50325348}" srcOrd="2" destOrd="0" presId="urn:microsoft.com/office/officeart/2005/8/layout/orgChart1"/>
    <dgm:cxn modelId="{E8B206C6-33EB-4E93-947F-6F14AEE93935}" type="presParOf" srcId="{B710B2CB-BB96-4114-80A3-4BB4168F2D00}" destId="{ADD01A9F-1723-4B34-95C1-898D83354CA1}" srcOrd="3" destOrd="0" presId="urn:microsoft.com/office/officeart/2005/8/layout/orgChart1"/>
    <dgm:cxn modelId="{4E1E2147-1B5A-44C2-B15E-FD4E37943BD9}" type="presParOf" srcId="{ADD01A9F-1723-4B34-95C1-898D83354CA1}" destId="{4B769370-F755-4FAB-9E2A-AFAD96B3FE89}" srcOrd="0" destOrd="0" presId="urn:microsoft.com/office/officeart/2005/8/layout/orgChart1"/>
    <dgm:cxn modelId="{B639D528-3C44-49E1-B4D3-97433E02DF7D}" type="presParOf" srcId="{4B769370-F755-4FAB-9E2A-AFAD96B3FE89}" destId="{F61A5886-B967-4BE1-9D60-A8074132CC86}" srcOrd="0" destOrd="0" presId="urn:microsoft.com/office/officeart/2005/8/layout/orgChart1"/>
    <dgm:cxn modelId="{C23A4691-1304-466D-B77B-656DD7331405}" type="presParOf" srcId="{4B769370-F755-4FAB-9E2A-AFAD96B3FE89}" destId="{05A3885F-FB0A-4153-9CD1-93178EC9EC05}" srcOrd="1" destOrd="0" presId="urn:microsoft.com/office/officeart/2005/8/layout/orgChart1"/>
    <dgm:cxn modelId="{7BA9ADFB-9908-4EC1-83CB-E5325441ED54}" type="presParOf" srcId="{ADD01A9F-1723-4B34-95C1-898D83354CA1}" destId="{475172A5-93E9-40DD-9E4E-C7DA45A7F5C5}" srcOrd="1" destOrd="0" presId="urn:microsoft.com/office/officeart/2005/8/layout/orgChart1"/>
    <dgm:cxn modelId="{9EE0EE87-F2F1-4C26-9059-9567EAB6C30A}" type="presParOf" srcId="{ADD01A9F-1723-4B34-95C1-898D83354CA1}" destId="{D5DC589D-F408-406F-B21A-597CAE78C78A}" srcOrd="2" destOrd="0" presId="urn:microsoft.com/office/officeart/2005/8/layout/orgChart1"/>
    <dgm:cxn modelId="{BA2BD2BB-C105-4247-ACFA-35359B864F1A}" type="presParOf" srcId="{B710B2CB-BB96-4114-80A3-4BB4168F2D00}" destId="{F803CF3C-718A-4362-A021-35BA3F9BAE11}" srcOrd="4" destOrd="0" presId="urn:microsoft.com/office/officeart/2005/8/layout/orgChart1"/>
    <dgm:cxn modelId="{E7561AFC-F541-4AD8-8BB4-2BB6BC2E808E}" type="presParOf" srcId="{B710B2CB-BB96-4114-80A3-4BB4168F2D00}" destId="{601DDECE-D118-4BBE-A5DF-ADA224359A12}" srcOrd="5" destOrd="0" presId="urn:microsoft.com/office/officeart/2005/8/layout/orgChart1"/>
    <dgm:cxn modelId="{8E43D954-1F05-4FA3-8246-1AF5831578FD}" type="presParOf" srcId="{601DDECE-D118-4BBE-A5DF-ADA224359A12}" destId="{304B02CC-D006-41AC-9AF4-5D029DDE442F}" srcOrd="0" destOrd="0" presId="urn:microsoft.com/office/officeart/2005/8/layout/orgChart1"/>
    <dgm:cxn modelId="{96193DCC-DBB7-4104-BCBD-9AA2F4C7680B}" type="presParOf" srcId="{304B02CC-D006-41AC-9AF4-5D029DDE442F}" destId="{FEFBAB48-734F-4CAF-94AA-F223F5F0FE81}" srcOrd="0" destOrd="0" presId="urn:microsoft.com/office/officeart/2005/8/layout/orgChart1"/>
    <dgm:cxn modelId="{2DC1512E-B90B-41C1-8BED-48C71772B870}" type="presParOf" srcId="{304B02CC-D006-41AC-9AF4-5D029DDE442F}" destId="{6C590502-58A0-487A-B379-8AA98F001884}" srcOrd="1" destOrd="0" presId="urn:microsoft.com/office/officeart/2005/8/layout/orgChart1"/>
    <dgm:cxn modelId="{0362CC69-DCAF-4FD2-A253-B58B83810F5C}" type="presParOf" srcId="{601DDECE-D118-4BBE-A5DF-ADA224359A12}" destId="{943662CB-9D0A-484E-BF84-67E0B20797F5}" srcOrd="1" destOrd="0" presId="urn:microsoft.com/office/officeart/2005/8/layout/orgChart1"/>
    <dgm:cxn modelId="{84405292-765A-41A4-B35F-5D00808CA9F7}" type="presParOf" srcId="{601DDECE-D118-4BBE-A5DF-ADA224359A12}" destId="{57933750-D0C4-44AE-A6D5-C6EB0FA1E465}" srcOrd="2" destOrd="0" presId="urn:microsoft.com/office/officeart/2005/8/layout/orgChart1"/>
    <dgm:cxn modelId="{EFD7CB0F-C6BB-4F89-8FFC-D1AD847CD9D0}" type="presParOf" srcId="{B710B2CB-BB96-4114-80A3-4BB4168F2D00}" destId="{7FD0B322-FCC6-42E1-8C0C-C02F3F0F278D}" srcOrd="6" destOrd="0" presId="urn:microsoft.com/office/officeart/2005/8/layout/orgChart1"/>
    <dgm:cxn modelId="{9B810316-DB97-4EAA-844D-FFC7C203F788}" type="presParOf" srcId="{B710B2CB-BB96-4114-80A3-4BB4168F2D00}" destId="{AC4A3675-F142-4DD5-BE86-6A6B3CC254F2}" srcOrd="7" destOrd="0" presId="urn:microsoft.com/office/officeart/2005/8/layout/orgChart1"/>
    <dgm:cxn modelId="{9E71397C-0028-4C79-A522-804AA5A6B8A7}" type="presParOf" srcId="{AC4A3675-F142-4DD5-BE86-6A6B3CC254F2}" destId="{09928516-21BD-458C-B230-57E924772925}" srcOrd="0" destOrd="0" presId="urn:microsoft.com/office/officeart/2005/8/layout/orgChart1"/>
    <dgm:cxn modelId="{9C6C1F70-583E-443C-8084-2AB86AD9FB48}" type="presParOf" srcId="{09928516-21BD-458C-B230-57E924772925}" destId="{9201D0EE-40D7-4BC5-A6BB-C80F34CE075A}" srcOrd="0" destOrd="0" presId="urn:microsoft.com/office/officeart/2005/8/layout/orgChart1"/>
    <dgm:cxn modelId="{5B8D04DB-FA04-4D3A-8D6A-8BC93ABB6D9D}" type="presParOf" srcId="{09928516-21BD-458C-B230-57E924772925}" destId="{F53B0091-A95D-401E-AF12-EA5637D9D598}" srcOrd="1" destOrd="0" presId="urn:microsoft.com/office/officeart/2005/8/layout/orgChart1"/>
    <dgm:cxn modelId="{6A194A57-6F9E-45F8-9E42-8CAC5F214A96}" type="presParOf" srcId="{AC4A3675-F142-4DD5-BE86-6A6B3CC254F2}" destId="{C0A46FF8-E069-480A-9FD2-3A6B4EE067CE}" srcOrd="1" destOrd="0" presId="urn:microsoft.com/office/officeart/2005/8/layout/orgChart1"/>
    <dgm:cxn modelId="{F067EC71-2E14-4BD2-9D5E-0E25B09C1208}" type="presParOf" srcId="{AC4A3675-F142-4DD5-BE86-6A6B3CC254F2}" destId="{1FA719F2-9434-4F47-ACC0-EEC4D419C60D}" srcOrd="2" destOrd="0" presId="urn:microsoft.com/office/officeart/2005/8/layout/orgChart1"/>
    <dgm:cxn modelId="{0BDD39EA-45C2-4C24-9A55-303D34EDC60B}" type="presParOf" srcId="{CB3EB6E1-B70A-4CF9-B5FC-30F95B340D66}" destId="{831C7A41-B682-42C6-8A62-65861683C02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526FAF-788A-4B3D-AB2E-20D8026718C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87D425A5-FB35-4FA9-9764-66B94D248229}">
      <dgm:prSet phldrT="[Text]" custT="1"/>
      <dgm:spPr/>
      <dgm:t>
        <a:bodyPr/>
        <a:lstStyle/>
        <a:p>
          <a:pPr rtl="0"/>
          <a:r>
            <a:rPr lang="en-US" sz="1800"/>
            <a:t>Pilot Retention Problem</a:t>
          </a:r>
          <a:r>
            <a:rPr lang="en-US" sz="1800">
              <a:latin typeface="Calibri Light" panose="020F0302020204030204"/>
            </a:rPr>
            <a:t> Methodology</a:t>
          </a:r>
          <a:endParaRPr lang="en-US" sz="1800"/>
        </a:p>
      </dgm:t>
    </dgm:pt>
    <dgm:pt modelId="{F280ABBF-83DF-4E10-A923-415AED96D919}" type="parTrans" cxnId="{D3F52342-FCBD-4DC9-90CF-AA4281022FFB}">
      <dgm:prSet/>
      <dgm:spPr/>
      <dgm:t>
        <a:bodyPr/>
        <a:lstStyle/>
        <a:p>
          <a:endParaRPr lang="en-US" sz="1400"/>
        </a:p>
      </dgm:t>
    </dgm:pt>
    <dgm:pt modelId="{73F093A8-67EC-4165-9F8C-E757CFEDC067}" type="sibTrans" cxnId="{D3F52342-FCBD-4DC9-90CF-AA4281022FFB}">
      <dgm:prSet/>
      <dgm:spPr/>
      <dgm:t>
        <a:bodyPr/>
        <a:lstStyle/>
        <a:p>
          <a:endParaRPr lang="en-US" sz="1400"/>
        </a:p>
      </dgm:t>
    </dgm:pt>
    <dgm:pt modelId="{55AFA9F2-76EB-4E6D-A5FC-C633A73210CF}">
      <dgm:prSet phldrT="[Text]" phldr="0" custT="1"/>
      <dgm:spPr/>
      <dgm:t>
        <a:bodyPr/>
        <a:lstStyle/>
        <a:p>
          <a:pPr rtl="0"/>
          <a:r>
            <a:rPr lang="en-US" sz="1800">
              <a:latin typeface="Calibri Light" panose="020F0302020204030204"/>
            </a:rPr>
            <a:t>Logit</a:t>
          </a:r>
          <a:endParaRPr lang="en-US" sz="1800"/>
        </a:p>
      </dgm:t>
    </dgm:pt>
    <dgm:pt modelId="{5DC2AF4D-36EF-4C33-B9F6-1931CCF35005}" type="parTrans" cxnId="{74744A6A-A644-42D7-BEB5-2E1761234C0B}">
      <dgm:prSet/>
      <dgm:spPr/>
      <dgm:t>
        <a:bodyPr/>
        <a:lstStyle/>
        <a:p>
          <a:endParaRPr lang="en-US"/>
        </a:p>
      </dgm:t>
    </dgm:pt>
    <dgm:pt modelId="{D38BCF65-7890-4228-A9FA-3C102CBAB629}" type="sibTrans" cxnId="{74744A6A-A644-42D7-BEB5-2E1761234C0B}">
      <dgm:prSet/>
      <dgm:spPr/>
      <dgm:t>
        <a:bodyPr/>
        <a:lstStyle/>
        <a:p>
          <a:endParaRPr lang="en-US"/>
        </a:p>
      </dgm:t>
    </dgm:pt>
    <dgm:pt modelId="{414F322F-7F44-4D3A-9321-E43F0C3E85DF}">
      <dgm:prSet phldr="0"/>
      <dgm:spPr/>
      <dgm:t>
        <a:bodyPr/>
        <a:lstStyle/>
        <a:p>
          <a:pPr rtl="0"/>
          <a:r>
            <a:rPr lang="en-US">
              <a:latin typeface="Calibri Light" panose="020F0302020204030204"/>
            </a:rPr>
            <a:t>Survival Analysis</a:t>
          </a:r>
        </a:p>
      </dgm:t>
    </dgm:pt>
    <dgm:pt modelId="{D3B0D3CD-AAC8-4FE0-AECA-B7C8701F9603}" type="parTrans" cxnId="{238C6DAF-6EEA-4138-B730-F7B0E122AD0A}">
      <dgm:prSet/>
      <dgm:spPr/>
    </dgm:pt>
    <dgm:pt modelId="{D88FF721-BC47-42BD-9836-016152F683B3}" type="sibTrans" cxnId="{238C6DAF-6EEA-4138-B730-F7B0E122AD0A}">
      <dgm:prSet/>
      <dgm:spPr/>
    </dgm:pt>
    <dgm:pt modelId="{1A9664B0-AFE3-4592-B719-A86916976836}">
      <dgm:prSet phldr="0"/>
      <dgm:spPr/>
      <dgm:t>
        <a:bodyPr/>
        <a:lstStyle/>
        <a:p>
          <a:pPr rtl="0"/>
          <a:r>
            <a:rPr lang="en-US">
              <a:latin typeface="Calibri Light" panose="020F0302020204030204"/>
            </a:rPr>
            <a:t>Feedforward NN</a:t>
          </a:r>
        </a:p>
      </dgm:t>
    </dgm:pt>
    <dgm:pt modelId="{A74AAA90-9B5F-4292-8F0F-3B53C5CB82AA}" type="parTrans" cxnId="{EA7AF477-F6A9-42CE-8113-D378B5BD2E12}">
      <dgm:prSet/>
      <dgm:spPr/>
    </dgm:pt>
    <dgm:pt modelId="{7E4D1A11-E97A-4594-9352-760057369EE5}" type="sibTrans" cxnId="{EA7AF477-F6A9-42CE-8113-D378B5BD2E12}">
      <dgm:prSet/>
      <dgm:spPr/>
    </dgm:pt>
    <dgm:pt modelId="{14E3DCA0-3391-4819-BAA1-A523CA5E5C70}">
      <dgm:prSet phldr="0"/>
      <dgm:spPr/>
      <dgm:t>
        <a:bodyPr/>
        <a:lstStyle/>
        <a:p>
          <a:pPr rtl="0"/>
          <a:r>
            <a:rPr lang="en-US">
              <a:latin typeface="Calibri Light" panose="020F0302020204030204"/>
            </a:rPr>
            <a:t>Recurrent NN</a:t>
          </a:r>
        </a:p>
      </dgm:t>
    </dgm:pt>
    <dgm:pt modelId="{2EC13462-5150-43DD-9A5F-6CE02E00E1E4}" type="parTrans" cxnId="{C4788539-B606-4C73-9AFE-6664DC4A7A09}">
      <dgm:prSet/>
      <dgm:spPr/>
    </dgm:pt>
    <dgm:pt modelId="{97A09752-DF57-4D3D-A0FD-0D3D755AB926}" type="sibTrans" cxnId="{C4788539-B606-4C73-9AFE-6664DC4A7A09}">
      <dgm:prSet/>
      <dgm:spPr/>
    </dgm:pt>
    <dgm:pt modelId="{98273839-0CFB-4B97-A349-CD500ADB1F79}">
      <dgm:prSet phldr="0"/>
      <dgm:spPr/>
      <dgm:t>
        <a:bodyPr/>
        <a:lstStyle/>
        <a:p>
          <a:pPr rtl="0"/>
          <a:r>
            <a:rPr lang="en-US">
              <a:latin typeface="Calibri Light" panose="020F0302020204030204"/>
            </a:rPr>
            <a:t>Qualitative Study</a:t>
          </a:r>
        </a:p>
      </dgm:t>
    </dgm:pt>
    <dgm:pt modelId="{2776F8E3-CC82-4B04-8DDA-C8BB9F2FF93D}" type="parTrans" cxnId="{028D7745-7984-480D-97C6-AC59A9200763}">
      <dgm:prSet/>
      <dgm:spPr/>
    </dgm:pt>
    <dgm:pt modelId="{936CBC9A-BC2F-4BC2-BC8B-B55D62D31BEA}" type="sibTrans" cxnId="{028D7745-7984-480D-97C6-AC59A9200763}">
      <dgm:prSet/>
      <dgm:spPr/>
    </dgm:pt>
    <dgm:pt modelId="{2C667382-BC2D-4AFA-A91C-3B6802F35CCB}">
      <dgm:prSet phldr="0"/>
      <dgm:spPr/>
      <dgm:t>
        <a:bodyPr/>
        <a:lstStyle/>
        <a:p>
          <a:pPr rtl="0"/>
          <a:r>
            <a:rPr lang="en-US">
              <a:latin typeface="Calibri Light" panose="020F0302020204030204"/>
            </a:rPr>
            <a:t>Linear Regression-esque</a:t>
          </a:r>
        </a:p>
      </dgm:t>
    </dgm:pt>
    <dgm:pt modelId="{0FA0B91D-6BB9-4E36-9CDF-EBFAF3DEB8D1}" type="parTrans" cxnId="{07766DF0-EF7F-4D7A-9A8C-F7BBA709BB3C}">
      <dgm:prSet/>
      <dgm:spPr/>
    </dgm:pt>
    <dgm:pt modelId="{4D02DC95-B246-41A6-8B72-DE68343FA7AE}" type="sibTrans" cxnId="{07766DF0-EF7F-4D7A-9A8C-F7BBA709BB3C}">
      <dgm:prSet/>
      <dgm:spPr/>
    </dgm:pt>
    <dgm:pt modelId="{C5C07D9E-B2B2-495A-9025-72B1AFF33EEE}" type="pres">
      <dgm:prSet presAssocID="{73526FAF-788A-4B3D-AB2E-20D8026718C2}" presName="hierChild1" presStyleCnt="0">
        <dgm:presLayoutVars>
          <dgm:orgChart val="1"/>
          <dgm:chPref val="1"/>
          <dgm:dir/>
          <dgm:animOne val="branch"/>
          <dgm:animLvl val="lvl"/>
          <dgm:resizeHandles/>
        </dgm:presLayoutVars>
      </dgm:prSet>
      <dgm:spPr/>
    </dgm:pt>
    <dgm:pt modelId="{CB3EB6E1-B70A-4CF9-B5FC-30F95B340D66}" type="pres">
      <dgm:prSet presAssocID="{87D425A5-FB35-4FA9-9764-66B94D248229}" presName="hierRoot1" presStyleCnt="0">
        <dgm:presLayoutVars>
          <dgm:hierBranch val="init"/>
        </dgm:presLayoutVars>
      </dgm:prSet>
      <dgm:spPr/>
    </dgm:pt>
    <dgm:pt modelId="{1ACBE356-164B-4B52-92C1-75741EF929A9}" type="pres">
      <dgm:prSet presAssocID="{87D425A5-FB35-4FA9-9764-66B94D248229}" presName="rootComposite1" presStyleCnt="0"/>
      <dgm:spPr/>
    </dgm:pt>
    <dgm:pt modelId="{AFEEFE29-F937-456E-AB71-1B9D16AF84BC}" type="pres">
      <dgm:prSet presAssocID="{87D425A5-FB35-4FA9-9764-66B94D248229}" presName="rootText1" presStyleLbl="node0" presStyleIdx="0" presStyleCnt="1" custLinFactNeighborX="0" custLinFactNeighborY="-70663">
        <dgm:presLayoutVars>
          <dgm:chPref val="3"/>
        </dgm:presLayoutVars>
      </dgm:prSet>
      <dgm:spPr/>
    </dgm:pt>
    <dgm:pt modelId="{C0632E3B-A93F-46AF-BD08-58924BA2EEA1}" type="pres">
      <dgm:prSet presAssocID="{87D425A5-FB35-4FA9-9764-66B94D248229}" presName="rootConnector1" presStyleLbl="node1" presStyleIdx="0" presStyleCnt="0"/>
      <dgm:spPr/>
    </dgm:pt>
    <dgm:pt modelId="{B710B2CB-BB96-4114-80A3-4BB4168F2D00}" type="pres">
      <dgm:prSet presAssocID="{87D425A5-FB35-4FA9-9764-66B94D248229}" presName="hierChild2" presStyleCnt="0"/>
      <dgm:spPr/>
    </dgm:pt>
    <dgm:pt modelId="{7FD0B322-FCC6-42E1-8C0C-C02F3F0F278D}" type="pres">
      <dgm:prSet presAssocID="{5DC2AF4D-36EF-4C33-B9F6-1931CCF35005}" presName="Name37" presStyleLbl="parChTrans1D2" presStyleIdx="0" presStyleCnt="6"/>
      <dgm:spPr/>
    </dgm:pt>
    <dgm:pt modelId="{AC4A3675-F142-4DD5-BE86-6A6B3CC254F2}" type="pres">
      <dgm:prSet presAssocID="{55AFA9F2-76EB-4E6D-A5FC-C633A73210CF}" presName="hierRoot2" presStyleCnt="0">
        <dgm:presLayoutVars>
          <dgm:hierBranch val="init"/>
        </dgm:presLayoutVars>
      </dgm:prSet>
      <dgm:spPr/>
    </dgm:pt>
    <dgm:pt modelId="{09928516-21BD-458C-B230-57E924772925}" type="pres">
      <dgm:prSet presAssocID="{55AFA9F2-76EB-4E6D-A5FC-C633A73210CF}" presName="rootComposite" presStyleCnt="0"/>
      <dgm:spPr/>
    </dgm:pt>
    <dgm:pt modelId="{9201D0EE-40D7-4BC5-A6BB-C80F34CE075A}" type="pres">
      <dgm:prSet presAssocID="{55AFA9F2-76EB-4E6D-A5FC-C633A73210CF}" presName="rootText" presStyleLbl="node2" presStyleIdx="0" presStyleCnt="6" custScaleX="73888" custScaleY="83945">
        <dgm:presLayoutVars>
          <dgm:chPref val="3"/>
        </dgm:presLayoutVars>
      </dgm:prSet>
      <dgm:spPr/>
    </dgm:pt>
    <dgm:pt modelId="{F53B0091-A95D-401E-AF12-EA5637D9D598}" type="pres">
      <dgm:prSet presAssocID="{55AFA9F2-76EB-4E6D-A5FC-C633A73210CF}" presName="rootConnector" presStyleLbl="node2" presStyleIdx="0" presStyleCnt="6"/>
      <dgm:spPr/>
    </dgm:pt>
    <dgm:pt modelId="{C0A46FF8-E069-480A-9FD2-3A6B4EE067CE}" type="pres">
      <dgm:prSet presAssocID="{55AFA9F2-76EB-4E6D-A5FC-C633A73210CF}" presName="hierChild4" presStyleCnt="0"/>
      <dgm:spPr/>
    </dgm:pt>
    <dgm:pt modelId="{1FA719F2-9434-4F47-ACC0-EEC4D419C60D}" type="pres">
      <dgm:prSet presAssocID="{55AFA9F2-76EB-4E6D-A5FC-C633A73210CF}" presName="hierChild5" presStyleCnt="0"/>
      <dgm:spPr/>
    </dgm:pt>
    <dgm:pt modelId="{4CDEA7D6-0395-4147-9DE3-16B6748D71C6}" type="pres">
      <dgm:prSet presAssocID="{D3B0D3CD-AAC8-4FE0-AECA-B7C8701F9603}" presName="Name37" presStyleLbl="parChTrans1D2" presStyleIdx="1" presStyleCnt="6"/>
      <dgm:spPr/>
    </dgm:pt>
    <dgm:pt modelId="{36CEDDE4-1364-411E-8031-22B6F247062E}" type="pres">
      <dgm:prSet presAssocID="{414F322F-7F44-4D3A-9321-E43F0C3E85DF}" presName="hierRoot2" presStyleCnt="0">
        <dgm:presLayoutVars>
          <dgm:hierBranch val="init"/>
        </dgm:presLayoutVars>
      </dgm:prSet>
      <dgm:spPr/>
    </dgm:pt>
    <dgm:pt modelId="{C2343D14-8D05-4028-8D5F-DEB9AF417E0A}" type="pres">
      <dgm:prSet presAssocID="{414F322F-7F44-4D3A-9321-E43F0C3E85DF}" presName="rootComposite" presStyleCnt="0"/>
      <dgm:spPr/>
    </dgm:pt>
    <dgm:pt modelId="{53A87F03-9F3C-4890-971F-FC0A57B79AB7}" type="pres">
      <dgm:prSet presAssocID="{414F322F-7F44-4D3A-9321-E43F0C3E85DF}" presName="rootText" presStyleLbl="node2" presStyleIdx="1" presStyleCnt="6">
        <dgm:presLayoutVars>
          <dgm:chPref val="3"/>
        </dgm:presLayoutVars>
      </dgm:prSet>
      <dgm:spPr/>
    </dgm:pt>
    <dgm:pt modelId="{7EAF0707-5037-41EB-984D-EB73A5847C6A}" type="pres">
      <dgm:prSet presAssocID="{414F322F-7F44-4D3A-9321-E43F0C3E85DF}" presName="rootConnector" presStyleLbl="node2" presStyleIdx="1" presStyleCnt="6"/>
      <dgm:spPr/>
    </dgm:pt>
    <dgm:pt modelId="{DD3DC194-4BF6-4752-B6DF-A152CFC4A47B}" type="pres">
      <dgm:prSet presAssocID="{414F322F-7F44-4D3A-9321-E43F0C3E85DF}" presName="hierChild4" presStyleCnt="0"/>
      <dgm:spPr/>
    </dgm:pt>
    <dgm:pt modelId="{DF4B9054-FF14-4843-A310-D54442BE3A4A}" type="pres">
      <dgm:prSet presAssocID="{414F322F-7F44-4D3A-9321-E43F0C3E85DF}" presName="hierChild5" presStyleCnt="0"/>
      <dgm:spPr/>
    </dgm:pt>
    <dgm:pt modelId="{A41E9510-5143-4495-99B2-5168DF479388}" type="pres">
      <dgm:prSet presAssocID="{A74AAA90-9B5F-4292-8F0F-3B53C5CB82AA}" presName="Name37" presStyleLbl="parChTrans1D2" presStyleIdx="2" presStyleCnt="6"/>
      <dgm:spPr/>
    </dgm:pt>
    <dgm:pt modelId="{B6BAF183-A16E-4482-8754-8C6A498C714F}" type="pres">
      <dgm:prSet presAssocID="{1A9664B0-AFE3-4592-B719-A86916976836}" presName="hierRoot2" presStyleCnt="0">
        <dgm:presLayoutVars>
          <dgm:hierBranch val="init"/>
        </dgm:presLayoutVars>
      </dgm:prSet>
      <dgm:spPr/>
    </dgm:pt>
    <dgm:pt modelId="{28BCE15D-8AD1-4389-8D9A-86DD24B3C06F}" type="pres">
      <dgm:prSet presAssocID="{1A9664B0-AFE3-4592-B719-A86916976836}" presName="rootComposite" presStyleCnt="0"/>
      <dgm:spPr/>
    </dgm:pt>
    <dgm:pt modelId="{0140D211-11DF-4874-8DD4-11ADF130691E}" type="pres">
      <dgm:prSet presAssocID="{1A9664B0-AFE3-4592-B719-A86916976836}" presName="rootText" presStyleLbl="node2" presStyleIdx="2" presStyleCnt="6">
        <dgm:presLayoutVars>
          <dgm:chPref val="3"/>
        </dgm:presLayoutVars>
      </dgm:prSet>
      <dgm:spPr/>
    </dgm:pt>
    <dgm:pt modelId="{DA02AD1D-F80C-4D13-8B53-D4328D6EE2DF}" type="pres">
      <dgm:prSet presAssocID="{1A9664B0-AFE3-4592-B719-A86916976836}" presName="rootConnector" presStyleLbl="node2" presStyleIdx="2" presStyleCnt="6"/>
      <dgm:spPr/>
    </dgm:pt>
    <dgm:pt modelId="{EE37386F-CE31-4EA9-8980-4D484074CEF9}" type="pres">
      <dgm:prSet presAssocID="{1A9664B0-AFE3-4592-B719-A86916976836}" presName="hierChild4" presStyleCnt="0"/>
      <dgm:spPr/>
    </dgm:pt>
    <dgm:pt modelId="{9EED1BD2-8DA7-4621-A168-C0818C105249}" type="pres">
      <dgm:prSet presAssocID="{1A9664B0-AFE3-4592-B719-A86916976836}" presName="hierChild5" presStyleCnt="0"/>
      <dgm:spPr/>
    </dgm:pt>
    <dgm:pt modelId="{0A086A28-8D37-4051-AF32-2238A083FB44}" type="pres">
      <dgm:prSet presAssocID="{2EC13462-5150-43DD-9A5F-6CE02E00E1E4}" presName="Name37" presStyleLbl="parChTrans1D2" presStyleIdx="3" presStyleCnt="6"/>
      <dgm:spPr/>
    </dgm:pt>
    <dgm:pt modelId="{47B8BCBC-7957-475D-8BC4-EFDFF176CAA0}" type="pres">
      <dgm:prSet presAssocID="{14E3DCA0-3391-4819-BAA1-A523CA5E5C70}" presName="hierRoot2" presStyleCnt="0">
        <dgm:presLayoutVars>
          <dgm:hierBranch val="init"/>
        </dgm:presLayoutVars>
      </dgm:prSet>
      <dgm:spPr/>
    </dgm:pt>
    <dgm:pt modelId="{39EB6074-AA80-4B0B-84AB-6D56A7F088A2}" type="pres">
      <dgm:prSet presAssocID="{14E3DCA0-3391-4819-BAA1-A523CA5E5C70}" presName="rootComposite" presStyleCnt="0"/>
      <dgm:spPr/>
    </dgm:pt>
    <dgm:pt modelId="{04D54152-B8ED-466B-BBAC-1C5E5BEC47E2}" type="pres">
      <dgm:prSet presAssocID="{14E3DCA0-3391-4819-BAA1-A523CA5E5C70}" presName="rootText" presStyleLbl="node2" presStyleIdx="3" presStyleCnt="6">
        <dgm:presLayoutVars>
          <dgm:chPref val="3"/>
        </dgm:presLayoutVars>
      </dgm:prSet>
      <dgm:spPr/>
    </dgm:pt>
    <dgm:pt modelId="{F8589F9C-832F-4782-940D-0D9B45B9B84E}" type="pres">
      <dgm:prSet presAssocID="{14E3DCA0-3391-4819-BAA1-A523CA5E5C70}" presName="rootConnector" presStyleLbl="node2" presStyleIdx="3" presStyleCnt="6"/>
      <dgm:spPr/>
    </dgm:pt>
    <dgm:pt modelId="{0B88A253-ADFE-4473-A388-9BDC2F01A1DE}" type="pres">
      <dgm:prSet presAssocID="{14E3DCA0-3391-4819-BAA1-A523CA5E5C70}" presName="hierChild4" presStyleCnt="0"/>
      <dgm:spPr/>
    </dgm:pt>
    <dgm:pt modelId="{E49E2D16-C1C8-49EE-B782-421D0E5571C9}" type="pres">
      <dgm:prSet presAssocID="{14E3DCA0-3391-4819-BAA1-A523CA5E5C70}" presName="hierChild5" presStyleCnt="0"/>
      <dgm:spPr/>
    </dgm:pt>
    <dgm:pt modelId="{8FED4200-A1E1-4175-876D-F6CB1D690EBE}" type="pres">
      <dgm:prSet presAssocID="{2776F8E3-CC82-4B04-8DDA-C8BB9F2FF93D}" presName="Name37" presStyleLbl="parChTrans1D2" presStyleIdx="4" presStyleCnt="6"/>
      <dgm:spPr/>
    </dgm:pt>
    <dgm:pt modelId="{702004EF-4D21-42F9-9164-280CEF686D5B}" type="pres">
      <dgm:prSet presAssocID="{98273839-0CFB-4B97-A349-CD500ADB1F79}" presName="hierRoot2" presStyleCnt="0">
        <dgm:presLayoutVars>
          <dgm:hierBranch val="init"/>
        </dgm:presLayoutVars>
      </dgm:prSet>
      <dgm:spPr/>
    </dgm:pt>
    <dgm:pt modelId="{318BC074-78D6-474D-8451-E9646829BC6D}" type="pres">
      <dgm:prSet presAssocID="{98273839-0CFB-4B97-A349-CD500ADB1F79}" presName="rootComposite" presStyleCnt="0"/>
      <dgm:spPr/>
    </dgm:pt>
    <dgm:pt modelId="{881C5038-A2D3-4298-A0A2-98C2C6877CB3}" type="pres">
      <dgm:prSet presAssocID="{98273839-0CFB-4B97-A349-CD500ADB1F79}" presName="rootText" presStyleLbl="node2" presStyleIdx="4" presStyleCnt="6">
        <dgm:presLayoutVars>
          <dgm:chPref val="3"/>
        </dgm:presLayoutVars>
      </dgm:prSet>
      <dgm:spPr/>
    </dgm:pt>
    <dgm:pt modelId="{B2823762-CA24-46C0-9E91-7A388B289B25}" type="pres">
      <dgm:prSet presAssocID="{98273839-0CFB-4B97-A349-CD500ADB1F79}" presName="rootConnector" presStyleLbl="node2" presStyleIdx="4" presStyleCnt="6"/>
      <dgm:spPr/>
    </dgm:pt>
    <dgm:pt modelId="{BAA2E0BC-8BD6-460A-A66B-7E1D7B6400F5}" type="pres">
      <dgm:prSet presAssocID="{98273839-0CFB-4B97-A349-CD500ADB1F79}" presName="hierChild4" presStyleCnt="0"/>
      <dgm:spPr/>
    </dgm:pt>
    <dgm:pt modelId="{FA4E1443-087E-4D10-B1DF-3A2B1615EDB0}" type="pres">
      <dgm:prSet presAssocID="{98273839-0CFB-4B97-A349-CD500ADB1F79}" presName="hierChild5" presStyleCnt="0"/>
      <dgm:spPr/>
    </dgm:pt>
    <dgm:pt modelId="{99992DF0-0075-4691-BAC9-04C031DA0007}" type="pres">
      <dgm:prSet presAssocID="{0FA0B91D-6BB9-4E36-9CDF-EBFAF3DEB8D1}" presName="Name37" presStyleLbl="parChTrans1D2" presStyleIdx="5" presStyleCnt="6"/>
      <dgm:spPr/>
    </dgm:pt>
    <dgm:pt modelId="{74372AAA-27AD-411E-A131-932CB33FA117}" type="pres">
      <dgm:prSet presAssocID="{2C667382-BC2D-4AFA-A91C-3B6802F35CCB}" presName="hierRoot2" presStyleCnt="0">
        <dgm:presLayoutVars>
          <dgm:hierBranch val="init"/>
        </dgm:presLayoutVars>
      </dgm:prSet>
      <dgm:spPr/>
    </dgm:pt>
    <dgm:pt modelId="{1CD796B6-0B1E-4D8D-9358-5AF1033A04F0}" type="pres">
      <dgm:prSet presAssocID="{2C667382-BC2D-4AFA-A91C-3B6802F35CCB}" presName="rootComposite" presStyleCnt="0"/>
      <dgm:spPr/>
    </dgm:pt>
    <dgm:pt modelId="{C315EAE1-C126-4CD1-835F-FBC97FD73A0E}" type="pres">
      <dgm:prSet presAssocID="{2C667382-BC2D-4AFA-A91C-3B6802F35CCB}" presName="rootText" presStyleLbl="node2" presStyleIdx="5" presStyleCnt="6">
        <dgm:presLayoutVars>
          <dgm:chPref val="3"/>
        </dgm:presLayoutVars>
      </dgm:prSet>
      <dgm:spPr/>
    </dgm:pt>
    <dgm:pt modelId="{6DDD8BCE-40B2-4DAC-93A8-CFA76BFDC3BB}" type="pres">
      <dgm:prSet presAssocID="{2C667382-BC2D-4AFA-A91C-3B6802F35CCB}" presName="rootConnector" presStyleLbl="node2" presStyleIdx="5" presStyleCnt="6"/>
      <dgm:spPr/>
    </dgm:pt>
    <dgm:pt modelId="{0D66CE65-5F73-4887-BE36-737A040C719A}" type="pres">
      <dgm:prSet presAssocID="{2C667382-BC2D-4AFA-A91C-3B6802F35CCB}" presName="hierChild4" presStyleCnt="0"/>
      <dgm:spPr/>
    </dgm:pt>
    <dgm:pt modelId="{B51083A2-4471-46C9-80AD-D5B5522AAE5D}" type="pres">
      <dgm:prSet presAssocID="{2C667382-BC2D-4AFA-A91C-3B6802F35CCB}" presName="hierChild5" presStyleCnt="0"/>
      <dgm:spPr/>
    </dgm:pt>
    <dgm:pt modelId="{831C7A41-B682-42C6-8A62-65861683C02B}" type="pres">
      <dgm:prSet presAssocID="{87D425A5-FB35-4FA9-9764-66B94D248229}" presName="hierChild3" presStyleCnt="0"/>
      <dgm:spPr/>
    </dgm:pt>
  </dgm:ptLst>
  <dgm:cxnLst>
    <dgm:cxn modelId="{8CD0B40B-930C-496B-9750-760B378B6EAA}" type="presOf" srcId="{0FA0B91D-6BB9-4E36-9CDF-EBFAF3DEB8D1}" destId="{99992DF0-0075-4691-BAC9-04C031DA0007}" srcOrd="0" destOrd="0" presId="urn:microsoft.com/office/officeart/2005/8/layout/orgChart1"/>
    <dgm:cxn modelId="{081DD31B-D198-4462-A6AB-34FD9F765C4E}" type="presOf" srcId="{1A9664B0-AFE3-4592-B719-A86916976836}" destId="{DA02AD1D-F80C-4D13-8B53-D4328D6EE2DF}" srcOrd="1" destOrd="0" presId="urn:microsoft.com/office/officeart/2005/8/layout/orgChart1"/>
    <dgm:cxn modelId="{B5126635-3B1C-44AB-9403-A3D37C6F9EA5}" type="presOf" srcId="{1A9664B0-AFE3-4592-B719-A86916976836}" destId="{0140D211-11DF-4874-8DD4-11ADF130691E}" srcOrd="0" destOrd="0" presId="urn:microsoft.com/office/officeart/2005/8/layout/orgChart1"/>
    <dgm:cxn modelId="{D3FE5E36-2781-4F62-AEB2-994AC3F90D3A}" type="presOf" srcId="{98273839-0CFB-4B97-A349-CD500ADB1F79}" destId="{881C5038-A2D3-4298-A0A2-98C2C6877CB3}" srcOrd="0" destOrd="0" presId="urn:microsoft.com/office/officeart/2005/8/layout/orgChart1"/>
    <dgm:cxn modelId="{3E46A737-50DD-41DD-858F-E87A9925930E}" type="presOf" srcId="{D3B0D3CD-AAC8-4FE0-AECA-B7C8701F9603}" destId="{4CDEA7D6-0395-4147-9DE3-16B6748D71C6}" srcOrd="0" destOrd="0" presId="urn:microsoft.com/office/officeart/2005/8/layout/orgChart1"/>
    <dgm:cxn modelId="{C4788539-B606-4C73-9AFE-6664DC4A7A09}" srcId="{87D425A5-FB35-4FA9-9764-66B94D248229}" destId="{14E3DCA0-3391-4819-BAA1-A523CA5E5C70}" srcOrd="3" destOrd="0" parTransId="{2EC13462-5150-43DD-9A5F-6CE02E00E1E4}" sibTransId="{97A09752-DF57-4D3D-A0FD-0D3D755AB926}"/>
    <dgm:cxn modelId="{E7784C3C-93C2-41A4-8B83-9B48065614C9}" type="presOf" srcId="{2C667382-BC2D-4AFA-A91C-3B6802F35CCB}" destId="{C315EAE1-C126-4CD1-835F-FBC97FD73A0E}" srcOrd="0" destOrd="0" presId="urn:microsoft.com/office/officeart/2005/8/layout/orgChart1"/>
    <dgm:cxn modelId="{B474AB5F-500D-4B20-B90A-C19AAA26B0CD}" type="presOf" srcId="{73526FAF-788A-4B3D-AB2E-20D8026718C2}" destId="{C5C07D9E-B2B2-495A-9025-72B1AFF33EEE}" srcOrd="0" destOrd="0" presId="urn:microsoft.com/office/officeart/2005/8/layout/orgChart1"/>
    <dgm:cxn modelId="{D3F52342-FCBD-4DC9-90CF-AA4281022FFB}" srcId="{73526FAF-788A-4B3D-AB2E-20D8026718C2}" destId="{87D425A5-FB35-4FA9-9764-66B94D248229}" srcOrd="0" destOrd="0" parTransId="{F280ABBF-83DF-4E10-A923-415AED96D919}" sibTransId="{73F093A8-67EC-4165-9F8C-E757CFEDC067}"/>
    <dgm:cxn modelId="{028D7745-7984-480D-97C6-AC59A9200763}" srcId="{87D425A5-FB35-4FA9-9764-66B94D248229}" destId="{98273839-0CFB-4B97-A349-CD500ADB1F79}" srcOrd="4" destOrd="0" parTransId="{2776F8E3-CC82-4B04-8DDA-C8BB9F2FF93D}" sibTransId="{936CBC9A-BC2F-4BC2-BC8B-B55D62D31BEA}"/>
    <dgm:cxn modelId="{92349945-3EFD-47D5-85F4-77BD453BD332}" type="presOf" srcId="{87D425A5-FB35-4FA9-9764-66B94D248229}" destId="{AFEEFE29-F937-456E-AB71-1B9D16AF84BC}" srcOrd="0" destOrd="0" presId="urn:microsoft.com/office/officeart/2005/8/layout/orgChart1"/>
    <dgm:cxn modelId="{54CAD166-ACB1-4058-A6C8-E10104FAC267}" type="presOf" srcId="{2776F8E3-CC82-4B04-8DDA-C8BB9F2FF93D}" destId="{8FED4200-A1E1-4175-876D-F6CB1D690EBE}" srcOrd="0" destOrd="0" presId="urn:microsoft.com/office/officeart/2005/8/layout/orgChart1"/>
    <dgm:cxn modelId="{74744A6A-A644-42D7-BEB5-2E1761234C0B}" srcId="{87D425A5-FB35-4FA9-9764-66B94D248229}" destId="{55AFA9F2-76EB-4E6D-A5FC-C633A73210CF}" srcOrd="0" destOrd="0" parTransId="{5DC2AF4D-36EF-4C33-B9F6-1931CCF35005}" sibTransId="{D38BCF65-7890-4228-A9FA-3C102CBAB629}"/>
    <dgm:cxn modelId="{85C08D6E-6621-4CBC-AF7A-478030BF7DF2}" type="presOf" srcId="{14E3DCA0-3391-4819-BAA1-A523CA5E5C70}" destId="{F8589F9C-832F-4782-940D-0D9B45B9B84E}" srcOrd="1" destOrd="0" presId="urn:microsoft.com/office/officeart/2005/8/layout/orgChart1"/>
    <dgm:cxn modelId="{A3842050-8CF0-4A64-98DF-F5F7AC2DBFD1}" type="presOf" srcId="{98273839-0CFB-4B97-A349-CD500ADB1F79}" destId="{B2823762-CA24-46C0-9E91-7A388B289B25}" srcOrd="1" destOrd="0" presId="urn:microsoft.com/office/officeart/2005/8/layout/orgChart1"/>
    <dgm:cxn modelId="{EA7AF477-F6A9-42CE-8113-D378B5BD2E12}" srcId="{87D425A5-FB35-4FA9-9764-66B94D248229}" destId="{1A9664B0-AFE3-4592-B719-A86916976836}" srcOrd="2" destOrd="0" parTransId="{A74AAA90-9B5F-4292-8F0F-3B53C5CB82AA}" sibTransId="{7E4D1A11-E97A-4594-9352-760057369EE5}"/>
    <dgm:cxn modelId="{63188D79-2054-4573-A5D1-E1001458F327}" type="presOf" srcId="{A74AAA90-9B5F-4292-8F0F-3B53C5CB82AA}" destId="{A41E9510-5143-4495-99B2-5168DF479388}" srcOrd="0" destOrd="0" presId="urn:microsoft.com/office/officeart/2005/8/layout/orgChart1"/>
    <dgm:cxn modelId="{EF0E647E-74E3-4A54-BB47-B8C09814A451}" type="presOf" srcId="{414F322F-7F44-4D3A-9321-E43F0C3E85DF}" destId="{7EAF0707-5037-41EB-984D-EB73A5847C6A}" srcOrd="1" destOrd="0" presId="urn:microsoft.com/office/officeart/2005/8/layout/orgChart1"/>
    <dgm:cxn modelId="{76399A8B-4C49-47B7-B991-BBDAAB35CA56}" type="presOf" srcId="{14E3DCA0-3391-4819-BAA1-A523CA5E5C70}" destId="{04D54152-B8ED-466B-BBAC-1C5E5BEC47E2}" srcOrd="0" destOrd="0" presId="urn:microsoft.com/office/officeart/2005/8/layout/orgChart1"/>
    <dgm:cxn modelId="{D9FB0DA8-EE92-49A7-9072-E42183B91D42}" type="presOf" srcId="{5DC2AF4D-36EF-4C33-B9F6-1931CCF35005}" destId="{7FD0B322-FCC6-42E1-8C0C-C02F3F0F278D}" srcOrd="0" destOrd="0" presId="urn:microsoft.com/office/officeart/2005/8/layout/orgChart1"/>
    <dgm:cxn modelId="{238C6DAF-6EEA-4138-B730-F7B0E122AD0A}" srcId="{87D425A5-FB35-4FA9-9764-66B94D248229}" destId="{414F322F-7F44-4D3A-9321-E43F0C3E85DF}" srcOrd="1" destOrd="0" parTransId="{D3B0D3CD-AAC8-4FE0-AECA-B7C8701F9603}" sibTransId="{D88FF721-BC47-42BD-9836-016152F683B3}"/>
    <dgm:cxn modelId="{087054AF-4F66-4614-A6F3-95FC464543C6}" type="presOf" srcId="{55AFA9F2-76EB-4E6D-A5FC-C633A73210CF}" destId="{9201D0EE-40D7-4BC5-A6BB-C80F34CE075A}" srcOrd="0" destOrd="0" presId="urn:microsoft.com/office/officeart/2005/8/layout/orgChart1"/>
    <dgm:cxn modelId="{EFE248C9-942C-4DB6-ABE2-5C8B8D70E51E}" type="presOf" srcId="{87D425A5-FB35-4FA9-9764-66B94D248229}" destId="{C0632E3B-A93F-46AF-BD08-58924BA2EEA1}" srcOrd="1" destOrd="0" presId="urn:microsoft.com/office/officeart/2005/8/layout/orgChart1"/>
    <dgm:cxn modelId="{26BA80D5-59F1-41CF-91F5-D35276281DE7}" type="presOf" srcId="{2C667382-BC2D-4AFA-A91C-3B6802F35CCB}" destId="{6DDD8BCE-40B2-4DAC-93A8-CFA76BFDC3BB}" srcOrd="1" destOrd="0" presId="urn:microsoft.com/office/officeart/2005/8/layout/orgChart1"/>
    <dgm:cxn modelId="{07766DF0-EF7F-4D7A-9A8C-F7BBA709BB3C}" srcId="{87D425A5-FB35-4FA9-9764-66B94D248229}" destId="{2C667382-BC2D-4AFA-A91C-3B6802F35CCB}" srcOrd="5" destOrd="0" parTransId="{0FA0B91D-6BB9-4E36-9CDF-EBFAF3DEB8D1}" sibTransId="{4D02DC95-B246-41A6-8B72-DE68343FA7AE}"/>
    <dgm:cxn modelId="{7EFF66F4-2114-4B03-A1A5-E1952A2E2E2D}" type="presOf" srcId="{2EC13462-5150-43DD-9A5F-6CE02E00E1E4}" destId="{0A086A28-8D37-4051-AF32-2238A083FB44}" srcOrd="0" destOrd="0" presId="urn:microsoft.com/office/officeart/2005/8/layout/orgChart1"/>
    <dgm:cxn modelId="{76171CF7-1369-49FC-A5D8-596530B672BB}" type="presOf" srcId="{414F322F-7F44-4D3A-9321-E43F0C3E85DF}" destId="{53A87F03-9F3C-4890-971F-FC0A57B79AB7}" srcOrd="0" destOrd="0" presId="urn:microsoft.com/office/officeart/2005/8/layout/orgChart1"/>
    <dgm:cxn modelId="{EA035DFA-48AF-402A-A4CC-DF5E5B92E4F7}" type="presOf" srcId="{55AFA9F2-76EB-4E6D-A5FC-C633A73210CF}" destId="{F53B0091-A95D-401E-AF12-EA5637D9D598}" srcOrd="1" destOrd="0" presId="urn:microsoft.com/office/officeart/2005/8/layout/orgChart1"/>
    <dgm:cxn modelId="{EBCD1AD8-8C87-4A70-9173-232DA89558A9}" type="presParOf" srcId="{C5C07D9E-B2B2-495A-9025-72B1AFF33EEE}" destId="{CB3EB6E1-B70A-4CF9-B5FC-30F95B340D66}" srcOrd="0" destOrd="0" presId="urn:microsoft.com/office/officeart/2005/8/layout/orgChart1"/>
    <dgm:cxn modelId="{B2B95AD7-AF32-4FFA-A4BB-E509E8A29BEA}" type="presParOf" srcId="{CB3EB6E1-B70A-4CF9-B5FC-30F95B340D66}" destId="{1ACBE356-164B-4B52-92C1-75741EF929A9}" srcOrd="0" destOrd="0" presId="urn:microsoft.com/office/officeart/2005/8/layout/orgChart1"/>
    <dgm:cxn modelId="{39C67266-352C-4A71-A39F-298A637A431B}" type="presParOf" srcId="{1ACBE356-164B-4B52-92C1-75741EF929A9}" destId="{AFEEFE29-F937-456E-AB71-1B9D16AF84BC}" srcOrd="0" destOrd="0" presId="urn:microsoft.com/office/officeart/2005/8/layout/orgChart1"/>
    <dgm:cxn modelId="{E28E8760-4C91-4479-B89E-F707E10977A6}" type="presParOf" srcId="{1ACBE356-164B-4B52-92C1-75741EF929A9}" destId="{C0632E3B-A93F-46AF-BD08-58924BA2EEA1}" srcOrd="1" destOrd="0" presId="urn:microsoft.com/office/officeart/2005/8/layout/orgChart1"/>
    <dgm:cxn modelId="{927CDB5F-6195-487F-90F2-2CDB0CB21794}" type="presParOf" srcId="{CB3EB6E1-B70A-4CF9-B5FC-30F95B340D66}" destId="{B710B2CB-BB96-4114-80A3-4BB4168F2D00}" srcOrd="1" destOrd="0" presId="urn:microsoft.com/office/officeart/2005/8/layout/orgChart1"/>
    <dgm:cxn modelId="{022E9E0F-6F43-42F6-AFC2-5661833A44B3}" type="presParOf" srcId="{B710B2CB-BB96-4114-80A3-4BB4168F2D00}" destId="{7FD0B322-FCC6-42E1-8C0C-C02F3F0F278D}" srcOrd="0" destOrd="0" presId="urn:microsoft.com/office/officeart/2005/8/layout/orgChart1"/>
    <dgm:cxn modelId="{9D5CF46B-EF4B-4F1A-AEEC-C2E4F8155343}" type="presParOf" srcId="{B710B2CB-BB96-4114-80A3-4BB4168F2D00}" destId="{AC4A3675-F142-4DD5-BE86-6A6B3CC254F2}" srcOrd="1" destOrd="0" presId="urn:microsoft.com/office/officeart/2005/8/layout/orgChart1"/>
    <dgm:cxn modelId="{47341045-94C7-4342-A9E4-387D54BDBC31}" type="presParOf" srcId="{AC4A3675-F142-4DD5-BE86-6A6B3CC254F2}" destId="{09928516-21BD-458C-B230-57E924772925}" srcOrd="0" destOrd="0" presId="urn:microsoft.com/office/officeart/2005/8/layout/orgChart1"/>
    <dgm:cxn modelId="{40771F00-73AA-4A85-905F-A0802B56FCB6}" type="presParOf" srcId="{09928516-21BD-458C-B230-57E924772925}" destId="{9201D0EE-40D7-4BC5-A6BB-C80F34CE075A}" srcOrd="0" destOrd="0" presId="urn:microsoft.com/office/officeart/2005/8/layout/orgChart1"/>
    <dgm:cxn modelId="{BDE8EAC2-06F4-4FD1-81DA-896CF7DBBE35}" type="presParOf" srcId="{09928516-21BD-458C-B230-57E924772925}" destId="{F53B0091-A95D-401E-AF12-EA5637D9D598}" srcOrd="1" destOrd="0" presId="urn:microsoft.com/office/officeart/2005/8/layout/orgChart1"/>
    <dgm:cxn modelId="{E16A9C51-EC17-44AE-B305-628037CCC74F}" type="presParOf" srcId="{AC4A3675-F142-4DD5-BE86-6A6B3CC254F2}" destId="{C0A46FF8-E069-480A-9FD2-3A6B4EE067CE}" srcOrd="1" destOrd="0" presId="urn:microsoft.com/office/officeart/2005/8/layout/orgChart1"/>
    <dgm:cxn modelId="{1102CFA1-EF9C-4B59-B4FD-674820DE4F28}" type="presParOf" srcId="{AC4A3675-F142-4DD5-BE86-6A6B3CC254F2}" destId="{1FA719F2-9434-4F47-ACC0-EEC4D419C60D}" srcOrd="2" destOrd="0" presId="urn:microsoft.com/office/officeart/2005/8/layout/orgChart1"/>
    <dgm:cxn modelId="{1392ACA4-7991-4D12-B51A-2A580AC2F844}" type="presParOf" srcId="{B710B2CB-BB96-4114-80A3-4BB4168F2D00}" destId="{4CDEA7D6-0395-4147-9DE3-16B6748D71C6}" srcOrd="2" destOrd="0" presId="urn:microsoft.com/office/officeart/2005/8/layout/orgChart1"/>
    <dgm:cxn modelId="{4CA1EA0D-D45C-4562-BAA2-FFCA25F94227}" type="presParOf" srcId="{B710B2CB-BB96-4114-80A3-4BB4168F2D00}" destId="{36CEDDE4-1364-411E-8031-22B6F247062E}" srcOrd="3" destOrd="0" presId="urn:microsoft.com/office/officeart/2005/8/layout/orgChart1"/>
    <dgm:cxn modelId="{572A56E8-DF0A-4238-A707-8878DAE05ABB}" type="presParOf" srcId="{36CEDDE4-1364-411E-8031-22B6F247062E}" destId="{C2343D14-8D05-4028-8D5F-DEB9AF417E0A}" srcOrd="0" destOrd="0" presId="urn:microsoft.com/office/officeart/2005/8/layout/orgChart1"/>
    <dgm:cxn modelId="{C7BDFAD4-35A6-4F18-AC99-9BB160C65F36}" type="presParOf" srcId="{C2343D14-8D05-4028-8D5F-DEB9AF417E0A}" destId="{53A87F03-9F3C-4890-971F-FC0A57B79AB7}" srcOrd="0" destOrd="0" presId="urn:microsoft.com/office/officeart/2005/8/layout/orgChart1"/>
    <dgm:cxn modelId="{3A184BEB-78DD-43A8-B238-EF607CA07A56}" type="presParOf" srcId="{C2343D14-8D05-4028-8D5F-DEB9AF417E0A}" destId="{7EAF0707-5037-41EB-984D-EB73A5847C6A}" srcOrd="1" destOrd="0" presId="urn:microsoft.com/office/officeart/2005/8/layout/orgChart1"/>
    <dgm:cxn modelId="{226B663E-DB6C-4E76-816B-A579A1142276}" type="presParOf" srcId="{36CEDDE4-1364-411E-8031-22B6F247062E}" destId="{DD3DC194-4BF6-4752-B6DF-A152CFC4A47B}" srcOrd="1" destOrd="0" presId="urn:microsoft.com/office/officeart/2005/8/layout/orgChart1"/>
    <dgm:cxn modelId="{E4FCB5E9-64EA-4F70-84C5-0E7B8CC4C34E}" type="presParOf" srcId="{36CEDDE4-1364-411E-8031-22B6F247062E}" destId="{DF4B9054-FF14-4843-A310-D54442BE3A4A}" srcOrd="2" destOrd="0" presId="urn:microsoft.com/office/officeart/2005/8/layout/orgChart1"/>
    <dgm:cxn modelId="{78B8C50F-351D-43FF-A56E-845C6DA8EFEE}" type="presParOf" srcId="{B710B2CB-BB96-4114-80A3-4BB4168F2D00}" destId="{A41E9510-5143-4495-99B2-5168DF479388}" srcOrd="4" destOrd="0" presId="urn:microsoft.com/office/officeart/2005/8/layout/orgChart1"/>
    <dgm:cxn modelId="{19302972-1F19-4FC9-BA86-D2F89251FBAD}" type="presParOf" srcId="{B710B2CB-BB96-4114-80A3-4BB4168F2D00}" destId="{B6BAF183-A16E-4482-8754-8C6A498C714F}" srcOrd="5" destOrd="0" presId="urn:microsoft.com/office/officeart/2005/8/layout/orgChart1"/>
    <dgm:cxn modelId="{41B36881-16F8-4EFD-91DB-D2E40FF433B8}" type="presParOf" srcId="{B6BAF183-A16E-4482-8754-8C6A498C714F}" destId="{28BCE15D-8AD1-4389-8D9A-86DD24B3C06F}" srcOrd="0" destOrd="0" presId="urn:microsoft.com/office/officeart/2005/8/layout/orgChart1"/>
    <dgm:cxn modelId="{512BB6A0-34B4-4A1A-BB64-E8ADE0D2CFB3}" type="presParOf" srcId="{28BCE15D-8AD1-4389-8D9A-86DD24B3C06F}" destId="{0140D211-11DF-4874-8DD4-11ADF130691E}" srcOrd="0" destOrd="0" presId="urn:microsoft.com/office/officeart/2005/8/layout/orgChart1"/>
    <dgm:cxn modelId="{CB5070EA-4ECC-4A80-AF5E-3028759AC8A2}" type="presParOf" srcId="{28BCE15D-8AD1-4389-8D9A-86DD24B3C06F}" destId="{DA02AD1D-F80C-4D13-8B53-D4328D6EE2DF}" srcOrd="1" destOrd="0" presId="urn:microsoft.com/office/officeart/2005/8/layout/orgChart1"/>
    <dgm:cxn modelId="{70A59F57-BFF0-488A-9FB6-7417B477E962}" type="presParOf" srcId="{B6BAF183-A16E-4482-8754-8C6A498C714F}" destId="{EE37386F-CE31-4EA9-8980-4D484074CEF9}" srcOrd="1" destOrd="0" presId="urn:microsoft.com/office/officeart/2005/8/layout/orgChart1"/>
    <dgm:cxn modelId="{AC2FA335-29F8-4753-B3E9-100A517E227F}" type="presParOf" srcId="{B6BAF183-A16E-4482-8754-8C6A498C714F}" destId="{9EED1BD2-8DA7-4621-A168-C0818C105249}" srcOrd="2" destOrd="0" presId="urn:microsoft.com/office/officeart/2005/8/layout/orgChart1"/>
    <dgm:cxn modelId="{37F8DF42-6D2E-4040-85DC-0FB85D305D72}" type="presParOf" srcId="{B710B2CB-BB96-4114-80A3-4BB4168F2D00}" destId="{0A086A28-8D37-4051-AF32-2238A083FB44}" srcOrd="6" destOrd="0" presId="urn:microsoft.com/office/officeart/2005/8/layout/orgChart1"/>
    <dgm:cxn modelId="{3BEE9501-E133-4CC3-9090-58025FD406BB}" type="presParOf" srcId="{B710B2CB-BB96-4114-80A3-4BB4168F2D00}" destId="{47B8BCBC-7957-475D-8BC4-EFDFF176CAA0}" srcOrd="7" destOrd="0" presId="urn:microsoft.com/office/officeart/2005/8/layout/orgChart1"/>
    <dgm:cxn modelId="{90E8ECDE-9AA7-4910-82AD-C1CD261BBFF0}" type="presParOf" srcId="{47B8BCBC-7957-475D-8BC4-EFDFF176CAA0}" destId="{39EB6074-AA80-4B0B-84AB-6D56A7F088A2}" srcOrd="0" destOrd="0" presId="urn:microsoft.com/office/officeart/2005/8/layout/orgChart1"/>
    <dgm:cxn modelId="{D253E60D-6525-4C7B-A0E9-16AB2F4D4220}" type="presParOf" srcId="{39EB6074-AA80-4B0B-84AB-6D56A7F088A2}" destId="{04D54152-B8ED-466B-BBAC-1C5E5BEC47E2}" srcOrd="0" destOrd="0" presId="urn:microsoft.com/office/officeart/2005/8/layout/orgChart1"/>
    <dgm:cxn modelId="{56EC9637-8D0E-4CE0-A77D-D9F1F5388DEC}" type="presParOf" srcId="{39EB6074-AA80-4B0B-84AB-6D56A7F088A2}" destId="{F8589F9C-832F-4782-940D-0D9B45B9B84E}" srcOrd="1" destOrd="0" presId="urn:microsoft.com/office/officeart/2005/8/layout/orgChart1"/>
    <dgm:cxn modelId="{893D5BB2-6B3C-4A5E-90E6-1A51F7C85A6E}" type="presParOf" srcId="{47B8BCBC-7957-475D-8BC4-EFDFF176CAA0}" destId="{0B88A253-ADFE-4473-A388-9BDC2F01A1DE}" srcOrd="1" destOrd="0" presId="urn:microsoft.com/office/officeart/2005/8/layout/orgChart1"/>
    <dgm:cxn modelId="{B291FF2F-AFD9-4829-92A4-08599730FE8C}" type="presParOf" srcId="{47B8BCBC-7957-475D-8BC4-EFDFF176CAA0}" destId="{E49E2D16-C1C8-49EE-B782-421D0E5571C9}" srcOrd="2" destOrd="0" presId="urn:microsoft.com/office/officeart/2005/8/layout/orgChart1"/>
    <dgm:cxn modelId="{E5BF625C-B7CA-4791-850A-E03E6D761546}" type="presParOf" srcId="{B710B2CB-BB96-4114-80A3-4BB4168F2D00}" destId="{8FED4200-A1E1-4175-876D-F6CB1D690EBE}" srcOrd="8" destOrd="0" presId="urn:microsoft.com/office/officeart/2005/8/layout/orgChart1"/>
    <dgm:cxn modelId="{8C5A14D5-47C3-43F5-8D54-8BF86F646067}" type="presParOf" srcId="{B710B2CB-BB96-4114-80A3-4BB4168F2D00}" destId="{702004EF-4D21-42F9-9164-280CEF686D5B}" srcOrd="9" destOrd="0" presId="urn:microsoft.com/office/officeart/2005/8/layout/orgChart1"/>
    <dgm:cxn modelId="{E76969EC-C7E0-49BD-ACC2-5C3D3FB1D3D3}" type="presParOf" srcId="{702004EF-4D21-42F9-9164-280CEF686D5B}" destId="{318BC074-78D6-474D-8451-E9646829BC6D}" srcOrd="0" destOrd="0" presId="urn:microsoft.com/office/officeart/2005/8/layout/orgChart1"/>
    <dgm:cxn modelId="{C4470C7B-660E-497B-99F2-F7DCCAAAA0D7}" type="presParOf" srcId="{318BC074-78D6-474D-8451-E9646829BC6D}" destId="{881C5038-A2D3-4298-A0A2-98C2C6877CB3}" srcOrd="0" destOrd="0" presId="urn:microsoft.com/office/officeart/2005/8/layout/orgChart1"/>
    <dgm:cxn modelId="{21099C2E-6E12-4354-A064-E61BF9DCCF41}" type="presParOf" srcId="{318BC074-78D6-474D-8451-E9646829BC6D}" destId="{B2823762-CA24-46C0-9E91-7A388B289B25}" srcOrd="1" destOrd="0" presId="urn:microsoft.com/office/officeart/2005/8/layout/orgChart1"/>
    <dgm:cxn modelId="{DEEFAEB8-0D82-4894-987C-1E510269FCFE}" type="presParOf" srcId="{702004EF-4D21-42F9-9164-280CEF686D5B}" destId="{BAA2E0BC-8BD6-460A-A66B-7E1D7B6400F5}" srcOrd="1" destOrd="0" presId="urn:microsoft.com/office/officeart/2005/8/layout/orgChart1"/>
    <dgm:cxn modelId="{52138CAC-E204-4C9F-9181-4FD3D483B1D5}" type="presParOf" srcId="{702004EF-4D21-42F9-9164-280CEF686D5B}" destId="{FA4E1443-087E-4D10-B1DF-3A2B1615EDB0}" srcOrd="2" destOrd="0" presId="urn:microsoft.com/office/officeart/2005/8/layout/orgChart1"/>
    <dgm:cxn modelId="{42FCD26D-6953-47FC-ACCD-DFC4B40A7372}" type="presParOf" srcId="{B710B2CB-BB96-4114-80A3-4BB4168F2D00}" destId="{99992DF0-0075-4691-BAC9-04C031DA0007}" srcOrd="10" destOrd="0" presId="urn:microsoft.com/office/officeart/2005/8/layout/orgChart1"/>
    <dgm:cxn modelId="{288C5BB2-6E45-40B6-8C86-09562ACA7CC4}" type="presParOf" srcId="{B710B2CB-BB96-4114-80A3-4BB4168F2D00}" destId="{74372AAA-27AD-411E-A131-932CB33FA117}" srcOrd="11" destOrd="0" presId="urn:microsoft.com/office/officeart/2005/8/layout/orgChart1"/>
    <dgm:cxn modelId="{8F6E6194-BE38-4CC2-A190-1B227C9D67DA}" type="presParOf" srcId="{74372AAA-27AD-411E-A131-932CB33FA117}" destId="{1CD796B6-0B1E-4D8D-9358-5AF1033A04F0}" srcOrd="0" destOrd="0" presId="urn:microsoft.com/office/officeart/2005/8/layout/orgChart1"/>
    <dgm:cxn modelId="{6FBBF980-A417-4861-B3A3-05BBD18BFBF6}" type="presParOf" srcId="{1CD796B6-0B1E-4D8D-9358-5AF1033A04F0}" destId="{C315EAE1-C126-4CD1-835F-FBC97FD73A0E}" srcOrd="0" destOrd="0" presId="urn:microsoft.com/office/officeart/2005/8/layout/orgChart1"/>
    <dgm:cxn modelId="{F6C4B28C-5BD4-4D0E-9816-3C14970D12D6}" type="presParOf" srcId="{1CD796B6-0B1E-4D8D-9358-5AF1033A04F0}" destId="{6DDD8BCE-40B2-4DAC-93A8-CFA76BFDC3BB}" srcOrd="1" destOrd="0" presId="urn:microsoft.com/office/officeart/2005/8/layout/orgChart1"/>
    <dgm:cxn modelId="{D6F3FE35-B5EB-4513-83E5-33C611F32F27}" type="presParOf" srcId="{74372AAA-27AD-411E-A131-932CB33FA117}" destId="{0D66CE65-5F73-4887-BE36-737A040C719A}" srcOrd="1" destOrd="0" presId="urn:microsoft.com/office/officeart/2005/8/layout/orgChart1"/>
    <dgm:cxn modelId="{8EB2B962-C97E-4835-8937-946C1C0DD22A}" type="presParOf" srcId="{74372AAA-27AD-411E-A131-932CB33FA117}" destId="{B51083A2-4471-46C9-80AD-D5B5522AAE5D}" srcOrd="2" destOrd="0" presId="urn:microsoft.com/office/officeart/2005/8/layout/orgChart1"/>
    <dgm:cxn modelId="{B5AB6B69-59C4-48DC-A4FC-F00744FC241D}" type="presParOf" srcId="{CB3EB6E1-B70A-4CF9-B5FC-30F95B340D66}" destId="{831C7A41-B682-42C6-8A62-65861683C02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0B322-FCC6-42E1-8C0C-C02F3F0F278D}">
      <dsp:nvSpPr>
        <dsp:cNvPr id="0" name=""/>
        <dsp:cNvSpPr/>
      </dsp:nvSpPr>
      <dsp:spPr>
        <a:xfrm>
          <a:off x="5114925" y="1375198"/>
          <a:ext cx="3955867" cy="579824"/>
        </a:xfrm>
        <a:custGeom>
          <a:avLst/>
          <a:gdLst/>
          <a:ahLst/>
          <a:cxnLst/>
          <a:rect l="0" t="0" r="0" b="0"/>
          <a:pathLst>
            <a:path>
              <a:moveTo>
                <a:pt x="0" y="0"/>
              </a:moveTo>
              <a:lnTo>
                <a:pt x="0" y="291032"/>
              </a:lnTo>
              <a:lnTo>
                <a:pt x="3955867" y="291032"/>
              </a:lnTo>
              <a:lnTo>
                <a:pt x="3955867" y="579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03CF3C-718A-4362-A021-35BA3F9BAE11}">
      <dsp:nvSpPr>
        <dsp:cNvPr id="0" name=""/>
        <dsp:cNvSpPr/>
      </dsp:nvSpPr>
      <dsp:spPr>
        <a:xfrm>
          <a:off x="5114925" y="1375198"/>
          <a:ext cx="1346071" cy="579824"/>
        </a:xfrm>
        <a:custGeom>
          <a:avLst/>
          <a:gdLst/>
          <a:ahLst/>
          <a:cxnLst/>
          <a:rect l="0" t="0" r="0" b="0"/>
          <a:pathLst>
            <a:path>
              <a:moveTo>
                <a:pt x="0" y="0"/>
              </a:moveTo>
              <a:lnTo>
                <a:pt x="0" y="291032"/>
              </a:lnTo>
              <a:lnTo>
                <a:pt x="1346071" y="291032"/>
              </a:lnTo>
              <a:lnTo>
                <a:pt x="1346071" y="579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024751-E2FF-4FF8-9BAE-3D4A50325348}">
      <dsp:nvSpPr>
        <dsp:cNvPr id="0" name=""/>
        <dsp:cNvSpPr/>
      </dsp:nvSpPr>
      <dsp:spPr>
        <a:xfrm>
          <a:off x="3905190" y="1375198"/>
          <a:ext cx="1209734" cy="579824"/>
        </a:xfrm>
        <a:custGeom>
          <a:avLst/>
          <a:gdLst/>
          <a:ahLst/>
          <a:cxnLst/>
          <a:rect l="0" t="0" r="0" b="0"/>
          <a:pathLst>
            <a:path>
              <a:moveTo>
                <a:pt x="1209734" y="0"/>
              </a:moveTo>
              <a:lnTo>
                <a:pt x="1209734" y="291032"/>
              </a:lnTo>
              <a:lnTo>
                <a:pt x="0" y="291032"/>
              </a:lnTo>
              <a:lnTo>
                <a:pt x="0" y="579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0C0539-B2D4-4715-B724-63E49D607950}">
      <dsp:nvSpPr>
        <dsp:cNvPr id="0" name=""/>
        <dsp:cNvSpPr/>
      </dsp:nvSpPr>
      <dsp:spPr>
        <a:xfrm>
          <a:off x="365205" y="3062524"/>
          <a:ext cx="165414" cy="2640544"/>
        </a:xfrm>
        <a:custGeom>
          <a:avLst/>
          <a:gdLst/>
          <a:ahLst/>
          <a:cxnLst/>
          <a:rect l="0" t="0" r="0" b="0"/>
          <a:pathLst>
            <a:path>
              <a:moveTo>
                <a:pt x="0" y="0"/>
              </a:moveTo>
              <a:lnTo>
                <a:pt x="0" y="2640544"/>
              </a:lnTo>
              <a:lnTo>
                <a:pt x="165414" y="264054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C792F0-84C8-4EAF-BF1E-BC0504844349}">
      <dsp:nvSpPr>
        <dsp:cNvPr id="0" name=""/>
        <dsp:cNvSpPr/>
      </dsp:nvSpPr>
      <dsp:spPr>
        <a:xfrm>
          <a:off x="365205" y="3062524"/>
          <a:ext cx="333381" cy="1101519"/>
        </a:xfrm>
        <a:custGeom>
          <a:avLst/>
          <a:gdLst/>
          <a:ahLst/>
          <a:cxnLst/>
          <a:rect l="0" t="0" r="0" b="0"/>
          <a:pathLst>
            <a:path>
              <a:moveTo>
                <a:pt x="0" y="0"/>
              </a:moveTo>
              <a:lnTo>
                <a:pt x="0" y="1101519"/>
              </a:lnTo>
              <a:lnTo>
                <a:pt x="333381" y="110151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A37B5D-C38B-4920-996C-C536C154178C}">
      <dsp:nvSpPr>
        <dsp:cNvPr id="0" name=""/>
        <dsp:cNvSpPr/>
      </dsp:nvSpPr>
      <dsp:spPr>
        <a:xfrm>
          <a:off x="1254221" y="1375198"/>
          <a:ext cx="3860703" cy="579824"/>
        </a:xfrm>
        <a:custGeom>
          <a:avLst/>
          <a:gdLst/>
          <a:ahLst/>
          <a:cxnLst/>
          <a:rect l="0" t="0" r="0" b="0"/>
          <a:pathLst>
            <a:path>
              <a:moveTo>
                <a:pt x="3860703" y="0"/>
              </a:moveTo>
              <a:lnTo>
                <a:pt x="3860703" y="291032"/>
              </a:lnTo>
              <a:lnTo>
                <a:pt x="0" y="291032"/>
              </a:lnTo>
              <a:lnTo>
                <a:pt x="0" y="579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EFE29-F937-456E-AB71-1B9D16AF84BC}">
      <dsp:nvSpPr>
        <dsp:cNvPr id="0" name=""/>
        <dsp:cNvSpPr/>
      </dsp:nvSpPr>
      <dsp:spPr>
        <a:xfrm>
          <a:off x="3739726" y="0"/>
          <a:ext cx="2750396" cy="13751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Pilot Retention Problem</a:t>
          </a:r>
        </a:p>
      </dsp:txBody>
      <dsp:txXfrm>
        <a:off x="3739726" y="0"/>
        <a:ext cx="2750396" cy="1375198"/>
      </dsp:txXfrm>
    </dsp:sp>
    <dsp:sp modelId="{E5DD1FA1-EE56-496F-A639-A3F50B15ABA4}">
      <dsp:nvSpPr>
        <dsp:cNvPr id="0" name=""/>
        <dsp:cNvSpPr/>
      </dsp:nvSpPr>
      <dsp:spPr>
        <a:xfrm>
          <a:off x="142951" y="1955022"/>
          <a:ext cx="2222540" cy="11075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Metrics</a:t>
          </a:r>
        </a:p>
      </dsp:txBody>
      <dsp:txXfrm>
        <a:off x="142951" y="1955022"/>
        <a:ext cx="2222540" cy="1107501"/>
      </dsp:txXfrm>
    </dsp:sp>
    <dsp:sp modelId="{94947440-CD3B-4A84-B724-26B751D0E7C6}">
      <dsp:nvSpPr>
        <dsp:cNvPr id="0" name=""/>
        <dsp:cNvSpPr/>
      </dsp:nvSpPr>
      <dsp:spPr>
        <a:xfrm>
          <a:off x="698586" y="3640107"/>
          <a:ext cx="1838997" cy="10478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Economic</a:t>
          </a:r>
        </a:p>
      </dsp:txBody>
      <dsp:txXfrm>
        <a:off x="698586" y="3640107"/>
        <a:ext cx="1838997" cy="1047873"/>
      </dsp:txXfrm>
    </dsp:sp>
    <dsp:sp modelId="{4303C587-BE6A-4500-B61B-D1F63E739AE0}">
      <dsp:nvSpPr>
        <dsp:cNvPr id="0" name=""/>
        <dsp:cNvSpPr/>
      </dsp:nvSpPr>
      <dsp:spPr>
        <a:xfrm>
          <a:off x="530619" y="5267805"/>
          <a:ext cx="2432890" cy="87052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Psychological/HRM</a:t>
          </a:r>
        </a:p>
      </dsp:txBody>
      <dsp:txXfrm>
        <a:off x="530619" y="5267805"/>
        <a:ext cx="2432890" cy="870527"/>
      </dsp:txXfrm>
    </dsp:sp>
    <dsp:sp modelId="{F61A5886-B967-4BE1-9D60-A8074132CC86}">
      <dsp:nvSpPr>
        <dsp:cNvPr id="0" name=""/>
        <dsp:cNvSpPr/>
      </dsp:nvSpPr>
      <dsp:spPr>
        <a:xfrm>
          <a:off x="2943074" y="1955022"/>
          <a:ext cx="1924232" cy="8689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Pilot Training</a:t>
          </a:r>
        </a:p>
      </dsp:txBody>
      <dsp:txXfrm>
        <a:off x="2943074" y="1955022"/>
        <a:ext cx="1924232" cy="868932"/>
      </dsp:txXfrm>
    </dsp:sp>
    <dsp:sp modelId="{FEFBAB48-734F-4CAF-94AA-F223F5F0FE81}">
      <dsp:nvSpPr>
        <dsp:cNvPr id="0" name=""/>
        <dsp:cNvSpPr/>
      </dsp:nvSpPr>
      <dsp:spPr>
        <a:xfrm>
          <a:off x="5444890" y="1955022"/>
          <a:ext cx="2032212" cy="1154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Officer Attrition</a:t>
          </a:r>
        </a:p>
      </dsp:txBody>
      <dsp:txXfrm>
        <a:off x="5444890" y="1955022"/>
        <a:ext cx="2032212" cy="1154409"/>
      </dsp:txXfrm>
    </dsp:sp>
    <dsp:sp modelId="{9201D0EE-40D7-4BC5-A6BB-C80F34CE075A}">
      <dsp:nvSpPr>
        <dsp:cNvPr id="0" name=""/>
        <dsp:cNvSpPr/>
      </dsp:nvSpPr>
      <dsp:spPr>
        <a:xfrm>
          <a:off x="8054685" y="1955022"/>
          <a:ext cx="2032212" cy="11544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Enlisted Attrition</a:t>
          </a:r>
        </a:p>
      </dsp:txBody>
      <dsp:txXfrm>
        <a:off x="8054685" y="1955022"/>
        <a:ext cx="2032212" cy="11544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92DF0-0075-4691-BAC9-04C031DA0007}">
      <dsp:nvSpPr>
        <dsp:cNvPr id="0" name=""/>
        <dsp:cNvSpPr/>
      </dsp:nvSpPr>
      <dsp:spPr>
        <a:xfrm>
          <a:off x="5363152" y="2391476"/>
          <a:ext cx="4571534" cy="889710"/>
        </a:xfrm>
        <a:custGeom>
          <a:avLst/>
          <a:gdLst/>
          <a:ahLst/>
          <a:cxnLst/>
          <a:rect l="0" t="0" r="0" b="0"/>
          <a:pathLst>
            <a:path>
              <a:moveTo>
                <a:pt x="0" y="0"/>
              </a:moveTo>
              <a:lnTo>
                <a:pt x="0" y="723871"/>
              </a:lnTo>
              <a:lnTo>
                <a:pt x="4571534" y="723871"/>
              </a:lnTo>
              <a:lnTo>
                <a:pt x="4571534" y="889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ED4200-A1E1-4175-876D-F6CB1D690EBE}">
      <dsp:nvSpPr>
        <dsp:cNvPr id="0" name=""/>
        <dsp:cNvSpPr/>
      </dsp:nvSpPr>
      <dsp:spPr>
        <a:xfrm>
          <a:off x="5363152" y="2391476"/>
          <a:ext cx="2660437" cy="889710"/>
        </a:xfrm>
        <a:custGeom>
          <a:avLst/>
          <a:gdLst/>
          <a:ahLst/>
          <a:cxnLst/>
          <a:rect l="0" t="0" r="0" b="0"/>
          <a:pathLst>
            <a:path>
              <a:moveTo>
                <a:pt x="0" y="0"/>
              </a:moveTo>
              <a:lnTo>
                <a:pt x="0" y="723871"/>
              </a:lnTo>
              <a:lnTo>
                <a:pt x="2660437" y="723871"/>
              </a:lnTo>
              <a:lnTo>
                <a:pt x="2660437" y="889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086A28-8D37-4051-AF32-2238A083FB44}">
      <dsp:nvSpPr>
        <dsp:cNvPr id="0" name=""/>
        <dsp:cNvSpPr/>
      </dsp:nvSpPr>
      <dsp:spPr>
        <a:xfrm>
          <a:off x="5363152" y="2391476"/>
          <a:ext cx="749339" cy="889710"/>
        </a:xfrm>
        <a:custGeom>
          <a:avLst/>
          <a:gdLst/>
          <a:ahLst/>
          <a:cxnLst/>
          <a:rect l="0" t="0" r="0" b="0"/>
          <a:pathLst>
            <a:path>
              <a:moveTo>
                <a:pt x="0" y="0"/>
              </a:moveTo>
              <a:lnTo>
                <a:pt x="0" y="723871"/>
              </a:lnTo>
              <a:lnTo>
                <a:pt x="749339" y="723871"/>
              </a:lnTo>
              <a:lnTo>
                <a:pt x="749339" y="889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1E9510-5143-4495-99B2-5168DF479388}">
      <dsp:nvSpPr>
        <dsp:cNvPr id="0" name=""/>
        <dsp:cNvSpPr/>
      </dsp:nvSpPr>
      <dsp:spPr>
        <a:xfrm>
          <a:off x="4201394" y="2391476"/>
          <a:ext cx="1161757" cy="889710"/>
        </a:xfrm>
        <a:custGeom>
          <a:avLst/>
          <a:gdLst/>
          <a:ahLst/>
          <a:cxnLst/>
          <a:rect l="0" t="0" r="0" b="0"/>
          <a:pathLst>
            <a:path>
              <a:moveTo>
                <a:pt x="1161757" y="0"/>
              </a:moveTo>
              <a:lnTo>
                <a:pt x="1161757" y="723871"/>
              </a:lnTo>
              <a:lnTo>
                <a:pt x="0" y="723871"/>
              </a:lnTo>
              <a:lnTo>
                <a:pt x="0" y="889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DEA7D6-0395-4147-9DE3-16B6748D71C6}">
      <dsp:nvSpPr>
        <dsp:cNvPr id="0" name=""/>
        <dsp:cNvSpPr/>
      </dsp:nvSpPr>
      <dsp:spPr>
        <a:xfrm>
          <a:off x="2290296" y="2391476"/>
          <a:ext cx="3072855" cy="889710"/>
        </a:xfrm>
        <a:custGeom>
          <a:avLst/>
          <a:gdLst/>
          <a:ahLst/>
          <a:cxnLst/>
          <a:rect l="0" t="0" r="0" b="0"/>
          <a:pathLst>
            <a:path>
              <a:moveTo>
                <a:pt x="3072855" y="0"/>
              </a:moveTo>
              <a:lnTo>
                <a:pt x="3072855" y="723871"/>
              </a:lnTo>
              <a:lnTo>
                <a:pt x="0" y="723871"/>
              </a:lnTo>
              <a:lnTo>
                <a:pt x="0" y="889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D0B322-FCC6-42E1-8C0C-C02F3F0F278D}">
      <dsp:nvSpPr>
        <dsp:cNvPr id="0" name=""/>
        <dsp:cNvSpPr/>
      </dsp:nvSpPr>
      <dsp:spPr>
        <a:xfrm>
          <a:off x="585408" y="2391476"/>
          <a:ext cx="4777743" cy="889710"/>
        </a:xfrm>
        <a:custGeom>
          <a:avLst/>
          <a:gdLst/>
          <a:ahLst/>
          <a:cxnLst/>
          <a:rect l="0" t="0" r="0" b="0"/>
          <a:pathLst>
            <a:path>
              <a:moveTo>
                <a:pt x="4777743" y="0"/>
              </a:moveTo>
              <a:lnTo>
                <a:pt x="4777743" y="723871"/>
              </a:lnTo>
              <a:lnTo>
                <a:pt x="0" y="723871"/>
              </a:lnTo>
              <a:lnTo>
                <a:pt x="0" y="88971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EFE29-F937-456E-AB71-1B9D16AF84BC}">
      <dsp:nvSpPr>
        <dsp:cNvPr id="0" name=""/>
        <dsp:cNvSpPr/>
      </dsp:nvSpPr>
      <dsp:spPr>
        <a:xfrm>
          <a:off x="4573442" y="1601766"/>
          <a:ext cx="1579419" cy="789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t>Pilot Retention Problem</a:t>
          </a:r>
          <a:r>
            <a:rPr lang="en-US" sz="1800" kern="1200">
              <a:latin typeface="Calibri Light" panose="020F0302020204030204"/>
            </a:rPr>
            <a:t> Methodology</a:t>
          </a:r>
          <a:endParaRPr lang="en-US" sz="1800" kern="1200"/>
        </a:p>
      </dsp:txBody>
      <dsp:txXfrm>
        <a:off x="4573442" y="1601766"/>
        <a:ext cx="1579419" cy="789709"/>
      </dsp:txXfrm>
    </dsp:sp>
    <dsp:sp modelId="{9201D0EE-40D7-4BC5-A6BB-C80F34CE075A}">
      <dsp:nvSpPr>
        <dsp:cNvPr id="0" name=""/>
        <dsp:cNvSpPr/>
      </dsp:nvSpPr>
      <dsp:spPr>
        <a:xfrm>
          <a:off x="1907" y="3281187"/>
          <a:ext cx="1167001" cy="66292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Logit</a:t>
          </a:r>
          <a:endParaRPr lang="en-US" sz="1800" kern="1200"/>
        </a:p>
      </dsp:txBody>
      <dsp:txXfrm>
        <a:off x="1907" y="3281187"/>
        <a:ext cx="1167001" cy="662921"/>
      </dsp:txXfrm>
    </dsp:sp>
    <dsp:sp modelId="{53A87F03-9F3C-4890-971F-FC0A57B79AB7}">
      <dsp:nvSpPr>
        <dsp:cNvPr id="0" name=""/>
        <dsp:cNvSpPr/>
      </dsp:nvSpPr>
      <dsp:spPr>
        <a:xfrm>
          <a:off x="1500586" y="3281187"/>
          <a:ext cx="1579419" cy="789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Survival Analysis</a:t>
          </a:r>
        </a:p>
      </dsp:txBody>
      <dsp:txXfrm>
        <a:off x="1500586" y="3281187"/>
        <a:ext cx="1579419" cy="789709"/>
      </dsp:txXfrm>
    </dsp:sp>
    <dsp:sp modelId="{0140D211-11DF-4874-8DD4-11ADF130691E}">
      <dsp:nvSpPr>
        <dsp:cNvPr id="0" name=""/>
        <dsp:cNvSpPr/>
      </dsp:nvSpPr>
      <dsp:spPr>
        <a:xfrm>
          <a:off x="3411684" y="3281187"/>
          <a:ext cx="1579419" cy="789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Feedforward NN</a:t>
          </a:r>
        </a:p>
      </dsp:txBody>
      <dsp:txXfrm>
        <a:off x="3411684" y="3281187"/>
        <a:ext cx="1579419" cy="789709"/>
      </dsp:txXfrm>
    </dsp:sp>
    <dsp:sp modelId="{04D54152-B8ED-466B-BBAC-1C5E5BEC47E2}">
      <dsp:nvSpPr>
        <dsp:cNvPr id="0" name=""/>
        <dsp:cNvSpPr/>
      </dsp:nvSpPr>
      <dsp:spPr>
        <a:xfrm>
          <a:off x="5322782" y="3281187"/>
          <a:ext cx="1579419" cy="789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Recurrent NN</a:t>
          </a:r>
        </a:p>
      </dsp:txBody>
      <dsp:txXfrm>
        <a:off x="5322782" y="3281187"/>
        <a:ext cx="1579419" cy="789709"/>
      </dsp:txXfrm>
    </dsp:sp>
    <dsp:sp modelId="{881C5038-A2D3-4298-A0A2-98C2C6877CB3}">
      <dsp:nvSpPr>
        <dsp:cNvPr id="0" name=""/>
        <dsp:cNvSpPr/>
      </dsp:nvSpPr>
      <dsp:spPr>
        <a:xfrm>
          <a:off x="7233879" y="3281187"/>
          <a:ext cx="1579419" cy="789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Qualitative Study</a:t>
          </a:r>
        </a:p>
      </dsp:txBody>
      <dsp:txXfrm>
        <a:off x="7233879" y="3281187"/>
        <a:ext cx="1579419" cy="789709"/>
      </dsp:txXfrm>
    </dsp:sp>
    <dsp:sp modelId="{C315EAE1-C126-4CD1-835F-FBC97FD73A0E}">
      <dsp:nvSpPr>
        <dsp:cNvPr id="0" name=""/>
        <dsp:cNvSpPr/>
      </dsp:nvSpPr>
      <dsp:spPr>
        <a:xfrm>
          <a:off x="9144977" y="3281187"/>
          <a:ext cx="1579419" cy="7897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r>
            <a:rPr lang="en-US" sz="1800" kern="1200">
              <a:latin typeface="Calibri Light" panose="020F0302020204030204"/>
            </a:rPr>
            <a:t>Linear Regression-esque</a:t>
          </a:r>
        </a:p>
      </dsp:txBody>
      <dsp:txXfrm>
        <a:off x="9144977" y="3281187"/>
        <a:ext cx="1579419" cy="78970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79DA9-9712-4436-BA78-656DACCF6275}"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0FD01-5081-41A5-9328-8850C01520B5}" type="slidenum">
              <a:rPr lang="en-US" smtClean="0"/>
              <a:t>‹#›</a:t>
            </a:fld>
            <a:endParaRPr lang="en-US"/>
          </a:p>
        </p:txBody>
      </p:sp>
    </p:spTree>
    <p:extLst>
      <p:ext uri="{BB962C8B-B14F-4D97-AF65-F5344CB8AC3E}">
        <p14:creationId xmlns:p14="http://schemas.microsoft.com/office/powerpoint/2010/main" val="35746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060"/>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D3B43B4-9C8A-4339-A5D2-E858F9A05BE3}"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358391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18373-DFB0-4D02-AE7B-FE2457C1C9A9}"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15019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A5205-9DC7-4570-B09D-A5CBFA1DA382}"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51706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C04C0-A356-4E6A-B564-24B5408A3A22}"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
        <p:nvSpPr>
          <p:cNvPr id="8"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135336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9DB3F-751D-4827-8BE8-E7313A408214}" type="datetime1">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9190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640"/>
            <a:ext cx="10515600" cy="1281235"/>
          </a:xfrm>
        </p:spPr>
        <p:txBody>
          <a:bodyPr/>
          <a:lstStyle/>
          <a:p>
            <a:r>
              <a:rPr lang="en-US"/>
              <a:t>Click to edit Master title style</a:t>
            </a:r>
          </a:p>
        </p:txBody>
      </p:sp>
      <p:sp>
        <p:nvSpPr>
          <p:cNvPr id="3" name="Content Placeholder 2"/>
          <p:cNvSpPr>
            <a:spLocks noGrp="1"/>
          </p:cNvSpPr>
          <p:nvPr>
            <p:ph sz="half" idx="1"/>
          </p:nvPr>
        </p:nvSpPr>
        <p:spPr>
          <a:xfrm>
            <a:off x="838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D5674A-8009-4A9E-9C89-F3897ABADFE2}"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7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839788" y="1338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162175"/>
            <a:ext cx="5157787"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38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162175"/>
            <a:ext cx="5183188"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CF9B63-AAA8-43D7-A10C-24828ECAB60F}" type="datetime1">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AB33A-367C-40BB-BE1C-07D1887BB17F}" type="slidenum">
              <a:rPr lang="en-US" smtClean="0"/>
              <a:t>‹#›</a:t>
            </a:fld>
            <a:endParaRPr lang="en-US"/>
          </a:p>
        </p:txBody>
      </p:sp>
      <p:sp>
        <p:nvSpPr>
          <p:cNvPr id="11"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0406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E51B8917-B17D-46BE-849E-13781F4CB527}" type="datetime1">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AB33A-367C-40BB-BE1C-07D1887BB17F}" type="slidenum">
              <a:rPr lang="en-US" smtClean="0"/>
              <a:t>‹#›</a:t>
            </a:fld>
            <a:endParaRPr lang="en-US"/>
          </a:p>
        </p:txBody>
      </p:sp>
      <p:sp>
        <p:nvSpPr>
          <p:cNvPr id="6"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5672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586A-DB27-48B9-8837-BCA76FDCD64C}" type="datetime1">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42635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80C85-2285-4470-9326-F1183A52B280}"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7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74713-F118-4C98-911F-87866819B9A2}" type="datetime1">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52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4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7" name="Rectangle 6"/>
          <p:cNvSpPr/>
          <p:nvPr/>
        </p:nvSpPr>
        <p:spPr>
          <a:xfrm>
            <a:off x="0" y="6268915"/>
            <a:ext cx="12192000" cy="5890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352550"/>
            <a:ext cx="10515600" cy="48244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2739" y="6488235"/>
            <a:ext cx="2743200" cy="365125"/>
          </a:xfrm>
          <a:prstGeom prst="rect">
            <a:avLst/>
          </a:prstGeom>
        </p:spPr>
        <p:txBody>
          <a:bodyPr vert="horz" lIns="91440" tIns="45720" rIns="91440" bIns="45720" rtlCol="0" anchor="ctr"/>
          <a:lstStyle>
            <a:lvl1pPr algn="l">
              <a:defRPr sz="1200" b="1">
                <a:solidFill>
                  <a:schemeClr val="bg1"/>
                </a:solidFill>
              </a:defRPr>
            </a:lvl1pPr>
          </a:lstStyle>
          <a:p>
            <a:fld id="{71B52A61-E61C-42BE-A52C-25BC92A517F9}" type="datetime1">
              <a:rPr lang="en-US" smtClean="0"/>
              <a:t>4/11/2023</a:t>
            </a:fld>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b="1">
                <a:solidFill>
                  <a:schemeClr val="bg1"/>
                </a:solidFill>
              </a:defRPr>
            </a:lvl1pPr>
          </a:lstStyle>
          <a:p>
            <a:endParaRPr lang="en-US"/>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D44AB33A-367C-40BB-BE1C-07D1887BB17F}" type="slidenum">
              <a:rPr lang="en-US" smtClean="0"/>
              <a:t>‹#›</a:t>
            </a:fld>
            <a:endParaRPr lang="en-US"/>
          </a:p>
        </p:txBody>
      </p:sp>
    </p:spTree>
    <p:extLst>
      <p:ext uri="{BB962C8B-B14F-4D97-AF65-F5344CB8AC3E}">
        <p14:creationId xmlns:p14="http://schemas.microsoft.com/office/powerpoint/2010/main" val="4084395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000" b="1" kern="1200">
          <a:solidFill>
            <a:srgbClr val="00206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020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20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ournals.plos.org/plosone/article?id=10.1371/journal.pone.0031256#s4"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41177B-AD31-4BD5-80B1-8EB527031764}"/>
              </a:ext>
            </a:extLst>
          </p:cNvPr>
          <p:cNvSpPr>
            <a:spLocks noGrp="1"/>
          </p:cNvSpPr>
          <p:nvPr>
            <p:ph type="subTitle" idx="1"/>
          </p:nvPr>
        </p:nvSpPr>
        <p:spPr>
          <a:xfrm>
            <a:off x="1524000" y="3602038"/>
            <a:ext cx="9144000" cy="1954976"/>
          </a:xfrm>
        </p:spPr>
        <p:txBody>
          <a:bodyPr>
            <a:normAutofit/>
          </a:bodyPr>
          <a:lstStyle/>
          <a:p>
            <a:r>
              <a:rPr lang="en-US" b="1"/>
              <a:t>2d </a:t>
            </a:r>
            <a:r>
              <a:rPr lang="en-US" b="1" err="1"/>
              <a:t>Lts</a:t>
            </a:r>
            <a:r>
              <a:rPr lang="en-US" b="1"/>
              <a:t> Alex Milham and Connor Oswald</a:t>
            </a:r>
          </a:p>
          <a:p>
            <a:endParaRPr lang="en-US" sz="1500"/>
          </a:p>
          <a:p>
            <a:r>
              <a:rPr lang="en-US" sz="2000" i="1"/>
              <a:t>Air Force Institute of Technology</a:t>
            </a:r>
          </a:p>
        </p:txBody>
      </p:sp>
      <p:cxnSp>
        <p:nvCxnSpPr>
          <p:cNvPr id="4" name="Straight Connector 3">
            <a:extLst>
              <a:ext uri="{FF2B5EF4-FFF2-40B4-BE49-F238E27FC236}">
                <a16:creationId xmlns:a16="http://schemas.microsoft.com/office/drawing/2014/main" id="{07175AC8-5C75-4423-B3C9-9EAFAB102B81}"/>
              </a:ext>
            </a:extLst>
          </p:cNvPr>
          <p:cNvCxnSpPr/>
          <p:nvPr/>
        </p:nvCxnSpPr>
        <p:spPr>
          <a:xfrm>
            <a:off x="1524000" y="3446413"/>
            <a:ext cx="9144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D5278-9411-4031-B2F3-98798CA458B6}"/>
              </a:ext>
            </a:extLst>
          </p:cNvPr>
          <p:cNvSpPr txBox="1"/>
          <p:nvPr/>
        </p:nvSpPr>
        <p:spPr>
          <a:xfrm>
            <a:off x="1702468" y="5557014"/>
            <a:ext cx="8787063" cy="553998"/>
          </a:xfrm>
          <a:prstGeom prst="rect">
            <a:avLst/>
          </a:prstGeom>
          <a:noFill/>
        </p:spPr>
        <p:txBody>
          <a:bodyPr wrap="square" rtlCol="0">
            <a:spAutoFit/>
          </a:bodyPr>
          <a:lstStyle/>
          <a:p>
            <a:pPr algn="ctr"/>
            <a:r>
              <a:rPr lang="en-US" sz="1500" i="1"/>
              <a:t>The views expressed in this presentation are those of the author(s) and do not reflect the official policy or position of the United States Air Force, the Department of Defense, or the United States Government.</a:t>
            </a:r>
          </a:p>
        </p:txBody>
      </p:sp>
      <p:pic>
        <p:nvPicPr>
          <p:cNvPr id="7" name="Picture 6">
            <a:extLst>
              <a:ext uri="{FF2B5EF4-FFF2-40B4-BE49-F238E27FC236}">
                <a16:creationId xmlns:a16="http://schemas.microsoft.com/office/drawing/2014/main" id="{6C0E65EC-4C42-49EF-A133-1565C022C1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62" y="4894474"/>
            <a:ext cx="1347538" cy="1325079"/>
          </a:xfrm>
          <a:prstGeom prst="rect">
            <a:avLst/>
          </a:prstGeom>
        </p:spPr>
      </p:pic>
      <p:pic>
        <p:nvPicPr>
          <p:cNvPr id="9" name="Picture 8"/>
          <p:cNvPicPr>
            <a:picLocks noChangeAspect="1"/>
          </p:cNvPicPr>
          <p:nvPr/>
        </p:nvPicPr>
        <p:blipFill>
          <a:blip r:embed="rId3" cstate="hq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667999" y="4863388"/>
            <a:ext cx="1402597" cy="1387249"/>
          </a:xfrm>
          <a:prstGeom prst="rect">
            <a:avLst/>
          </a:prstGeom>
        </p:spPr>
      </p:pic>
      <p:sp>
        <p:nvSpPr>
          <p:cNvPr id="17" name="TextBox 16"/>
          <p:cNvSpPr txBox="1"/>
          <p:nvPr/>
        </p:nvSpPr>
        <p:spPr>
          <a:xfrm>
            <a:off x="505220" y="1679834"/>
            <a:ext cx="11181557" cy="707886"/>
          </a:xfrm>
          <a:prstGeom prst="rect">
            <a:avLst/>
          </a:prstGeom>
          <a:noFill/>
        </p:spPr>
        <p:txBody>
          <a:bodyPr wrap="square" lIns="91440" tIns="45720" rIns="91440" bIns="45720" rtlCol="0" anchor="t">
            <a:spAutoFit/>
          </a:bodyPr>
          <a:lstStyle/>
          <a:p>
            <a:pPr algn="ctr"/>
            <a:r>
              <a:rPr lang="en-US" sz="4000" b="1">
                <a:solidFill>
                  <a:srgbClr val="002060"/>
                </a:solidFill>
                <a:latin typeface="Arial"/>
                <a:cs typeface="Arial"/>
              </a:rPr>
              <a:t>Literature Review</a:t>
            </a:r>
            <a:endParaRPr lang="en-US" sz="4000">
              <a:solidFill>
                <a:srgbClr val="002060"/>
              </a:solidFill>
              <a:latin typeface="Arial"/>
              <a:cs typeface="Arial"/>
            </a:endParaRPr>
          </a:p>
        </p:txBody>
      </p:sp>
      <p:pic>
        <p:nvPicPr>
          <p:cNvPr id="25" name="Picture 24"/>
          <p:cNvPicPr>
            <a:picLocks noChangeAspect="1"/>
          </p:cNvPicPr>
          <p:nvPr/>
        </p:nvPicPr>
        <p:blipFill>
          <a:blip r:embed="rId4"/>
          <a:stretch>
            <a:fillRect/>
          </a:stretch>
        </p:blipFill>
        <p:spPr>
          <a:xfrm>
            <a:off x="10590626" y="95024"/>
            <a:ext cx="1491965" cy="808321"/>
          </a:xfrm>
          <a:prstGeom prst="rect">
            <a:avLst/>
          </a:prstGeom>
        </p:spPr>
      </p:pic>
      <p:sp>
        <p:nvSpPr>
          <p:cNvPr id="10" name="TextBox 9"/>
          <p:cNvSpPr txBox="1"/>
          <p:nvPr/>
        </p:nvSpPr>
        <p:spPr>
          <a:xfrm>
            <a:off x="10488279" y="898931"/>
            <a:ext cx="1696664" cy="461665"/>
          </a:xfrm>
          <a:prstGeom prst="rect">
            <a:avLst/>
          </a:prstGeom>
          <a:noFill/>
        </p:spPr>
        <p:txBody>
          <a:bodyPr wrap="square" rtlCol="0">
            <a:spAutoFit/>
          </a:bodyPr>
          <a:lstStyle/>
          <a:p>
            <a:pPr algn="ctr"/>
            <a:r>
              <a:rPr lang="en-US" sz="1200" b="1" u="sng">
                <a:solidFill>
                  <a:srgbClr val="002060"/>
                </a:solidFill>
              </a:rPr>
              <a:t>M</a:t>
            </a:r>
            <a:r>
              <a:rPr lang="en-US" sz="1200">
                <a:solidFill>
                  <a:srgbClr val="002060"/>
                </a:solidFill>
              </a:rPr>
              <a:t>ulti-</a:t>
            </a:r>
            <a:r>
              <a:rPr lang="en-US" sz="1200" b="1" u="sng">
                <a:solidFill>
                  <a:srgbClr val="002060"/>
                </a:solidFill>
              </a:rPr>
              <a:t>M</a:t>
            </a:r>
            <a:r>
              <a:rPr lang="en-US" sz="1200">
                <a:solidFill>
                  <a:srgbClr val="002060"/>
                </a:solidFill>
              </a:rPr>
              <a:t>odal </a:t>
            </a:r>
            <a:r>
              <a:rPr lang="en-US" sz="1200" b="1" u="sng">
                <a:solidFill>
                  <a:srgbClr val="002060"/>
                </a:solidFill>
              </a:rPr>
              <a:t>I</a:t>
            </a:r>
            <a:r>
              <a:rPr lang="en-US" sz="1200">
                <a:solidFill>
                  <a:srgbClr val="002060"/>
                </a:solidFill>
              </a:rPr>
              <a:t>ntegration Group</a:t>
            </a:r>
          </a:p>
        </p:txBody>
      </p:sp>
    </p:spTree>
    <p:extLst>
      <p:ext uri="{BB962C8B-B14F-4D97-AF65-F5344CB8AC3E}">
        <p14:creationId xmlns:p14="http://schemas.microsoft.com/office/powerpoint/2010/main" val="249436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Enlisted Retention (EOD)</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10</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b="1"/>
              <a:t>Johnson uses logistic regression to determine factors leading to the decline of the enlisted EOD force, specifically whether a servicemember will complete 1, 2, or more enlistments</a:t>
            </a:r>
          </a:p>
          <a:p>
            <a:pPr lvl="2">
              <a:spcBef>
                <a:spcPts val="0"/>
              </a:spcBef>
              <a:spcAft>
                <a:spcPts val="1200"/>
              </a:spcAft>
            </a:pPr>
            <a:r>
              <a:rPr lang="en-US" b="1"/>
              <a:t>Found that for first enlistment: not making SSgt, being single, and not deploying significantly reduced retention</a:t>
            </a:r>
          </a:p>
          <a:p>
            <a:pPr lvl="2">
              <a:spcBef>
                <a:spcPts val="0"/>
              </a:spcBef>
              <a:spcAft>
                <a:spcPts val="1200"/>
              </a:spcAft>
            </a:pPr>
            <a:r>
              <a:rPr lang="en-US" b="1"/>
              <a:t>For second enlistment: not making TSgt, being younger than 31, and having earned a degree reduced retention</a:t>
            </a:r>
          </a:p>
          <a:p>
            <a:pPr lvl="2">
              <a:spcBef>
                <a:spcPts val="0"/>
              </a:spcBef>
              <a:spcAft>
                <a:spcPts val="1200"/>
              </a:spcAft>
            </a:pPr>
            <a:r>
              <a:rPr lang="en-US" b="1"/>
              <a:t>Describes two factors that ultimately appear to affect servicemembers decisions: Job satisfaction, continuance commitment (costs of leaving/staying in the AF).</a:t>
            </a:r>
          </a:p>
        </p:txBody>
      </p:sp>
    </p:spTree>
    <p:extLst>
      <p:ext uri="{BB962C8B-B14F-4D97-AF65-F5344CB8AC3E}">
        <p14:creationId xmlns:p14="http://schemas.microsoft.com/office/powerpoint/2010/main" val="640070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Rated Officer Survival Analysis</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11</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b="1"/>
              <a:t>Franzen utilizes Logistic Regression and Survival analysis to study rated officer retention rates</a:t>
            </a:r>
          </a:p>
          <a:p>
            <a:pPr lvl="2">
              <a:spcBef>
                <a:spcPts val="0"/>
              </a:spcBef>
              <a:spcAft>
                <a:spcPts val="1200"/>
              </a:spcAft>
            </a:pPr>
            <a:r>
              <a:rPr lang="en-US" b="1"/>
              <a:t>Analyzes demographic, economic and political (</a:t>
            </a:r>
            <a:r>
              <a:rPr lang="en-US" b="1" err="1"/>
              <a:t>Perstempo</a:t>
            </a:r>
            <a:r>
              <a:rPr lang="en-US" b="1"/>
              <a:t>, male to female ratio) data</a:t>
            </a:r>
          </a:p>
          <a:p>
            <a:pPr lvl="2">
              <a:spcBef>
                <a:spcPts val="0"/>
              </a:spcBef>
              <a:spcAft>
                <a:spcPts val="1200"/>
              </a:spcAft>
            </a:pPr>
            <a:r>
              <a:rPr lang="en-US" b="1"/>
              <a:t>Includes analysis of factors not seen elsewhere (DG from commissioning source, prior service)</a:t>
            </a:r>
          </a:p>
          <a:p>
            <a:pPr lvl="2">
              <a:spcBef>
                <a:spcPts val="0"/>
              </a:spcBef>
              <a:spcAft>
                <a:spcPts val="1200"/>
              </a:spcAft>
            </a:pPr>
            <a:r>
              <a:rPr lang="en-US" b="1"/>
              <a:t>Finds males, prior service, DG’s, and those with dependents are more likely to retain</a:t>
            </a:r>
          </a:p>
          <a:p>
            <a:pPr lvl="2">
              <a:spcBef>
                <a:spcPts val="0"/>
              </a:spcBef>
              <a:spcAft>
                <a:spcPts val="1200"/>
              </a:spcAft>
            </a:pPr>
            <a:r>
              <a:rPr lang="en-US" b="1"/>
              <a:t>Recommends further study for pilots based on air-frame </a:t>
            </a:r>
          </a:p>
        </p:txBody>
      </p:sp>
      <p:pic>
        <p:nvPicPr>
          <p:cNvPr id="5" name="Picture 4">
            <a:extLst>
              <a:ext uri="{FF2B5EF4-FFF2-40B4-BE49-F238E27FC236}">
                <a16:creationId xmlns:a16="http://schemas.microsoft.com/office/drawing/2014/main" id="{BC17E98B-9CCC-856C-0AA2-5CC335BB242F}"/>
              </a:ext>
            </a:extLst>
          </p:cNvPr>
          <p:cNvPicPr>
            <a:picLocks noChangeAspect="1"/>
          </p:cNvPicPr>
          <p:nvPr/>
        </p:nvPicPr>
        <p:blipFill>
          <a:blip r:embed="rId2"/>
          <a:stretch>
            <a:fillRect/>
          </a:stretch>
        </p:blipFill>
        <p:spPr>
          <a:xfrm>
            <a:off x="546417" y="3811233"/>
            <a:ext cx="3606591" cy="2601117"/>
          </a:xfrm>
          <a:prstGeom prst="rect">
            <a:avLst/>
          </a:prstGeom>
        </p:spPr>
      </p:pic>
      <p:pic>
        <p:nvPicPr>
          <p:cNvPr id="7" name="Picture 6">
            <a:extLst>
              <a:ext uri="{FF2B5EF4-FFF2-40B4-BE49-F238E27FC236}">
                <a16:creationId xmlns:a16="http://schemas.microsoft.com/office/drawing/2014/main" id="{7D596D53-000F-7044-9F6C-7F2FF4EE7866}"/>
              </a:ext>
            </a:extLst>
          </p:cNvPr>
          <p:cNvPicPr>
            <a:picLocks noChangeAspect="1"/>
          </p:cNvPicPr>
          <p:nvPr/>
        </p:nvPicPr>
        <p:blipFill>
          <a:blip r:embed="rId3"/>
          <a:stretch>
            <a:fillRect/>
          </a:stretch>
        </p:blipFill>
        <p:spPr>
          <a:xfrm>
            <a:off x="4329985" y="4026105"/>
            <a:ext cx="3569310" cy="2332421"/>
          </a:xfrm>
          <a:prstGeom prst="rect">
            <a:avLst/>
          </a:prstGeom>
        </p:spPr>
      </p:pic>
      <p:pic>
        <p:nvPicPr>
          <p:cNvPr id="9" name="Picture 8">
            <a:extLst>
              <a:ext uri="{FF2B5EF4-FFF2-40B4-BE49-F238E27FC236}">
                <a16:creationId xmlns:a16="http://schemas.microsoft.com/office/drawing/2014/main" id="{FB7F8ED6-64AC-2AC2-9859-C115997AB0F8}"/>
              </a:ext>
            </a:extLst>
          </p:cNvPr>
          <p:cNvPicPr>
            <a:picLocks noChangeAspect="1"/>
          </p:cNvPicPr>
          <p:nvPr/>
        </p:nvPicPr>
        <p:blipFill>
          <a:blip r:embed="rId4"/>
          <a:stretch>
            <a:fillRect/>
          </a:stretch>
        </p:blipFill>
        <p:spPr>
          <a:xfrm>
            <a:off x="8206561" y="3972282"/>
            <a:ext cx="3439022" cy="2440068"/>
          </a:xfrm>
          <a:prstGeom prst="rect">
            <a:avLst/>
          </a:prstGeom>
        </p:spPr>
      </p:pic>
    </p:spTree>
    <p:extLst>
      <p:ext uri="{BB962C8B-B14F-4D97-AF65-F5344CB8AC3E}">
        <p14:creationId xmlns:p14="http://schemas.microsoft.com/office/powerpoint/2010/main" val="87056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Qualitative Study of Higher Female Attrition</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12</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b="1"/>
              <a:t>Keller et al. address the high female attrition rate in the AF Officer Corp via a qualitative study, identifying key factors</a:t>
            </a:r>
          </a:p>
          <a:p>
            <a:pPr lvl="2">
              <a:spcBef>
                <a:spcPts val="0"/>
              </a:spcBef>
              <a:spcAft>
                <a:spcPts val="1200"/>
              </a:spcAft>
            </a:pPr>
            <a:r>
              <a:rPr lang="en-US" b="1"/>
              <a:t>Conducted focus groups at various bases around the country</a:t>
            </a:r>
          </a:p>
          <a:p>
            <a:pPr lvl="2">
              <a:spcBef>
                <a:spcPts val="0"/>
              </a:spcBef>
              <a:spcAft>
                <a:spcPts val="1200"/>
              </a:spcAft>
            </a:pPr>
            <a:r>
              <a:rPr lang="en-US" b="1"/>
              <a:t>Identified four problem areas that lead females to separate:</a:t>
            </a:r>
          </a:p>
          <a:p>
            <a:pPr lvl="3">
              <a:spcBef>
                <a:spcPts val="0"/>
              </a:spcBef>
              <a:spcAft>
                <a:spcPts val="1200"/>
              </a:spcAft>
            </a:pPr>
            <a:r>
              <a:rPr lang="en-US" b="1"/>
              <a:t>Family/personal issues (childcare, spousal issues)</a:t>
            </a:r>
          </a:p>
          <a:p>
            <a:pPr lvl="3">
              <a:spcBef>
                <a:spcPts val="0"/>
              </a:spcBef>
              <a:spcAft>
                <a:spcPts val="1200"/>
              </a:spcAft>
            </a:pPr>
            <a:r>
              <a:rPr lang="en-US" b="1"/>
              <a:t>Career issues (slower promotion/ less opportunity)</a:t>
            </a:r>
          </a:p>
          <a:p>
            <a:pPr lvl="3">
              <a:spcBef>
                <a:spcPts val="0"/>
              </a:spcBef>
              <a:spcAft>
                <a:spcPts val="1200"/>
              </a:spcAft>
            </a:pPr>
            <a:r>
              <a:rPr lang="en-US" b="1"/>
              <a:t>Work environment (sexual harassment/assault, work/life balance)</a:t>
            </a:r>
          </a:p>
          <a:p>
            <a:pPr lvl="3">
              <a:spcBef>
                <a:spcPts val="0"/>
              </a:spcBef>
              <a:spcAft>
                <a:spcPts val="1200"/>
              </a:spcAft>
            </a:pPr>
            <a:r>
              <a:rPr lang="en-US" b="1"/>
              <a:t>Broader AF Issues (PCS, deployments)</a:t>
            </a:r>
          </a:p>
        </p:txBody>
      </p:sp>
    </p:spTree>
    <p:extLst>
      <p:ext uri="{BB962C8B-B14F-4D97-AF65-F5344CB8AC3E}">
        <p14:creationId xmlns:p14="http://schemas.microsoft.com/office/powerpoint/2010/main" val="228260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01BCAA-5A59-6317-2352-D602AB306898}"/>
              </a:ext>
            </a:extLst>
          </p:cNvPr>
          <p:cNvSpPr>
            <a:spLocks noGrp="1"/>
          </p:cNvSpPr>
          <p:nvPr>
            <p:ph idx="1"/>
          </p:nvPr>
        </p:nvSpPr>
        <p:spPr/>
        <p:txBody>
          <a:bodyPr vert="horz" lIns="91440" tIns="45720" rIns="91440" bIns="45720" rtlCol="0" anchor="t">
            <a:normAutofit/>
          </a:bodyPr>
          <a:lstStyle/>
          <a:p>
            <a:r>
              <a:rPr lang="en-US" err="1">
                <a:latin typeface="Arial"/>
                <a:cs typeface="Arial"/>
              </a:rPr>
              <a:t>Mwaro</a:t>
            </a:r>
            <a:r>
              <a:rPr lang="en-US">
                <a:latin typeface="Arial"/>
                <a:cs typeface="Arial"/>
              </a:rPr>
              <a:t> et al. use a set of three shallow neural nets to perform binary classification.</a:t>
            </a:r>
          </a:p>
          <a:p>
            <a:pPr lvl="1"/>
            <a:r>
              <a:rPr lang="en-US">
                <a:latin typeface="Arial"/>
                <a:cs typeface="Arial"/>
              </a:rPr>
              <a:t>Employer perspective (do we promote somebody or put them on a performance plan).</a:t>
            </a:r>
          </a:p>
          <a:p>
            <a:pPr lvl="1"/>
            <a:r>
              <a:rPr lang="en-US">
                <a:latin typeface="Arial"/>
                <a:cs typeface="Arial"/>
              </a:rPr>
              <a:t>Several highly subjective performance metrics as features (quality of work, communication skills, initiative, creativity, integrity, client relation)</a:t>
            </a:r>
          </a:p>
          <a:p>
            <a:pPr lvl="1"/>
            <a:r>
              <a:rPr lang="en-US">
                <a:latin typeface="Arial"/>
                <a:cs typeface="Arial"/>
              </a:rPr>
              <a:t>Utilize bootstrapping to create subsets of training data, then train three single-hidden-layer NN's on the data.</a:t>
            </a:r>
          </a:p>
          <a:p>
            <a:pPr lvl="1"/>
            <a:r>
              <a:rPr lang="en-US">
                <a:latin typeface="Arial"/>
                <a:cs typeface="Arial"/>
              </a:rPr>
              <a:t>Use consensus of the three nets for prediction, achieving an overall 95% accuracy.</a:t>
            </a:r>
          </a:p>
          <a:p>
            <a:pPr lvl="1"/>
            <a:endParaRPr lang="en-US"/>
          </a:p>
          <a:p>
            <a:pPr lvl="1"/>
            <a:endParaRPr lang="en-US"/>
          </a:p>
        </p:txBody>
      </p:sp>
      <p:sp>
        <p:nvSpPr>
          <p:cNvPr id="3" name="Slide Number Placeholder 2">
            <a:extLst>
              <a:ext uri="{FF2B5EF4-FFF2-40B4-BE49-F238E27FC236}">
                <a16:creationId xmlns:a16="http://schemas.microsoft.com/office/drawing/2014/main" id="{CF231B4C-14F3-7897-A6F6-063D1A3F6488}"/>
              </a:ext>
            </a:extLst>
          </p:cNvPr>
          <p:cNvSpPr>
            <a:spLocks noGrp="1"/>
          </p:cNvSpPr>
          <p:nvPr>
            <p:ph type="sldNum" sz="quarter" idx="12"/>
          </p:nvPr>
        </p:nvSpPr>
        <p:spPr/>
        <p:txBody>
          <a:bodyPr/>
          <a:lstStyle/>
          <a:p>
            <a:fld id="{D44AB33A-367C-40BB-BE1C-07D1887BB17F}" type="slidenum">
              <a:rPr lang="en-US" smtClean="0"/>
              <a:t>13</a:t>
            </a:fld>
            <a:endParaRPr lang="en-US"/>
          </a:p>
        </p:txBody>
      </p:sp>
      <p:sp>
        <p:nvSpPr>
          <p:cNvPr id="4" name="Title 3">
            <a:extLst>
              <a:ext uri="{FF2B5EF4-FFF2-40B4-BE49-F238E27FC236}">
                <a16:creationId xmlns:a16="http://schemas.microsoft.com/office/drawing/2014/main" id="{9D2B4705-CCDA-4CA9-E037-AF727FABC2E0}"/>
              </a:ext>
            </a:extLst>
          </p:cNvPr>
          <p:cNvSpPr>
            <a:spLocks noGrp="1"/>
          </p:cNvSpPr>
          <p:nvPr>
            <p:ph type="title"/>
          </p:nvPr>
        </p:nvSpPr>
        <p:spPr/>
        <p:txBody>
          <a:bodyPr/>
          <a:lstStyle/>
          <a:p>
            <a:r>
              <a:rPr lang="en-US">
                <a:latin typeface="Arial"/>
                <a:cs typeface="Arial"/>
              </a:rPr>
              <a:t>Ensemble Neural Net</a:t>
            </a:r>
            <a:endParaRPr lang="en-US"/>
          </a:p>
        </p:txBody>
      </p:sp>
    </p:spTree>
    <p:extLst>
      <p:ext uri="{BB962C8B-B14F-4D97-AF65-F5344CB8AC3E}">
        <p14:creationId xmlns:p14="http://schemas.microsoft.com/office/powerpoint/2010/main" val="392080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D69599-6BCE-7FAE-B5A8-6291B4EAA498}"/>
              </a:ext>
            </a:extLst>
          </p:cNvPr>
          <p:cNvSpPr>
            <a:spLocks noGrp="1"/>
          </p:cNvSpPr>
          <p:nvPr>
            <p:ph idx="1"/>
          </p:nvPr>
        </p:nvSpPr>
        <p:spPr>
          <a:xfrm>
            <a:off x="219974" y="1366927"/>
            <a:ext cx="6475563" cy="4824413"/>
          </a:xfrm>
        </p:spPr>
        <p:txBody>
          <a:bodyPr vert="horz" lIns="91440" tIns="45720" rIns="91440" bIns="45720" rtlCol="0" anchor="t">
            <a:normAutofit/>
          </a:bodyPr>
          <a:lstStyle/>
          <a:p>
            <a:r>
              <a:rPr lang="en-US">
                <a:latin typeface="Arial"/>
                <a:cs typeface="Arial"/>
              </a:rPr>
              <a:t>Meng et al. create a model that accounts for general career progression trends for predicting how long an employee will stay in a new position</a:t>
            </a:r>
          </a:p>
          <a:p>
            <a:pPr lvl="1"/>
            <a:r>
              <a:rPr lang="en-US">
                <a:latin typeface="Arial"/>
                <a:cs typeface="Arial"/>
              </a:rPr>
              <a:t>Use employee-specific, company-specific, and position-specific factors.</a:t>
            </a:r>
          </a:p>
          <a:p>
            <a:pPr lvl="1"/>
            <a:r>
              <a:rPr lang="en-US">
                <a:latin typeface="Arial"/>
                <a:cs typeface="Arial"/>
              </a:rPr>
              <a:t>Analyzes sequences of employee positions to predict an employee's next employer as well as the duration of time they will remain there.</a:t>
            </a:r>
          </a:p>
          <a:p>
            <a:pPr lvl="1"/>
            <a:r>
              <a:rPr lang="en-US">
                <a:latin typeface="Arial"/>
                <a:cs typeface="Arial"/>
              </a:rPr>
              <a:t>Could be parallelized to match Air Force Pilot progression</a:t>
            </a:r>
          </a:p>
          <a:p>
            <a:pPr lvl="2"/>
            <a:r>
              <a:rPr lang="en-US">
                <a:latin typeface="Arial"/>
                <a:cs typeface="Arial"/>
              </a:rPr>
              <a:t>Analyze career path of pilots as an indicator of attrition?</a:t>
            </a:r>
            <a:endParaRPr lang="en-US"/>
          </a:p>
        </p:txBody>
      </p:sp>
      <p:sp>
        <p:nvSpPr>
          <p:cNvPr id="3" name="Slide Number Placeholder 2">
            <a:extLst>
              <a:ext uri="{FF2B5EF4-FFF2-40B4-BE49-F238E27FC236}">
                <a16:creationId xmlns:a16="http://schemas.microsoft.com/office/drawing/2014/main" id="{FED1B8F7-E380-0EDC-74B8-C22B4F20C9F0}"/>
              </a:ext>
            </a:extLst>
          </p:cNvPr>
          <p:cNvSpPr>
            <a:spLocks noGrp="1"/>
          </p:cNvSpPr>
          <p:nvPr>
            <p:ph type="sldNum" sz="quarter" idx="12"/>
          </p:nvPr>
        </p:nvSpPr>
        <p:spPr/>
        <p:txBody>
          <a:bodyPr/>
          <a:lstStyle/>
          <a:p>
            <a:fld id="{D44AB33A-367C-40BB-BE1C-07D1887BB17F}" type="slidenum">
              <a:rPr lang="en-US" smtClean="0"/>
              <a:t>14</a:t>
            </a:fld>
            <a:endParaRPr lang="en-US"/>
          </a:p>
        </p:txBody>
      </p:sp>
      <p:sp>
        <p:nvSpPr>
          <p:cNvPr id="4" name="Title 3">
            <a:extLst>
              <a:ext uri="{FF2B5EF4-FFF2-40B4-BE49-F238E27FC236}">
                <a16:creationId xmlns:a16="http://schemas.microsoft.com/office/drawing/2014/main" id="{A91DFE8F-9CBE-76E7-E269-8FE1531B1188}"/>
              </a:ext>
            </a:extLst>
          </p:cNvPr>
          <p:cNvSpPr>
            <a:spLocks noGrp="1"/>
          </p:cNvSpPr>
          <p:nvPr>
            <p:ph type="title"/>
          </p:nvPr>
        </p:nvSpPr>
        <p:spPr/>
        <p:txBody>
          <a:bodyPr/>
          <a:lstStyle/>
          <a:p>
            <a:r>
              <a:rPr lang="en-US">
                <a:latin typeface="Arial"/>
                <a:cs typeface="Arial"/>
              </a:rPr>
              <a:t>Career-Path-Aware NN</a:t>
            </a:r>
            <a:endParaRPr lang="en-US"/>
          </a:p>
        </p:txBody>
      </p:sp>
      <p:pic>
        <p:nvPicPr>
          <p:cNvPr id="5" name="Picture 5" descr="Diagram&#10;&#10;Description automatically generated">
            <a:extLst>
              <a:ext uri="{FF2B5EF4-FFF2-40B4-BE49-F238E27FC236}">
                <a16:creationId xmlns:a16="http://schemas.microsoft.com/office/drawing/2014/main" id="{FD02E918-72F7-7710-09F2-11F20F4BAEBE}"/>
              </a:ext>
            </a:extLst>
          </p:cNvPr>
          <p:cNvPicPr>
            <a:picLocks noChangeAspect="1"/>
          </p:cNvPicPr>
          <p:nvPr/>
        </p:nvPicPr>
        <p:blipFill>
          <a:blip r:embed="rId2"/>
          <a:stretch>
            <a:fillRect/>
          </a:stretch>
        </p:blipFill>
        <p:spPr>
          <a:xfrm>
            <a:off x="6650965" y="1032802"/>
            <a:ext cx="5187350" cy="5295602"/>
          </a:xfrm>
          <a:prstGeom prst="rect">
            <a:avLst/>
          </a:prstGeom>
        </p:spPr>
      </p:pic>
    </p:spTree>
    <p:extLst>
      <p:ext uri="{BB962C8B-B14F-4D97-AF65-F5344CB8AC3E}">
        <p14:creationId xmlns:p14="http://schemas.microsoft.com/office/powerpoint/2010/main" val="259247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49BDA8-91A6-1F31-2D01-5CB6028C1D42}"/>
              </a:ext>
            </a:extLst>
          </p:cNvPr>
          <p:cNvSpPr>
            <a:spLocks noGrp="1"/>
          </p:cNvSpPr>
          <p:nvPr>
            <p:ph idx="1"/>
          </p:nvPr>
        </p:nvSpPr>
        <p:spPr/>
        <p:txBody>
          <a:bodyPr vert="horz" lIns="91440" tIns="45720" rIns="91440" bIns="45720" rtlCol="0" anchor="t">
            <a:normAutofit/>
          </a:bodyPr>
          <a:lstStyle/>
          <a:p>
            <a:r>
              <a:rPr lang="en-US">
                <a:latin typeface="Arial"/>
                <a:cs typeface="Arial"/>
              </a:rPr>
              <a:t>O'Donnell follows up McGee's research, taking an RNN approach to predict retention for various Officer Career Fields</a:t>
            </a:r>
            <a:endParaRPr lang="en-US"/>
          </a:p>
          <a:p>
            <a:pPr lvl="1"/>
            <a:r>
              <a:rPr lang="en-US">
                <a:latin typeface="Arial"/>
                <a:cs typeface="Arial"/>
              </a:rPr>
              <a:t>Compares autoregressive integrated moving average (ARIMA) model, RNN using Gated Recurrent Units (GRU), and RNN using Long Short-Term Memory (LSTM)</a:t>
            </a:r>
          </a:p>
          <a:p>
            <a:pPr lvl="1"/>
            <a:r>
              <a:rPr lang="en-US">
                <a:latin typeface="Arial"/>
                <a:cs typeface="Arial"/>
              </a:rPr>
              <a:t>Uses CCI, New Durable Goods orders, and New Business Formations for economic considerations</a:t>
            </a:r>
          </a:p>
          <a:p>
            <a:pPr lvl="1"/>
            <a:r>
              <a:rPr lang="en-US">
                <a:latin typeface="Arial"/>
                <a:cs typeface="Arial"/>
              </a:rPr>
              <a:t>Used a relatively limited training set (124 observations)</a:t>
            </a:r>
          </a:p>
          <a:p>
            <a:pPr lvl="1"/>
            <a:r>
              <a:rPr lang="en-US">
                <a:latin typeface="Arial"/>
                <a:cs typeface="Arial"/>
              </a:rPr>
              <a:t>ARIMA model found to be most successful overall, but GRU RNN had lowest RMSE for Pilot career field.</a:t>
            </a:r>
          </a:p>
          <a:p>
            <a:pPr lvl="1"/>
            <a:endParaRPr lang="en-US"/>
          </a:p>
        </p:txBody>
      </p:sp>
      <p:sp>
        <p:nvSpPr>
          <p:cNvPr id="3" name="Slide Number Placeholder 2">
            <a:extLst>
              <a:ext uri="{FF2B5EF4-FFF2-40B4-BE49-F238E27FC236}">
                <a16:creationId xmlns:a16="http://schemas.microsoft.com/office/drawing/2014/main" id="{F3228E11-7312-8400-3D35-54B214E13E40}"/>
              </a:ext>
            </a:extLst>
          </p:cNvPr>
          <p:cNvSpPr>
            <a:spLocks noGrp="1"/>
          </p:cNvSpPr>
          <p:nvPr>
            <p:ph type="sldNum" sz="quarter" idx="12"/>
          </p:nvPr>
        </p:nvSpPr>
        <p:spPr/>
        <p:txBody>
          <a:bodyPr/>
          <a:lstStyle/>
          <a:p>
            <a:fld id="{D44AB33A-367C-40BB-BE1C-07D1887BB17F}" type="slidenum">
              <a:rPr lang="en-US" smtClean="0"/>
              <a:t>15</a:t>
            </a:fld>
            <a:endParaRPr lang="en-US"/>
          </a:p>
        </p:txBody>
      </p:sp>
      <p:sp>
        <p:nvSpPr>
          <p:cNvPr id="4" name="Title 3">
            <a:extLst>
              <a:ext uri="{FF2B5EF4-FFF2-40B4-BE49-F238E27FC236}">
                <a16:creationId xmlns:a16="http://schemas.microsoft.com/office/drawing/2014/main" id="{57A5D7F5-B22A-AF8D-35D6-DE631DB070A6}"/>
              </a:ext>
            </a:extLst>
          </p:cNvPr>
          <p:cNvSpPr>
            <a:spLocks noGrp="1"/>
          </p:cNvSpPr>
          <p:nvPr>
            <p:ph type="title"/>
          </p:nvPr>
        </p:nvSpPr>
        <p:spPr/>
        <p:txBody>
          <a:bodyPr/>
          <a:lstStyle/>
          <a:p>
            <a:r>
              <a:rPr lang="en-US">
                <a:latin typeface="Arial"/>
                <a:cs typeface="Arial"/>
              </a:rPr>
              <a:t>Time Series for AF Retention</a:t>
            </a:r>
            <a:endParaRPr lang="en-US"/>
          </a:p>
        </p:txBody>
      </p:sp>
    </p:spTree>
    <p:extLst>
      <p:ext uri="{BB962C8B-B14F-4D97-AF65-F5344CB8AC3E}">
        <p14:creationId xmlns:p14="http://schemas.microsoft.com/office/powerpoint/2010/main" val="139620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B7869-D056-7F14-D92A-120C57C19AC3}"/>
              </a:ext>
            </a:extLst>
          </p:cNvPr>
          <p:cNvSpPr>
            <a:spLocks noGrp="1"/>
          </p:cNvSpPr>
          <p:nvPr>
            <p:ph type="title"/>
          </p:nvPr>
        </p:nvSpPr>
        <p:spPr>
          <a:xfrm>
            <a:off x="838200" y="4640"/>
            <a:ext cx="10515600" cy="1281235"/>
          </a:xfrm>
        </p:spPr>
        <p:txBody>
          <a:bodyPr anchor="ctr">
            <a:normAutofit/>
          </a:bodyPr>
          <a:lstStyle/>
          <a:p>
            <a:r>
              <a:rPr lang="en-US"/>
              <a:t>Neural Networks Applied to Survival Data</a:t>
            </a:r>
          </a:p>
        </p:txBody>
      </p:sp>
      <p:sp>
        <p:nvSpPr>
          <p:cNvPr id="2" name="Content Placeholder 1">
            <a:extLst>
              <a:ext uri="{FF2B5EF4-FFF2-40B4-BE49-F238E27FC236}">
                <a16:creationId xmlns:a16="http://schemas.microsoft.com/office/drawing/2014/main" id="{4F160861-3D6C-D610-320C-007B2E383DD3}"/>
              </a:ext>
            </a:extLst>
          </p:cNvPr>
          <p:cNvSpPr>
            <a:spLocks noGrp="1"/>
          </p:cNvSpPr>
          <p:nvPr>
            <p:ph sz="half" idx="1"/>
          </p:nvPr>
        </p:nvSpPr>
        <p:spPr>
          <a:xfrm>
            <a:off x="838200" y="1285875"/>
            <a:ext cx="5181600" cy="4891088"/>
          </a:xfrm>
        </p:spPr>
        <p:txBody>
          <a:bodyPr vert="horz" lIns="91440" tIns="45720" rIns="91440" bIns="45720" rtlCol="0" anchor="t">
            <a:normAutofit lnSpcReduction="10000"/>
          </a:bodyPr>
          <a:lstStyle/>
          <a:p>
            <a:r>
              <a:rPr lang="en-US">
                <a:latin typeface="Arial"/>
                <a:cs typeface="Arial"/>
              </a:rPr>
              <a:t>A Neural Network Model For Survival Data (</a:t>
            </a:r>
            <a:r>
              <a:rPr lang="en-US" err="1">
                <a:latin typeface="Arial"/>
                <a:cs typeface="Arial"/>
              </a:rPr>
              <a:t>Faraggi</a:t>
            </a:r>
            <a:r>
              <a:rPr lang="en-US">
                <a:latin typeface="Arial"/>
                <a:cs typeface="Arial"/>
              </a:rPr>
              <a:t> and Simon)</a:t>
            </a:r>
          </a:p>
          <a:p>
            <a:pPr lvl="1"/>
            <a:r>
              <a:rPr lang="en-US" sz="2200">
                <a:latin typeface="Arial"/>
                <a:cs typeface="Arial"/>
              </a:rPr>
              <a:t>"Grandfather" proof-of-concept article. Dataset included stage 3 and 4 prostatic cancer patients (~500 observations with 50/50 split)</a:t>
            </a:r>
          </a:p>
          <a:p>
            <a:pPr lvl="1"/>
            <a:r>
              <a:rPr lang="en-US" sz="2200">
                <a:latin typeface="Arial"/>
                <a:cs typeface="Arial"/>
              </a:rPr>
              <a:t>Two-layer NN with two and three hidden neurons. Newton-Raphson method used for backpropagation</a:t>
            </a:r>
            <a:endParaRPr lang="en-US" sz="2200"/>
          </a:p>
          <a:p>
            <a:pPr lvl="1"/>
            <a:r>
              <a:rPr lang="en-US" sz="2200">
                <a:latin typeface="Arial"/>
                <a:cs typeface="Arial"/>
              </a:rPr>
              <a:t>Utilized concordance [c] statistic and log likelihood ratios to assess goodness of fit</a:t>
            </a:r>
          </a:p>
          <a:p>
            <a:pPr lvl="1"/>
            <a:r>
              <a:rPr lang="en-US" sz="2200">
                <a:latin typeface="Arial"/>
                <a:cs typeface="Arial"/>
              </a:rPr>
              <a:t>Overall, the NNs performed comparably to contemporary techniques (PH models)</a:t>
            </a:r>
          </a:p>
          <a:p>
            <a:pPr lvl="1"/>
            <a:endParaRPr lang="en-US" sz="2200"/>
          </a:p>
        </p:txBody>
      </p:sp>
      <p:pic>
        <p:nvPicPr>
          <p:cNvPr id="5" name="Picture 5" descr="Text, letter&#10;&#10;Description automatically generated">
            <a:extLst>
              <a:ext uri="{FF2B5EF4-FFF2-40B4-BE49-F238E27FC236}">
                <a16:creationId xmlns:a16="http://schemas.microsoft.com/office/drawing/2014/main" id="{705C7E7F-4DE9-30D4-6F33-2B597C3ECC31}"/>
              </a:ext>
            </a:extLst>
          </p:cNvPr>
          <p:cNvPicPr>
            <a:picLocks noChangeAspect="1"/>
          </p:cNvPicPr>
          <p:nvPr/>
        </p:nvPicPr>
        <p:blipFill>
          <a:blip r:embed="rId2"/>
          <a:stretch>
            <a:fillRect/>
          </a:stretch>
        </p:blipFill>
        <p:spPr>
          <a:xfrm>
            <a:off x="6172200" y="2949553"/>
            <a:ext cx="5181600" cy="1563732"/>
          </a:xfrm>
          <a:prstGeom prst="rect">
            <a:avLst/>
          </a:prstGeom>
          <a:noFill/>
        </p:spPr>
      </p:pic>
      <p:sp>
        <p:nvSpPr>
          <p:cNvPr id="3" name="Slide Number Placeholder 2">
            <a:extLst>
              <a:ext uri="{FF2B5EF4-FFF2-40B4-BE49-F238E27FC236}">
                <a16:creationId xmlns:a16="http://schemas.microsoft.com/office/drawing/2014/main" id="{FA93EC4C-446D-C6D1-6288-5AC62BDF66D1}"/>
              </a:ext>
            </a:extLst>
          </p:cNvPr>
          <p:cNvSpPr>
            <a:spLocks noGrp="1"/>
          </p:cNvSpPr>
          <p:nvPr>
            <p:ph type="sldNum" sz="quarter" idx="12"/>
          </p:nvPr>
        </p:nvSpPr>
        <p:spPr>
          <a:xfrm>
            <a:off x="9448800" y="6492875"/>
            <a:ext cx="2743200" cy="365125"/>
          </a:xfrm>
        </p:spPr>
        <p:txBody>
          <a:bodyPr anchor="ctr">
            <a:normAutofit/>
          </a:bodyPr>
          <a:lstStyle/>
          <a:p>
            <a:pPr>
              <a:spcAft>
                <a:spcPts val="600"/>
              </a:spcAft>
            </a:pPr>
            <a:fld id="{D44AB33A-367C-40BB-BE1C-07D1887BB17F}" type="slidenum">
              <a:rPr lang="en-US" smtClean="0"/>
              <a:pPr>
                <a:spcAft>
                  <a:spcPts val="600"/>
                </a:spcAft>
              </a:pPr>
              <a:t>16</a:t>
            </a:fld>
            <a:endParaRPr lang="en-US"/>
          </a:p>
        </p:txBody>
      </p:sp>
    </p:spTree>
    <p:extLst>
      <p:ext uri="{BB962C8B-B14F-4D97-AF65-F5344CB8AC3E}">
        <p14:creationId xmlns:p14="http://schemas.microsoft.com/office/powerpoint/2010/main" val="4092460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B7869-D056-7F14-D92A-120C57C19AC3}"/>
              </a:ext>
            </a:extLst>
          </p:cNvPr>
          <p:cNvSpPr>
            <a:spLocks noGrp="1"/>
          </p:cNvSpPr>
          <p:nvPr>
            <p:ph type="title"/>
          </p:nvPr>
        </p:nvSpPr>
        <p:spPr>
          <a:xfrm>
            <a:off x="838200" y="4640"/>
            <a:ext cx="10515600" cy="1281235"/>
          </a:xfrm>
        </p:spPr>
        <p:txBody>
          <a:bodyPr anchor="ctr">
            <a:normAutofit/>
          </a:bodyPr>
          <a:lstStyle/>
          <a:p>
            <a:r>
              <a:rPr lang="en-US"/>
              <a:t>Neural Networks Applied to Survival Data</a:t>
            </a:r>
          </a:p>
        </p:txBody>
      </p:sp>
      <p:sp>
        <p:nvSpPr>
          <p:cNvPr id="2" name="Content Placeholder 1">
            <a:extLst>
              <a:ext uri="{FF2B5EF4-FFF2-40B4-BE49-F238E27FC236}">
                <a16:creationId xmlns:a16="http://schemas.microsoft.com/office/drawing/2014/main" id="{4F160861-3D6C-D610-320C-007B2E383DD3}"/>
              </a:ext>
            </a:extLst>
          </p:cNvPr>
          <p:cNvSpPr>
            <a:spLocks noGrp="1"/>
          </p:cNvSpPr>
          <p:nvPr>
            <p:ph sz="half" idx="1"/>
          </p:nvPr>
        </p:nvSpPr>
        <p:spPr>
          <a:xfrm>
            <a:off x="838200" y="1285875"/>
            <a:ext cx="10515600" cy="4891088"/>
          </a:xfrm>
        </p:spPr>
        <p:txBody>
          <a:bodyPr vert="horz" lIns="91440" tIns="45720" rIns="91440" bIns="45720" rtlCol="0" anchor="t">
            <a:normAutofit lnSpcReduction="10000"/>
          </a:bodyPr>
          <a:lstStyle/>
          <a:p>
            <a:r>
              <a:rPr lang="en-US">
                <a:latin typeface="Arial"/>
                <a:cs typeface="Arial"/>
              </a:rPr>
              <a:t>Graft Survival Prediction in Liver Transplantation using Artificial Neural Network Models (Raji, Vinrod) </a:t>
            </a:r>
            <a:endParaRPr lang="en-US"/>
          </a:p>
          <a:p>
            <a:pPr lvl="1"/>
            <a:r>
              <a:rPr lang="en-US" sz="2200">
                <a:latin typeface="Arial"/>
                <a:cs typeface="Calibri"/>
              </a:rPr>
              <a:t>Filtered data included observations from 299 donor males and 154 female donors (243 recipient survived out of 383)</a:t>
            </a:r>
          </a:p>
          <a:p>
            <a:pPr lvl="1"/>
            <a:r>
              <a:rPr lang="en-US" sz="2200">
                <a:latin typeface="Arial"/>
                <a:cs typeface="Calibri"/>
              </a:rPr>
              <a:t>Data contained info both on the liver to be transplants (chemical levels, etc.) and recipient info (BMI, age)</a:t>
            </a:r>
          </a:p>
          <a:p>
            <a:pPr lvl="1"/>
            <a:r>
              <a:rPr lang="en-US" sz="2200">
                <a:latin typeface="Arial"/>
                <a:cs typeface="Arial"/>
              </a:rPr>
              <a:t>Three-layer structure, 27 hidden neurons </a:t>
            </a:r>
            <a:endParaRPr lang="en-US" sz="2200"/>
          </a:p>
          <a:p>
            <a:pPr lvl="1"/>
            <a:r>
              <a:rPr lang="en-US" sz="2200">
                <a:latin typeface="Arial"/>
                <a:cs typeface="Arial"/>
              </a:rPr>
              <a:t>Used 10-fold CV to assess, achieved ~99% accuracy. </a:t>
            </a:r>
            <a:endParaRPr lang="en-US" sz="2200"/>
          </a:p>
          <a:p>
            <a:r>
              <a:rPr lang="en-US">
                <a:highlight>
                  <a:srgbClr val="FFFFFF"/>
                </a:highlight>
                <a:latin typeface="Arial"/>
                <a:cs typeface="Arial"/>
              </a:rPr>
              <a:t>Pretransplant Prediction of Posttransplant Survival for Liver Recipients with Benign End-Stage Liver Diseases: A Nonlinear Model (Zhang et al.)</a:t>
            </a:r>
            <a:endParaRPr lang="en-US" sz="2000" b="1">
              <a:highlight>
                <a:srgbClr val="FFFFFF"/>
              </a:highlight>
              <a:latin typeface="Arial"/>
              <a:cs typeface="Arial"/>
            </a:endParaRPr>
          </a:p>
          <a:p>
            <a:pPr lvl="1"/>
            <a:r>
              <a:rPr lang="en-US">
                <a:highlight>
                  <a:srgbClr val="FFFFFF"/>
                </a:highlight>
                <a:latin typeface="Arial"/>
                <a:cs typeface="Arial"/>
              </a:rPr>
              <a:t>Suspect article (</a:t>
            </a:r>
            <a:r>
              <a:rPr lang="en-US">
                <a:highlight>
                  <a:srgbClr val="FFFFFF"/>
                </a:highlight>
                <a:latin typeface="Arial"/>
                <a:cs typeface="Arial"/>
                <a:hlinkClick r:id="rId2"/>
              </a:rPr>
              <a:t>Pretransplant Prediction of Posttransplant Survival for Liver Recipients with Benign End-Stage Liver Diseases: A Nonlinear Model | PLOS ONE)</a:t>
            </a:r>
            <a:endParaRPr lang="en-US">
              <a:highlight>
                <a:srgbClr val="FFFFFF"/>
              </a:highlight>
            </a:endParaRPr>
          </a:p>
          <a:p>
            <a:pPr lvl="1"/>
            <a:r>
              <a:rPr lang="en-US" sz="2200">
                <a:highlight>
                  <a:srgbClr val="FFFFFF"/>
                </a:highlight>
                <a:latin typeface="Arial"/>
                <a:cs typeface="Calibri"/>
              </a:rPr>
              <a:t>Employed two-layer NN with 12 HN to predict liver transplant recipients' survival after a year and two years. </a:t>
            </a:r>
            <a:endParaRPr lang="en-US" sz="2200">
              <a:highlight>
                <a:srgbClr val="FFFFFF"/>
              </a:highlight>
              <a:latin typeface="Arial"/>
            </a:endParaRPr>
          </a:p>
          <a:p>
            <a:pPr lvl="1"/>
            <a:r>
              <a:rPr lang="en-US" sz="2200">
                <a:highlight>
                  <a:srgbClr val="FFFFFF"/>
                </a:highlight>
                <a:latin typeface="Arial"/>
                <a:cs typeface="Calibri"/>
              </a:rPr>
              <a:t>360 observations, 89 died over 5 year follow up period</a:t>
            </a:r>
            <a:endParaRPr lang="en-US" sz="2200">
              <a:highlight>
                <a:srgbClr val="FFFFFF"/>
              </a:highlight>
              <a:latin typeface="Arial"/>
            </a:endParaRPr>
          </a:p>
          <a:p>
            <a:endParaRPr lang="en-US" sz="2400"/>
          </a:p>
          <a:p>
            <a:pPr lvl="1"/>
            <a:endParaRPr lang="en-US" sz="2200"/>
          </a:p>
        </p:txBody>
      </p:sp>
      <p:sp>
        <p:nvSpPr>
          <p:cNvPr id="3" name="Slide Number Placeholder 2">
            <a:extLst>
              <a:ext uri="{FF2B5EF4-FFF2-40B4-BE49-F238E27FC236}">
                <a16:creationId xmlns:a16="http://schemas.microsoft.com/office/drawing/2014/main" id="{FA93EC4C-446D-C6D1-6288-5AC62BDF66D1}"/>
              </a:ext>
            </a:extLst>
          </p:cNvPr>
          <p:cNvSpPr>
            <a:spLocks noGrp="1"/>
          </p:cNvSpPr>
          <p:nvPr>
            <p:ph type="sldNum" sz="quarter" idx="12"/>
          </p:nvPr>
        </p:nvSpPr>
        <p:spPr>
          <a:xfrm>
            <a:off x="9448800" y="6492875"/>
            <a:ext cx="2743200" cy="365125"/>
          </a:xfrm>
        </p:spPr>
        <p:txBody>
          <a:bodyPr anchor="ctr">
            <a:normAutofit/>
          </a:bodyPr>
          <a:lstStyle/>
          <a:p>
            <a:pPr>
              <a:spcAft>
                <a:spcPts val="600"/>
              </a:spcAft>
            </a:pPr>
            <a:fld id="{D44AB33A-367C-40BB-BE1C-07D1887BB17F}" type="slidenum">
              <a:rPr lang="en-US" smtClean="0"/>
              <a:pPr>
                <a:spcAft>
                  <a:spcPts val="600"/>
                </a:spcAft>
              </a:pPr>
              <a:t>17</a:t>
            </a:fld>
            <a:endParaRPr lang="en-US"/>
          </a:p>
        </p:txBody>
      </p:sp>
    </p:spTree>
    <p:extLst>
      <p:ext uri="{BB962C8B-B14F-4D97-AF65-F5344CB8AC3E}">
        <p14:creationId xmlns:p14="http://schemas.microsoft.com/office/powerpoint/2010/main" val="316507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B7869-D056-7F14-D92A-120C57C19AC3}"/>
              </a:ext>
            </a:extLst>
          </p:cNvPr>
          <p:cNvSpPr>
            <a:spLocks noGrp="1"/>
          </p:cNvSpPr>
          <p:nvPr>
            <p:ph type="title"/>
          </p:nvPr>
        </p:nvSpPr>
        <p:spPr>
          <a:xfrm>
            <a:off x="838200" y="4640"/>
            <a:ext cx="10515600" cy="1281235"/>
          </a:xfrm>
        </p:spPr>
        <p:txBody>
          <a:bodyPr anchor="ctr">
            <a:normAutofit/>
          </a:bodyPr>
          <a:lstStyle/>
          <a:p>
            <a:r>
              <a:rPr lang="en-US"/>
              <a:t>Neural Networks Applied to Survival Data</a:t>
            </a:r>
          </a:p>
        </p:txBody>
      </p:sp>
      <p:sp>
        <p:nvSpPr>
          <p:cNvPr id="2" name="Content Placeholder 1">
            <a:extLst>
              <a:ext uri="{FF2B5EF4-FFF2-40B4-BE49-F238E27FC236}">
                <a16:creationId xmlns:a16="http://schemas.microsoft.com/office/drawing/2014/main" id="{4F160861-3D6C-D610-320C-007B2E383DD3}"/>
              </a:ext>
            </a:extLst>
          </p:cNvPr>
          <p:cNvSpPr>
            <a:spLocks noGrp="1"/>
          </p:cNvSpPr>
          <p:nvPr>
            <p:ph sz="half" idx="1"/>
          </p:nvPr>
        </p:nvSpPr>
        <p:spPr>
          <a:xfrm>
            <a:off x="838200" y="1285875"/>
            <a:ext cx="10515600" cy="4891088"/>
          </a:xfrm>
        </p:spPr>
        <p:txBody>
          <a:bodyPr vert="horz" lIns="91440" tIns="45720" rIns="91440" bIns="45720" rtlCol="0" anchor="t">
            <a:normAutofit/>
          </a:bodyPr>
          <a:lstStyle/>
          <a:p>
            <a:pPr marL="342900" indent="-342900"/>
            <a:r>
              <a:rPr lang="en-US">
                <a:highlight>
                  <a:srgbClr val="FFFFFF"/>
                </a:highlight>
                <a:latin typeface="Arial"/>
                <a:cs typeface="Arial"/>
              </a:rPr>
              <a:t>Pretransplant Prediction of Posttransplant Survival for Liver Recipients with Benign End-Stage Liver Diseases: A Nonlinear Model (Zhang et al.)</a:t>
            </a:r>
            <a:endParaRPr lang="en-US" sz="2000" b="1">
              <a:highlight>
                <a:srgbClr val="FFFFFF"/>
              </a:highlight>
              <a:latin typeface="Arial"/>
              <a:cs typeface="Arial"/>
            </a:endParaRPr>
          </a:p>
          <a:p>
            <a:pPr marL="685800" lvl="2"/>
            <a:r>
              <a:rPr lang="en-US" sz="2000">
                <a:highlight>
                  <a:srgbClr val="FFFFFF"/>
                </a:highlight>
                <a:latin typeface="Arial"/>
                <a:cs typeface="Helvetica"/>
              </a:rPr>
              <a:t>In clinical studies, the C-statistic gives the probability a randomly selected patient who experienced an event (e.g. a disease or condition) had a higher risk score than a patient who had not experienced the event (Statisticshowto.com)</a:t>
            </a:r>
            <a:endParaRPr lang="en-US" sz="2000">
              <a:highlight>
                <a:srgbClr val="FFFFFF"/>
              </a:highlight>
              <a:latin typeface="Arial"/>
            </a:endParaRPr>
          </a:p>
          <a:p>
            <a:pPr marL="342900" indent="-342900"/>
            <a:endParaRPr lang="en-US">
              <a:highlight>
                <a:srgbClr val="FFFFFF"/>
              </a:highlight>
              <a:latin typeface="Arial"/>
            </a:endParaRPr>
          </a:p>
          <a:p>
            <a:pPr marL="457200" lvl="1" indent="0">
              <a:buNone/>
            </a:pPr>
            <a:endParaRPr lang="en-US">
              <a:highlight>
                <a:srgbClr val="FFFFFF"/>
              </a:highlight>
            </a:endParaRPr>
          </a:p>
          <a:p>
            <a:endParaRPr lang="en-US" sz="2400"/>
          </a:p>
          <a:p>
            <a:pPr lvl="1"/>
            <a:endParaRPr lang="en-US" sz="2200"/>
          </a:p>
        </p:txBody>
      </p:sp>
      <p:sp>
        <p:nvSpPr>
          <p:cNvPr id="3" name="Slide Number Placeholder 2">
            <a:extLst>
              <a:ext uri="{FF2B5EF4-FFF2-40B4-BE49-F238E27FC236}">
                <a16:creationId xmlns:a16="http://schemas.microsoft.com/office/drawing/2014/main" id="{FA93EC4C-446D-C6D1-6288-5AC62BDF66D1}"/>
              </a:ext>
            </a:extLst>
          </p:cNvPr>
          <p:cNvSpPr>
            <a:spLocks noGrp="1"/>
          </p:cNvSpPr>
          <p:nvPr>
            <p:ph type="sldNum" sz="quarter" idx="12"/>
          </p:nvPr>
        </p:nvSpPr>
        <p:spPr>
          <a:xfrm>
            <a:off x="9448800" y="6492875"/>
            <a:ext cx="2743200" cy="365125"/>
          </a:xfrm>
        </p:spPr>
        <p:txBody>
          <a:bodyPr anchor="ctr">
            <a:normAutofit/>
          </a:bodyPr>
          <a:lstStyle/>
          <a:p>
            <a:pPr>
              <a:spcAft>
                <a:spcPts val="600"/>
              </a:spcAft>
            </a:pPr>
            <a:fld id="{D44AB33A-367C-40BB-BE1C-07D1887BB17F}" type="slidenum">
              <a:rPr lang="en-US" smtClean="0"/>
              <a:pPr>
                <a:spcAft>
                  <a:spcPts val="600"/>
                </a:spcAft>
              </a:pPr>
              <a:t>18</a:t>
            </a:fld>
            <a:endParaRPr lang="en-US"/>
          </a:p>
        </p:txBody>
      </p:sp>
      <p:pic>
        <p:nvPicPr>
          <p:cNvPr id="5" name="Picture 5" descr="Table&#10;&#10;Description automatically generated">
            <a:extLst>
              <a:ext uri="{FF2B5EF4-FFF2-40B4-BE49-F238E27FC236}">
                <a16:creationId xmlns:a16="http://schemas.microsoft.com/office/drawing/2014/main" id="{DA91B611-96B0-8E73-7937-CD8F919A3D74}"/>
              </a:ext>
            </a:extLst>
          </p:cNvPr>
          <p:cNvPicPr>
            <a:picLocks noChangeAspect="1"/>
          </p:cNvPicPr>
          <p:nvPr/>
        </p:nvPicPr>
        <p:blipFill>
          <a:blip r:embed="rId2"/>
          <a:stretch>
            <a:fillRect/>
          </a:stretch>
        </p:blipFill>
        <p:spPr>
          <a:xfrm>
            <a:off x="1048872" y="3135813"/>
            <a:ext cx="9780493" cy="3040462"/>
          </a:xfrm>
          <a:prstGeom prst="rect">
            <a:avLst/>
          </a:prstGeom>
        </p:spPr>
      </p:pic>
    </p:spTree>
    <p:extLst>
      <p:ext uri="{BB962C8B-B14F-4D97-AF65-F5344CB8AC3E}">
        <p14:creationId xmlns:p14="http://schemas.microsoft.com/office/powerpoint/2010/main" val="1600844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B7869-D056-7F14-D92A-120C57C19AC3}"/>
              </a:ext>
            </a:extLst>
          </p:cNvPr>
          <p:cNvSpPr>
            <a:spLocks noGrp="1"/>
          </p:cNvSpPr>
          <p:nvPr>
            <p:ph type="title"/>
          </p:nvPr>
        </p:nvSpPr>
        <p:spPr>
          <a:xfrm>
            <a:off x="838200" y="4640"/>
            <a:ext cx="10515600" cy="1281235"/>
          </a:xfrm>
        </p:spPr>
        <p:txBody>
          <a:bodyPr anchor="ctr">
            <a:normAutofit/>
          </a:bodyPr>
          <a:lstStyle/>
          <a:p>
            <a:r>
              <a:rPr lang="en-US"/>
              <a:t>Neural Networks Applied to Survival Data</a:t>
            </a:r>
          </a:p>
        </p:txBody>
      </p:sp>
      <p:sp>
        <p:nvSpPr>
          <p:cNvPr id="2" name="Content Placeholder 1">
            <a:extLst>
              <a:ext uri="{FF2B5EF4-FFF2-40B4-BE49-F238E27FC236}">
                <a16:creationId xmlns:a16="http://schemas.microsoft.com/office/drawing/2014/main" id="{4F160861-3D6C-D610-320C-007B2E383DD3}"/>
              </a:ext>
            </a:extLst>
          </p:cNvPr>
          <p:cNvSpPr>
            <a:spLocks noGrp="1"/>
          </p:cNvSpPr>
          <p:nvPr>
            <p:ph sz="half" idx="1"/>
          </p:nvPr>
        </p:nvSpPr>
        <p:spPr>
          <a:xfrm>
            <a:off x="838200" y="1285875"/>
            <a:ext cx="10515600" cy="4891088"/>
          </a:xfrm>
        </p:spPr>
        <p:txBody>
          <a:bodyPr vert="horz" lIns="91440" tIns="45720" rIns="91440" bIns="45720" rtlCol="0" anchor="t">
            <a:normAutofit/>
          </a:bodyPr>
          <a:lstStyle/>
          <a:p>
            <a:r>
              <a:rPr lang="en-US">
                <a:highlight>
                  <a:srgbClr val="FFFFFF"/>
                </a:highlight>
                <a:latin typeface="Arial"/>
                <a:cs typeface="Arial"/>
              </a:rPr>
              <a:t>Survival Prediction for Oral Tongue Cancer Patients via Probabilistic Genetic Algorithm Optimized Neural Network Models (Pan et al.)</a:t>
            </a:r>
            <a:endParaRPr lang="en-US" sz="2000" b="1">
              <a:highlight>
                <a:srgbClr val="FFFFFF"/>
              </a:highlight>
              <a:latin typeface="Arial"/>
              <a:cs typeface="Arial"/>
            </a:endParaRPr>
          </a:p>
          <a:p>
            <a:pPr marL="685800" lvl="2"/>
            <a:r>
              <a:rPr lang="en-US" sz="2000">
                <a:highlight>
                  <a:srgbClr val="FFFFFF"/>
                </a:highlight>
                <a:latin typeface="Calibri"/>
                <a:cs typeface="Calibri"/>
              </a:rPr>
              <a:t>Employed three neural network models, including back propagation (BP), Genetic Algorithm-Back Propagation (GA-BP), and Probabilistic Genetic Algorithm-Back Propagation (PGA-BP) neural networks to simulate association between patient survival and radiomics data in radiotherapy</a:t>
            </a:r>
          </a:p>
          <a:p>
            <a:pPr marL="685800" lvl="2"/>
            <a:r>
              <a:rPr lang="en-US" sz="2000">
                <a:highlight>
                  <a:srgbClr val="FFFFFF"/>
                </a:highlight>
                <a:latin typeface="Calibri"/>
                <a:cs typeface="Calibri"/>
              </a:rPr>
              <a:t>Data was comprised of imaged initially distilled to &gt;1000 features</a:t>
            </a:r>
          </a:p>
          <a:p>
            <a:pPr marL="685800" lvl="2"/>
            <a:r>
              <a:rPr lang="en-US" sz="2000">
                <a:highlight>
                  <a:srgbClr val="FFFFFF"/>
                </a:highlight>
                <a:latin typeface="Calibri"/>
                <a:cs typeface="Calibri"/>
              </a:rPr>
              <a:t>Used novel t-Distributed Stochastic Neighbor Embedding (t-SNE) algorithm for non-linear dimensionality reduction and PCA for dimensionality reduction </a:t>
            </a:r>
            <a:endParaRPr lang="en-US">
              <a:highlight>
                <a:srgbClr val="FFFFFF"/>
              </a:highlight>
              <a:latin typeface="Calibri"/>
              <a:cs typeface="Calibri"/>
            </a:endParaRPr>
          </a:p>
          <a:p>
            <a:pPr marL="685800" lvl="2"/>
            <a:r>
              <a:rPr lang="en-US">
                <a:highlight>
                  <a:srgbClr val="FFFFFF"/>
                </a:highlight>
                <a:latin typeface="Arial"/>
                <a:cs typeface="Arial"/>
              </a:rPr>
              <a:t>Basic</a:t>
            </a:r>
            <a:r>
              <a:rPr lang="en-US" sz="1800">
                <a:highlight>
                  <a:srgbClr val="FFFFFF"/>
                </a:highlight>
                <a:latin typeface="Arial"/>
                <a:cs typeface="Arial"/>
              </a:rPr>
              <a:t> 2-layer BP neural network structure was used</a:t>
            </a:r>
            <a:r>
              <a:rPr lang="en-US">
                <a:highlight>
                  <a:srgbClr val="FFFFFF"/>
                </a:highlight>
                <a:latin typeface="Arial"/>
                <a:cs typeface="Arial"/>
              </a:rPr>
              <a:t>, and the </a:t>
            </a:r>
            <a:r>
              <a:rPr lang="en-US" sz="1800">
                <a:highlight>
                  <a:srgbClr val="FFFFFF"/>
                </a:highlight>
                <a:latin typeface="Arial"/>
                <a:cs typeface="Arial"/>
              </a:rPr>
              <a:t>number of input layer nodes, the hidden layer nodes and output nodes are 159, 25 and 1, respectively. t-SNE </a:t>
            </a:r>
            <a:r>
              <a:rPr lang="en-US">
                <a:highlight>
                  <a:srgbClr val="FFFFFF"/>
                </a:highlight>
                <a:latin typeface="Arial"/>
                <a:cs typeface="Arial"/>
              </a:rPr>
              <a:t>PGA-BP</a:t>
            </a:r>
            <a:r>
              <a:rPr lang="en-US" sz="1800">
                <a:highlight>
                  <a:srgbClr val="FFFFFF"/>
                </a:highlight>
                <a:latin typeface="Arial"/>
                <a:cs typeface="Arial"/>
              </a:rPr>
              <a:t> </a:t>
            </a:r>
            <a:r>
              <a:rPr lang="en-US">
                <a:highlight>
                  <a:srgbClr val="FFFFFF"/>
                </a:highlight>
                <a:latin typeface="Arial"/>
                <a:cs typeface="Arial"/>
              </a:rPr>
              <a:t>model </a:t>
            </a:r>
            <a:r>
              <a:rPr lang="en-US" sz="1800">
                <a:highlight>
                  <a:srgbClr val="FFFFFF"/>
                </a:highlight>
                <a:latin typeface="Arial"/>
                <a:cs typeface="Arial"/>
              </a:rPr>
              <a:t>worked best.</a:t>
            </a:r>
            <a:r>
              <a:rPr lang="en-US">
                <a:highlight>
                  <a:srgbClr val="FFFFFF"/>
                </a:highlight>
                <a:latin typeface="Arial"/>
                <a:cs typeface="Arial"/>
              </a:rPr>
              <a:t> </a:t>
            </a:r>
          </a:p>
          <a:p>
            <a:pPr marL="685800" lvl="2"/>
            <a:r>
              <a:rPr lang="en-US">
                <a:highlight>
                  <a:srgbClr val="FFFFFF"/>
                </a:highlight>
                <a:latin typeface="Arial"/>
                <a:cs typeface="Arial"/>
              </a:rPr>
              <a:t>T-tests performed between short and long survival patients to identify salient image features</a:t>
            </a:r>
            <a:endParaRPr lang="en-US"/>
          </a:p>
          <a:p>
            <a:pPr marL="685800" lvl="2"/>
            <a:endParaRPr lang="en-US">
              <a:highlight>
                <a:srgbClr val="FFFFFF"/>
              </a:highlight>
              <a:latin typeface="Arial"/>
              <a:cs typeface="Arial"/>
            </a:endParaRPr>
          </a:p>
          <a:p>
            <a:pPr marL="685800" lvl="2"/>
            <a:endParaRPr lang="en-US" sz="2000">
              <a:highlight>
                <a:srgbClr val="FFFFFF"/>
              </a:highlight>
              <a:latin typeface="Calibri"/>
              <a:cs typeface="Calibri"/>
            </a:endParaRPr>
          </a:p>
          <a:p>
            <a:pPr marL="685800" lvl="2"/>
            <a:endParaRPr lang="en-US" sz="2000">
              <a:highlight>
                <a:srgbClr val="FFFFFF"/>
              </a:highlight>
              <a:latin typeface="Calibri"/>
              <a:cs typeface="Calibri"/>
            </a:endParaRPr>
          </a:p>
          <a:p>
            <a:pPr marL="342900" indent="-342900"/>
            <a:endParaRPr lang="en-US">
              <a:highlight>
                <a:srgbClr val="FFFFFF"/>
              </a:highlight>
            </a:endParaRPr>
          </a:p>
          <a:p>
            <a:pPr marL="457200" lvl="1" indent="0">
              <a:buNone/>
            </a:pPr>
            <a:endParaRPr lang="en-US">
              <a:highlight>
                <a:srgbClr val="FFFFFF"/>
              </a:highlight>
            </a:endParaRPr>
          </a:p>
          <a:p>
            <a:endParaRPr lang="en-US" sz="2400"/>
          </a:p>
          <a:p>
            <a:pPr lvl="1"/>
            <a:endParaRPr lang="en-US" sz="2200"/>
          </a:p>
        </p:txBody>
      </p:sp>
      <p:sp>
        <p:nvSpPr>
          <p:cNvPr id="3" name="Slide Number Placeholder 2">
            <a:extLst>
              <a:ext uri="{FF2B5EF4-FFF2-40B4-BE49-F238E27FC236}">
                <a16:creationId xmlns:a16="http://schemas.microsoft.com/office/drawing/2014/main" id="{FA93EC4C-446D-C6D1-6288-5AC62BDF66D1}"/>
              </a:ext>
            </a:extLst>
          </p:cNvPr>
          <p:cNvSpPr>
            <a:spLocks noGrp="1"/>
          </p:cNvSpPr>
          <p:nvPr>
            <p:ph type="sldNum" sz="quarter" idx="12"/>
          </p:nvPr>
        </p:nvSpPr>
        <p:spPr>
          <a:xfrm>
            <a:off x="9448800" y="6492875"/>
            <a:ext cx="2743200" cy="365125"/>
          </a:xfrm>
        </p:spPr>
        <p:txBody>
          <a:bodyPr anchor="ctr">
            <a:normAutofit/>
          </a:bodyPr>
          <a:lstStyle/>
          <a:p>
            <a:pPr>
              <a:spcAft>
                <a:spcPts val="600"/>
              </a:spcAft>
            </a:pPr>
            <a:fld id="{D44AB33A-367C-40BB-BE1C-07D1887BB17F}" type="slidenum">
              <a:rPr lang="en-US" smtClean="0"/>
              <a:pPr>
                <a:spcAft>
                  <a:spcPts val="600"/>
                </a:spcAft>
              </a:pPr>
              <a:t>19</a:t>
            </a:fld>
            <a:endParaRPr lang="en-US"/>
          </a:p>
        </p:txBody>
      </p:sp>
    </p:spTree>
    <p:extLst>
      <p:ext uri="{BB962C8B-B14F-4D97-AF65-F5344CB8AC3E}">
        <p14:creationId xmlns:p14="http://schemas.microsoft.com/office/powerpoint/2010/main" val="90049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Outline</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2</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sz="2000" b="1"/>
              <a:t>Literature Tree</a:t>
            </a:r>
          </a:p>
          <a:p>
            <a:pPr lvl="1">
              <a:spcBef>
                <a:spcPts val="0"/>
              </a:spcBef>
              <a:spcAft>
                <a:spcPts val="1200"/>
              </a:spcAft>
            </a:pPr>
            <a:r>
              <a:rPr lang="en-US" b="1"/>
              <a:t>Summary of Important Metrics</a:t>
            </a:r>
            <a:endParaRPr lang="en-US" sz="2000" b="1"/>
          </a:p>
          <a:p>
            <a:pPr lvl="1">
              <a:spcBef>
                <a:spcPts val="0"/>
              </a:spcBef>
              <a:spcAft>
                <a:spcPts val="1200"/>
              </a:spcAft>
            </a:pPr>
            <a:r>
              <a:rPr lang="en-US" b="1"/>
              <a:t>Methods Table?</a:t>
            </a:r>
            <a:endParaRPr lang="en-US" sz="2000" b="1"/>
          </a:p>
          <a:p>
            <a:pPr lvl="1">
              <a:spcBef>
                <a:spcPts val="0"/>
              </a:spcBef>
              <a:spcAft>
                <a:spcPts val="1200"/>
              </a:spcAft>
            </a:pPr>
            <a:endParaRPr lang="en-US" b="1"/>
          </a:p>
        </p:txBody>
      </p:sp>
    </p:spTree>
    <p:extLst>
      <p:ext uri="{BB962C8B-B14F-4D97-AF65-F5344CB8AC3E}">
        <p14:creationId xmlns:p14="http://schemas.microsoft.com/office/powerpoint/2010/main" val="1012186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B7869-D056-7F14-D92A-120C57C19AC3}"/>
              </a:ext>
            </a:extLst>
          </p:cNvPr>
          <p:cNvSpPr>
            <a:spLocks noGrp="1"/>
          </p:cNvSpPr>
          <p:nvPr>
            <p:ph type="title"/>
          </p:nvPr>
        </p:nvSpPr>
        <p:spPr>
          <a:xfrm>
            <a:off x="838200" y="4640"/>
            <a:ext cx="10515600" cy="1281235"/>
          </a:xfrm>
        </p:spPr>
        <p:txBody>
          <a:bodyPr anchor="ctr">
            <a:normAutofit/>
          </a:bodyPr>
          <a:lstStyle/>
          <a:p>
            <a:r>
              <a:rPr lang="en-US"/>
              <a:t>Neural Networks Applied to Survival Data</a:t>
            </a:r>
          </a:p>
        </p:txBody>
      </p:sp>
      <p:sp>
        <p:nvSpPr>
          <p:cNvPr id="2" name="Content Placeholder 1">
            <a:extLst>
              <a:ext uri="{FF2B5EF4-FFF2-40B4-BE49-F238E27FC236}">
                <a16:creationId xmlns:a16="http://schemas.microsoft.com/office/drawing/2014/main" id="{4F160861-3D6C-D610-320C-007B2E383DD3}"/>
              </a:ext>
            </a:extLst>
          </p:cNvPr>
          <p:cNvSpPr>
            <a:spLocks noGrp="1"/>
          </p:cNvSpPr>
          <p:nvPr>
            <p:ph sz="half" idx="1"/>
          </p:nvPr>
        </p:nvSpPr>
        <p:spPr>
          <a:xfrm>
            <a:off x="838200" y="1285875"/>
            <a:ext cx="10515600" cy="4891088"/>
          </a:xfrm>
        </p:spPr>
        <p:txBody>
          <a:bodyPr vert="horz" lIns="91440" tIns="45720" rIns="91440" bIns="45720" rtlCol="0" anchor="t">
            <a:normAutofit/>
          </a:bodyPr>
          <a:lstStyle/>
          <a:p>
            <a:r>
              <a:rPr lang="en-US">
                <a:highlight>
                  <a:srgbClr val="FFFFFF"/>
                </a:highlight>
                <a:latin typeface="Arial"/>
                <a:cs typeface="Arial"/>
              </a:rPr>
              <a:t>Survival Prediction for Oral Tongue Cancer Patients via Probabilistic Genetic Algorithm Optimized Neural Network Models (Pan et al.)</a:t>
            </a:r>
            <a:endParaRPr lang="en-US" sz="2000" b="1">
              <a:highlight>
                <a:srgbClr val="FFFFFF"/>
              </a:highlight>
              <a:latin typeface="Arial"/>
              <a:cs typeface="Arial"/>
            </a:endParaRPr>
          </a:p>
          <a:p>
            <a:pPr marL="457200" lvl="2" indent="0">
              <a:buNone/>
            </a:pPr>
            <a:endParaRPr lang="en-US" sz="2000">
              <a:highlight>
                <a:srgbClr val="FFFFFF"/>
              </a:highlight>
              <a:latin typeface="Calibri"/>
              <a:cs typeface="Calibri"/>
            </a:endParaRPr>
          </a:p>
          <a:p>
            <a:pPr marL="685800" lvl="2"/>
            <a:endParaRPr lang="en-US">
              <a:highlight>
                <a:srgbClr val="FFFFFF"/>
              </a:highlight>
              <a:latin typeface="Arial"/>
              <a:cs typeface="Arial"/>
            </a:endParaRPr>
          </a:p>
          <a:p>
            <a:pPr marL="685800" lvl="2"/>
            <a:endParaRPr lang="en-US" sz="2000">
              <a:highlight>
                <a:srgbClr val="FFFFFF"/>
              </a:highlight>
              <a:latin typeface="Calibri"/>
              <a:cs typeface="Calibri"/>
            </a:endParaRPr>
          </a:p>
          <a:p>
            <a:pPr marL="685800" lvl="2"/>
            <a:endParaRPr lang="en-US" sz="2000">
              <a:highlight>
                <a:srgbClr val="FFFFFF"/>
              </a:highlight>
              <a:latin typeface="Calibri"/>
              <a:cs typeface="Calibri"/>
            </a:endParaRPr>
          </a:p>
          <a:p>
            <a:pPr marL="342900" indent="-342900"/>
            <a:endParaRPr lang="en-US">
              <a:highlight>
                <a:srgbClr val="FFFFFF"/>
              </a:highlight>
            </a:endParaRPr>
          </a:p>
          <a:p>
            <a:pPr marL="457200" lvl="1" indent="0">
              <a:buNone/>
            </a:pPr>
            <a:endParaRPr lang="en-US">
              <a:highlight>
                <a:srgbClr val="FFFFFF"/>
              </a:highlight>
            </a:endParaRPr>
          </a:p>
          <a:p>
            <a:endParaRPr lang="en-US" sz="2400"/>
          </a:p>
          <a:p>
            <a:pPr lvl="1"/>
            <a:endParaRPr lang="en-US" sz="2200"/>
          </a:p>
        </p:txBody>
      </p:sp>
      <p:sp>
        <p:nvSpPr>
          <p:cNvPr id="3" name="Slide Number Placeholder 2">
            <a:extLst>
              <a:ext uri="{FF2B5EF4-FFF2-40B4-BE49-F238E27FC236}">
                <a16:creationId xmlns:a16="http://schemas.microsoft.com/office/drawing/2014/main" id="{FA93EC4C-446D-C6D1-6288-5AC62BDF66D1}"/>
              </a:ext>
            </a:extLst>
          </p:cNvPr>
          <p:cNvSpPr>
            <a:spLocks noGrp="1"/>
          </p:cNvSpPr>
          <p:nvPr>
            <p:ph type="sldNum" sz="quarter" idx="12"/>
          </p:nvPr>
        </p:nvSpPr>
        <p:spPr>
          <a:xfrm>
            <a:off x="9448800" y="6492875"/>
            <a:ext cx="2743200" cy="365125"/>
          </a:xfrm>
        </p:spPr>
        <p:txBody>
          <a:bodyPr anchor="ctr">
            <a:normAutofit/>
          </a:bodyPr>
          <a:lstStyle/>
          <a:p>
            <a:pPr>
              <a:spcAft>
                <a:spcPts val="600"/>
              </a:spcAft>
            </a:pPr>
            <a:fld id="{D44AB33A-367C-40BB-BE1C-07D1887BB17F}" type="slidenum">
              <a:rPr lang="en-US" smtClean="0"/>
              <a:pPr>
                <a:spcAft>
                  <a:spcPts val="600"/>
                </a:spcAft>
              </a:pPr>
              <a:t>20</a:t>
            </a:fld>
            <a:endParaRPr lang="en-US"/>
          </a:p>
        </p:txBody>
      </p:sp>
      <p:pic>
        <p:nvPicPr>
          <p:cNvPr id="5" name="Picture 5" descr="Diagram, schematic&#10;&#10;Description automatically generated">
            <a:extLst>
              <a:ext uri="{FF2B5EF4-FFF2-40B4-BE49-F238E27FC236}">
                <a16:creationId xmlns:a16="http://schemas.microsoft.com/office/drawing/2014/main" id="{B269C333-A4D2-5CB5-9810-BAEFDC11CBCC}"/>
              </a:ext>
            </a:extLst>
          </p:cNvPr>
          <p:cNvPicPr>
            <a:picLocks noChangeAspect="1"/>
          </p:cNvPicPr>
          <p:nvPr/>
        </p:nvPicPr>
        <p:blipFill>
          <a:blip r:embed="rId2"/>
          <a:stretch>
            <a:fillRect/>
          </a:stretch>
        </p:blipFill>
        <p:spPr>
          <a:xfrm>
            <a:off x="1836822" y="2326610"/>
            <a:ext cx="8504988" cy="3127197"/>
          </a:xfrm>
          <a:prstGeom prst="rect">
            <a:avLst/>
          </a:prstGeom>
        </p:spPr>
      </p:pic>
    </p:spTree>
    <p:extLst>
      <p:ext uri="{BB962C8B-B14F-4D97-AF65-F5344CB8AC3E}">
        <p14:creationId xmlns:p14="http://schemas.microsoft.com/office/powerpoint/2010/main" val="1646798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DB7869-D056-7F14-D92A-120C57C19AC3}"/>
              </a:ext>
            </a:extLst>
          </p:cNvPr>
          <p:cNvSpPr>
            <a:spLocks noGrp="1"/>
          </p:cNvSpPr>
          <p:nvPr>
            <p:ph type="title"/>
          </p:nvPr>
        </p:nvSpPr>
        <p:spPr>
          <a:xfrm>
            <a:off x="838200" y="4640"/>
            <a:ext cx="10515600" cy="1281235"/>
          </a:xfrm>
        </p:spPr>
        <p:txBody>
          <a:bodyPr anchor="ctr">
            <a:normAutofit/>
          </a:bodyPr>
          <a:lstStyle/>
          <a:p>
            <a:r>
              <a:rPr lang="en-US"/>
              <a:t>Neural Networks Applied to Survival Data</a:t>
            </a:r>
          </a:p>
        </p:txBody>
      </p:sp>
      <p:sp>
        <p:nvSpPr>
          <p:cNvPr id="2" name="Content Placeholder 1">
            <a:extLst>
              <a:ext uri="{FF2B5EF4-FFF2-40B4-BE49-F238E27FC236}">
                <a16:creationId xmlns:a16="http://schemas.microsoft.com/office/drawing/2014/main" id="{4F160861-3D6C-D610-320C-007B2E383DD3}"/>
              </a:ext>
            </a:extLst>
          </p:cNvPr>
          <p:cNvSpPr>
            <a:spLocks noGrp="1"/>
          </p:cNvSpPr>
          <p:nvPr>
            <p:ph sz="half" idx="1"/>
          </p:nvPr>
        </p:nvSpPr>
        <p:spPr>
          <a:xfrm>
            <a:off x="838200" y="1285875"/>
            <a:ext cx="10515600" cy="4891088"/>
          </a:xfrm>
        </p:spPr>
        <p:txBody>
          <a:bodyPr vert="horz" lIns="91440" tIns="45720" rIns="91440" bIns="45720" rtlCol="0" anchor="t">
            <a:normAutofit/>
          </a:bodyPr>
          <a:lstStyle/>
          <a:p>
            <a:r>
              <a:rPr lang="en-US">
                <a:highlight>
                  <a:srgbClr val="FFFFFF"/>
                </a:highlight>
                <a:latin typeface="Arial"/>
                <a:cs typeface="Arial"/>
              </a:rPr>
              <a:t>Survival Prediction for Oral Tongue Cancer Patients via Probabilistic Genetic Algorithm Optimized Neural Network Models (Pan et al.)</a:t>
            </a:r>
            <a:endParaRPr lang="en-US" sz="2000" b="1">
              <a:highlight>
                <a:srgbClr val="FFFFFF"/>
              </a:highlight>
              <a:latin typeface="Arial"/>
              <a:cs typeface="Arial"/>
            </a:endParaRPr>
          </a:p>
          <a:p>
            <a:pPr marL="457200" lvl="2" indent="0">
              <a:buNone/>
            </a:pPr>
            <a:endParaRPr lang="en-US" sz="2000">
              <a:highlight>
                <a:srgbClr val="FFFFFF"/>
              </a:highlight>
              <a:latin typeface="Calibri"/>
              <a:cs typeface="Calibri"/>
            </a:endParaRPr>
          </a:p>
          <a:p>
            <a:pPr marL="685800" lvl="2"/>
            <a:endParaRPr lang="en-US">
              <a:highlight>
                <a:srgbClr val="FFFFFF"/>
              </a:highlight>
              <a:latin typeface="Arial"/>
              <a:cs typeface="Arial"/>
            </a:endParaRPr>
          </a:p>
          <a:p>
            <a:pPr marL="685800" lvl="2"/>
            <a:endParaRPr lang="en-US" sz="2000">
              <a:highlight>
                <a:srgbClr val="FFFFFF"/>
              </a:highlight>
              <a:latin typeface="Calibri"/>
              <a:cs typeface="Calibri"/>
            </a:endParaRPr>
          </a:p>
          <a:p>
            <a:pPr marL="685800" lvl="2"/>
            <a:endParaRPr lang="en-US" sz="2000">
              <a:highlight>
                <a:srgbClr val="FFFFFF"/>
              </a:highlight>
              <a:latin typeface="Calibri"/>
              <a:cs typeface="Calibri"/>
            </a:endParaRPr>
          </a:p>
          <a:p>
            <a:pPr marL="342900" indent="-342900"/>
            <a:endParaRPr lang="en-US">
              <a:highlight>
                <a:srgbClr val="FFFFFF"/>
              </a:highlight>
            </a:endParaRPr>
          </a:p>
          <a:p>
            <a:pPr marL="457200" lvl="1" indent="0">
              <a:buNone/>
            </a:pPr>
            <a:endParaRPr lang="en-US">
              <a:highlight>
                <a:srgbClr val="FFFFFF"/>
              </a:highlight>
            </a:endParaRPr>
          </a:p>
          <a:p>
            <a:endParaRPr lang="en-US" sz="2400"/>
          </a:p>
          <a:p>
            <a:pPr lvl="1"/>
            <a:endParaRPr lang="en-US" sz="2200"/>
          </a:p>
        </p:txBody>
      </p:sp>
      <p:sp>
        <p:nvSpPr>
          <p:cNvPr id="3" name="Slide Number Placeholder 2">
            <a:extLst>
              <a:ext uri="{FF2B5EF4-FFF2-40B4-BE49-F238E27FC236}">
                <a16:creationId xmlns:a16="http://schemas.microsoft.com/office/drawing/2014/main" id="{FA93EC4C-446D-C6D1-6288-5AC62BDF66D1}"/>
              </a:ext>
            </a:extLst>
          </p:cNvPr>
          <p:cNvSpPr>
            <a:spLocks noGrp="1"/>
          </p:cNvSpPr>
          <p:nvPr>
            <p:ph type="sldNum" sz="quarter" idx="12"/>
          </p:nvPr>
        </p:nvSpPr>
        <p:spPr>
          <a:xfrm>
            <a:off x="9448800" y="6492875"/>
            <a:ext cx="2743200" cy="365125"/>
          </a:xfrm>
        </p:spPr>
        <p:txBody>
          <a:bodyPr anchor="ctr">
            <a:normAutofit/>
          </a:bodyPr>
          <a:lstStyle/>
          <a:p>
            <a:pPr>
              <a:spcAft>
                <a:spcPts val="600"/>
              </a:spcAft>
            </a:pPr>
            <a:fld id="{D44AB33A-367C-40BB-BE1C-07D1887BB17F}" type="slidenum">
              <a:rPr lang="en-US" smtClean="0"/>
              <a:pPr>
                <a:spcAft>
                  <a:spcPts val="600"/>
                </a:spcAft>
              </a:pPr>
              <a:t>21</a:t>
            </a:fld>
            <a:endParaRPr lang="en-US"/>
          </a:p>
        </p:txBody>
      </p:sp>
      <p:pic>
        <p:nvPicPr>
          <p:cNvPr id="9" name="Picture 9" descr="Table&#10;&#10;Description automatically generated">
            <a:extLst>
              <a:ext uri="{FF2B5EF4-FFF2-40B4-BE49-F238E27FC236}">
                <a16:creationId xmlns:a16="http://schemas.microsoft.com/office/drawing/2014/main" id="{3BB5275D-33E7-2969-8EE7-9D827216000D}"/>
              </a:ext>
            </a:extLst>
          </p:cNvPr>
          <p:cNvPicPr>
            <a:picLocks noChangeAspect="1"/>
          </p:cNvPicPr>
          <p:nvPr/>
        </p:nvPicPr>
        <p:blipFill>
          <a:blip r:embed="rId2"/>
          <a:stretch>
            <a:fillRect/>
          </a:stretch>
        </p:blipFill>
        <p:spPr>
          <a:xfrm>
            <a:off x="1796717" y="2098842"/>
            <a:ext cx="8585199" cy="3957052"/>
          </a:xfrm>
          <a:prstGeom prst="rect">
            <a:avLst/>
          </a:prstGeom>
        </p:spPr>
      </p:pic>
    </p:spTree>
    <p:extLst>
      <p:ext uri="{BB962C8B-B14F-4D97-AF65-F5344CB8AC3E}">
        <p14:creationId xmlns:p14="http://schemas.microsoft.com/office/powerpoint/2010/main" val="303184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FA43-64ED-AEF2-EB77-AB328204AE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A793C79-9711-A8E1-6DBE-AE11708AE46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293C26A-B033-D022-D833-9194207FD2AE}"/>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A73257E9-156E-4A66-0A9C-78E23F0DA5A8}"/>
              </a:ext>
            </a:extLst>
          </p:cNvPr>
          <p:cNvSpPr>
            <a:spLocks noGrp="1"/>
          </p:cNvSpPr>
          <p:nvPr>
            <p:ph type="sldNum" sz="quarter" idx="12"/>
          </p:nvPr>
        </p:nvSpPr>
        <p:spPr/>
        <p:txBody>
          <a:bodyPr/>
          <a:lstStyle/>
          <a:p>
            <a:fld id="{D44AB33A-367C-40BB-BE1C-07D1887BB17F}" type="slidenum">
              <a:rPr lang="en-US" smtClean="0"/>
              <a:t>22</a:t>
            </a:fld>
            <a:endParaRPr lang="en-US"/>
          </a:p>
        </p:txBody>
      </p:sp>
    </p:spTree>
    <p:extLst>
      <p:ext uri="{BB962C8B-B14F-4D97-AF65-F5344CB8AC3E}">
        <p14:creationId xmlns:p14="http://schemas.microsoft.com/office/powerpoint/2010/main" val="4076775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DB0E85-BEFB-772B-B657-47436F22A16F}"/>
              </a:ext>
            </a:extLst>
          </p:cNvPr>
          <p:cNvSpPr>
            <a:spLocks noGrp="1"/>
          </p:cNvSpPr>
          <p:nvPr>
            <p:ph type="sldNum" sz="quarter" idx="12"/>
          </p:nvPr>
        </p:nvSpPr>
        <p:spPr/>
        <p:txBody>
          <a:bodyPr/>
          <a:lstStyle/>
          <a:p>
            <a:fld id="{D44AB33A-367C-40BB-BE1C-07D1887BB17F}" type="slidenum">
              <a:rPr lang="en-US" smtClean="0"/>
              <a:t>3</a:t>
            </a:fld>
            <a:endParaRPr lang="en-US"/>
          </a:p>
        </p:txBody>
      </p:sp>
      <p:graphicFrame>
        <p:nvGraphicFramePr>
          <p:cNvPr id="6" name="Diagram 5">
            <a:extLst>
              <a:ext uri="{FF2B5EF4-FFF2-40B4-BE49-F238E27FC236}">
                <a16:creationId xmlns:a16="http://schemas.microsoft.com/office/drawing/2014/main" id="{A23F7ADC-6EB7-9F7F-0B59-96B512E1CA82}"/>
              </a:ext>
            </a:extLst>
          </p:cNvPr>
          <p:cNvGraphicFramePr/>
          <p:nvPr>
            <p:extLst>
              <p:ext uri="{D42A27DB-BD31-4B8C-83A1-F6EECF244321}">
                <p14:modId xmlns:p14="http://schemas.microsoft.com/office/powerpoint/2010/main" val="3044029624"/>
              </p:ext>
            </p:extLst>
          </p:nvPr>
        </p:nvGraphicFramePr>
        <p:xfrm>
          <a:off x="777240" y="-19050"/>
          <a:ext cx="10229850" cy="613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05121BD-C958-AC0F-0B10-83615260CF5E}"/>
              </a:ext>
            </a:extLst>
          </p:cNvPr>
          <p:cNvSpPr txBox="1"/>
          <p:nvPr/>
        </p:nvSpPr>
        <p:spPr>
          <a:xfrm>
            <a:off x="3509010" y="3596880"/>
            <a:ext cx="1874520" cy="1661993"/>
          </a:xfrm>
          <a:prstGeom prst="rect">
            <a:avLst/>
          </a:prstGeom>
          <a:noFill/>
        </p:spPr>
        <p:txBody>
          <a:bodyPr wrap="square" rtlCol="0">
            <a:spAutoFit/>
          </a:bodyPr>
          <a:lstStyle/>
          <a:p>
            <a:pPr marL="285750" indent="-285750">
              <a:buFont typeface="Arial" panose="020B0604020202020204" pitchFamily="34" charset="0"/>
              <a:buChar char="•"/>
            </a:pPr>
            <a:r>
              <a:rPr lang="en-US" sz="1600">
                <a:effectLst/>
                <a:latin typeface="Calibri" panose="020F0502020204030204" pitchFamily="34" charset="0"/>
                <a:ea typeface="Yu Mincho" panose="02020400000000000000" pitchFamily="18" charset="-128"/>
                <a:cs typeface="Times New Roman" panose="02020603050405020304" pitchFamily="18" charset="0"/>
              </a:rPr>
              <a:t>Mattock et al.</a:t>
            </a:r>
          </a:p>
          <a:p>
            <a:pPr marL="285750" indent="-285750">
              <a:buFont typeface="Arial" panose="020B0604020202020204" pitchFamily="34" charset="0"/>
              <a:buChar char="•"/>
            </a:pPr>
            <a:r>
              <a:rPr lang="en-US" sz="1600">
                <a:latin typeface="Calibri" panose="020F0502020204030204" pitchFamily="34" charset="0"/>
                <a:ea typeface="Yu Mincho" panose="02020400000000000000" pitchFamily="18" charset="-128"/>
                <a:cs typeface="Times New Roman" panose="02020603050405020304" pitchFamily="18" charset="0"/>
              </a:rPr>
              <a:t>Elliot</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sz="1600" err="1">
                <a:latin typeface="Calibri" panose="020F0502020204030204" pitchFamily="34" charset="0"/>
                <a:ea typeface="Yu Mincho" panose="02020400000000000000" pitchFamily="18" charset="-128"/>
                <a:cs typeface="Times New Roman" panose="02020603050405020304" pitchFamily="18" charset="0"/>
              </a:rPr>
              <a:t>Jantscher</a:t>
            </a:r>
            <a:endParaRPr lang="en-US" sz="1600">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sz="1600" err="1">
                <a:effectLst/>
                <a:latin typeface="Calibri" panose="020F0502020204030204" pitchFamily="34" charset="0"/>
                <a:ea typeface="Yu Mincho" panose="02020400000000000000" pitchFamily="18" charset="-128"/>
                <a:cs typeface="Times New Roman" panose="02020603050405020304" pitchFamily="18" charset="0"/>
              </a:rPr>
              <a:t>Pujats</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sz="1600">
                <a:latin typeface="Calibri" panose="020F0502020204030204" pitchFamily="34" charset="0"/>
                <a:ea typeface="Yu Mincho" panose="02020400000000000000" pitchFamily="18" charset="-128"/>
                <a:cs typeface="Times New Roman" panose="02020603050405020304" pitchFamily="18" charset="0"/>
              </a:rPr>
              <a:t>McGee</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endParaRPr lang="en-US"/>
          </a:p>
        </p:txBody>
      </p:sp>
      <p:sp>
        <p:nvSpPr>
          <p:cNvPr id="9" name="TextBox 8">
            <a:extLst>
              <a:ext uri="{FF2B5EF4-FFF2-40B4-BE49-F238E27FC236}">
                <a16:creationId xmlns:a16="http://schemas.microsoft.com/office/drawing/2014/main" id="{424EA2C4-008E-246B-8477-ACF26EB14ED1}"/>
              </a:ext>
            </a:extLst>
          </p:cNvPr>
          <p:cNvSpPr txBox="1"/>
          <p:nvPr/>
        </p:nvSpPr>
        <p:spPr>
          <a:xfrm>
            <a:off x="3886200" y="2891789"/>
            <a:ext cx="1874520" cy="338554"/>
          </a:xfrm>
          <a:prstGeom prst="rect">
            <a:avLst/>
          </a:prstGeom>
          <a:noFill/>
        </p:spPr>
        <p:txBody>
          <a:bodyPr wrap="square" rtlCol="0">
            <a:spAutoFit/>
          </a:bodyPr>
          <a:lstStyle/>
          <a:p>
            <a:pPr marL="285750" indent="-285750">
              <a:buFont typeface="Arial" panose="020B0604020202020204" pitchFamily="34" charset="0"/>
              <a:buChar char="•"/>
            </a:pPr>
            <a:r>
              <a:rPr lang="en-US" sz="1600">
                <a:effectLst/>
                <a:latin typeface="Calibri" panose="020F0502020204030204" pitchFamily="34" charset="0"/>
                <a:ea typeface="Yu Mincho" panose="02020400000000000000" pitchFamily="18" charset="-128"/>
                <a:cs typeface="Times New Roman" panose="02020603050405020304" pitchFamily="18" charset="0"/>
              </a:rPr>
              <a:t>Jenkins et al.</a:t>
            </a:r>
            <a:endParaRPr lang="en-US" sz="1600"/>
          </a:p>
        </p:txBody>
      </p:sp>
      <p:sp>
        <p:nvSpPr>
          <p:cNvPr id="10" name="TextBox 9">
            <a:extLst>
              <a:ext uri="{FF2B5EF4-FFF2-40B4-BE49-F238E27FC236}">
                <a16:creationId xmlns:a16="http://schemas.microsoft.com/office/drawing/2014/main" id="{8C0A20A2-2670-4C65-4DAB-2E08A8D6A4BD}"/>
              </a:ext>
            </a:extLst>
          </p:cNvPr>
          <p:cNvSpPr txBox="1"/>
          <p:nvPr/>
        </p:nvSpPr>
        <p:spPr>
          <a:xfrm>
            <a:off x="3724275" y="5198109"/>
            <a:ext cx="1874520" cy="1354217"/>
          </a:xfrm>
          <a:prstGeom prst="rect">
            <a:avLst/>
          </a:prstGeom>
          <a:noFill/>
        </p:spPr>
        <p:txBody>
          <a:bodyPr wrap="square" rtlCol="0">
            <a:spAutoFit/>
          </a:bodyPr>
          <a:lstStyle/>
          <a:p>
            <a:pPr marL="285750" indent="-285750">
              <a:buFont typeface="Arial" panose="020B0604020202020204" pitchFamily="34" charset="0"/>
              <a:buChar char="•"/>
            </a:pPr>
            <a:r>
              <a:rPr lang="en-US" sz="1600">
                <a:effectLst/>
                <a:latin typeface="Calibri" panose="020F0502020204030204" pitchFamily="34" charset="0"/>
                <a:ea typeface="Yu Mincho" panose="02020400000000000000" pitchFamily="18" charset="-128"/>
                <a:cs typeface="Times New Roman" panose="02020603050405020304" pitchFamily="18" charset="0"/>
              </a:rPr>
              <a:t>Mattock et al.</a:t>
            </a:r>
          </a:p>
          <a:p>
            <a:pPr marL="285750" indent="-285750">
              <a:buFont typeface="Arial" panose="020B0604020202020204" pitchFamily="34" charset="0"/>
              <a:buChar char="•"/>
            </a:pPr>
            <a:r>
              <a:rPr lang="en-US" sz="1600" err="1">
                <a:latin typeface="Calibri" panose="020F0502020204030204" pitchFamily="34" charset="0"/>
                <a:ea typeface="Yu Mincho" panose="02020400000000000000" pitchFamily="18" charset="-128"/>
                <a:cs typeface="Times New Roman" panose="02020603050405020304" pitchFamily="18" charset="0"/>
              </a:rPr>
              <a:t>Trodahl</a:t>
            </a:r>
            <a:endParaRPr lang="en-US" sz="1600">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sz="1600">
                <a:effectLst/>
                <a:latin typeface="Calibri" panose="020F0502020204030204" pitchFamily="34" charset="0"/>
                <a:ea typeface="Yu Mincho" panose="02020400000000000000" pitchFamily="18" charset="-128"/>
                <a:cs typeface="Times New Roman" panose="02020603050405020304" pitchFamily="18" charset="0"/>
              </a:rPr>
              <a:t>Sal</a:t>
            </a:r>
            <a:r>
              <a:rPr lang="en-US" sz="1600">
                <a:latin typeface="Calibri" panose="020F0502020204030204" pitchFamily="34" charset="0"/>
                <a:ea typeface="Yu Mincho" panose="02020400000000000000" pitchFamily="18" charset="-128"/>
                <a:cs typeface="Times New Roman" panose="02020603050405020304" pitchFamily="18" charset="0"/>
              </a:rPr>
              <a:t>gado</a:t>
            </a:r>
          </a:p>
          <a:p>
            <a:pPr marL="285750" indent="-285750">
              <a:buFont typeface="Arial" panose="020B0604020202020204" pitchFamily="34" charset="0"/>
              <a:buChar char="•"/>
            </a:pPr>
            <a:r>
              <a:rPr lang="en-US" sz="1600" err="1">
                <a:effectLst/>
                <a:latin typeface="Calibri" panose="020F0502020204030204" pitchFamily="34" charset="0"/>
                <a:ea typeface="Yu Mincho" panose="02020400000000000000" pitchFamily="18" charset="-128"/>
                <a:cs typeface="Times New Roman" panose="02020603050405020304" pitchFamily="18" charset="0"/>
              </a:rPr>
              <a:t>Weiblen</a:t>
            </a:r>
            <a:endParaRPr lang="en-US" sz="1600">
              <a:effectLst/>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endParaRPr lang="en-US"/>
          </a:p>
        </p:txBody>
      </p:sp>
      <p:sp>
        <p:nvSpPr>
          <p:cNvPr id="11" name="TextBox 10">
            <a:extLst>
              <a:ext uri="{FF2B5EF4-FFF2-40B4-BE49-F238E27FC236}">
                <a16:creationId xmlns:a16="http://schemas.microsoft.com/office/drawing/2014/main" id="{CDA35977-554F-F841-D420-291003316412}"/>
              </a:ext>
            </a:extLst>
          </p:cNvPr>
          <p:cNvSpPr txBox="1"/>
          <p:nvPr/>
        </p:nvSpPr>
        <p:spPr>
          <a:xfrm>
            <a:off x="6183630" y="3105834"/>
            <a:ext cx="2011680" cy="1077218"/>
          </a:xfrm>
          <a:prstGeom prst="rect">
            <a:avLst/>
          </a:prstGeom>
          <a:noFill/>
        </p:spPr>
        <p:txBody>
          <a:bodyPr wrap="square" rtlCol="0">
            <a:spAutoFit/>
          </a:bodyPr>
          <a:lstStyle/>
          <a:p>
            <a:pPr marL="285750" indent="-285750">
              <a:buFont typeface="Arial" panose="020B0604020202020204" pitchFamily="34" charset="0"/>
              <a:buChar char="•"/>
            </a:pPr>
            <a:r>
              <a:rPr lang="en-US" sz="1600" err="1"/>
              <a:t>Pujats</a:t>
            </a:r>
            <a:endParaRPr lang="en-US" sz="1600"/>
          </a:p>
          <a:p>
            <a:pPr marL="285750" indent="-285750">
              <a:buFont typeface="Arial" panose="020B0604020202020204" pitchFamily="34" charset="0"/>
              <a:buChar char="•"/>
            </a:pPr>
            <a:r>
              <a:rPr lang="en-US" sz="1600"/>
              <a:t>Zhao et al.</a:t>
            </a:r>
          </a:p>
          <a:p>
            <a:pPr marL="285750" indent="-285750">
              <a:buFont typeface="Arial" panose="020B0604020202020204" pitchFamily="34" charset="0"/>
              <a:buChar char="•"/>
            </a:pPr>
            <a:r>
              <a:rPr lang="en-US" sz="1600"/>
              <a:t>Franzen</a:t>
            </a:r>
          </a:p>
          <a:p>
            <a:pPr marL="285750" indent="-285750">
              <a:buFont typeface="Arial" panose="020B0604020202020204" pitchFamily="34" charset="0"/>
              <a:buChar char="•"/>
            </a:pPr>
            <a:r>
              <a:rPr lang="en-US" sz="1600"/>
              <a:t>Keller et al.</a:t>
            </a:r>
          </a:p>
        </p:txBody>
      </p:sp>
      <p:sp>
        <p:nvSpPr>
          <p:cNvPr id="2" name="TextBox 1">
            <a:extLst>
              <a:ext uri="{FF2B5EF4-FFF2-40B4-BE49-F238E27FC236}">
                <a16:creationId xmlns:a16="http://schemas.microsoft.com/office/drawing/2014/main" id="{6476090A-FD64-AD16-09B7-CDEC7C4D9868}"/>
              </a:ext>
            </a:extLst>
          </p:cNvPr>
          <p:cNvSpPr txBox="1"/>
          <p:nvPr/>
        </p:nvSpPr>
        <p:spPr>
          <a:xfrm>
            <a:off x="8698230" y="3136612"/>
            <a:ext cx="2011680" cy="584775"/>
          </a:xfrm>
          <a:prstGeom prst="rect">
            <a:avLst/>
          </a:prstGeom>
          <a:noFill/>
        </p:spPr>
        <p:txBody>
          <a:bodyPr wrap="square" rtlCol="0">
            <a:spAutoFit/>
          </a:bodyPr>
          <a:lstStyle/>
          <a:p>
            <a:pPr marL="285750" indent="-285750">
              <a:buFont typeface="Arial" panose="020B0604020202020204" pitchFamily="34" charset="0"/>
              <a:buChar char="•"/>
            </a:pPr>
            <a:r>
              <a:rPr lang="en-US" sz="1600"/>
              <a:t>Johnson</a:t>
            </a:r>
          </a:p>
          <a:p>
            <a:pPr marL="285750" indent="-285750">
              <a:buFont typeface="Arial" panose="020B0604020202020204" pitchFamily="34" charset="0"/>
              <a:buChar char="•"/>
            </a:pPr>
            <a:r>
              <a:rPr lang="en-US" sz="1600"/>
              <a:t>Zimmermann</a:t>
            </a:r>
          </a:p>
        </p:txBody>
      </p:sp>
    </p:spTree>
    <p:extLst>
      <p:ext uri="{BB962C8B-B14F-4D97-AF65-F5344CB8AC3E}">
        <p14:creationId xmlns:p14="http://schemas.microsoft.com/office/powerpoint/2010/main" val="2962204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DB0E85-BEFB-772B-B657-47436F22A16F}"/>
              </a:ext>
            </a:extLst>
          </p:cNvPr>
          <p:cNvSpPr>
            <a:spLocks noGrp="1"/>
          </p:cNvSpPr>
          <p:nvPr>
            <p:ph type="sldNum" sz="quarter" idx="12"/>
          </p:nvPr>
        </p:nvSpPr>
        <p:spPr/>
        <p:txBody>
          <a:bodyPr/>
          <a:lstStyle/>
          <a:p>
            <a:fld id="{D44AB33A-367C-40BB-BE1C-07D1887BB17F}" type="slidenum">
              <a:rPr lang="en-US" smtClean="0"/>
              <a:t>4</a:t>
            </a:fld>
            <a:endParaRPr lang="en-US"/>
          </a:p>
        </p:txBody>
      </p:sp>
      <p:graphicFrame>
        <p:nvGraphicFramePr>
          <p:cNvPr id="6" name="Diagram 5">
            <a:extLst>
              <a:ext uri="{FF2B5EF4-FFF2-40B4-BE49-F238E27FC236}">
                <a16:creationId xmlns:a16="http://schemas.microsoft.com/office/drawing/2014/main" id="{A23F7ADC-6EB7-9F7F-0B59-96B512E1CA82}"/>
              </a:ext>
            </a:extLst>
          </p:cNvPr>
          <p:cNvGraphicFramePr/>
          <p:nvPr>
            <p:extLst>
              <p:ext uri="{D42A27DB-BD31-4B8C-83A1-F6EECF244321}">
                <p14:modId xmlns:p14="http://schemas.microsoft.com/office/powerpoint/2010/main" val="888835594"/>
              </p:ext>
            </p:extLst>
          </p:nvPr>
        </p:nvGraphicFramePr>
        <p:xfrm>
          <a:off x="823422" y="-400050"/>
          <a:ext cx="10726304" cy="62306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05121BD-C958-AC0F-0B10-83615260CF5E}"/>
              </a:ext>
            </a:extLst>
          </p:cNvPr>
          <p:cNvSpPr txBox="1"/>
          <p:nvPr/>
        </p:nvSpPr>
        <p:spPr>
          <a:xfrm>
            <a:off x="2250556" y="3804698"/>
            <a:ext cx="1874520" cy="86177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ea typeface="Yu Mincho"/>
                <a:cs typeface="Times New Roman"/>
              </a:rPr>
              <a:t>Franzen</a:t>
            </a:r>
          </a:p>
          <a:p>
            <a:pPr marL="285750" indent="-285750">
              <a:buFont typeface="Arial" panose="020B0604020202020204" pitchFamily="34" charset="0"/>
              <a:buChar char="•"/>
            </a:pPr>
            <a:r>
              <a:rPr lang="en-US" sz="1600">
                <a:latin typeface="Calibri"/>
                <a:ea typeface="Yu Mincho"/>
                <a:cs typeface="Calibri"/>
              </a:rPr>
              <a:t>Zimmermann</a:t>
            </a:r>
            <a:endParaRPr lang="en-US" sz="1600">
              <a:effectLst/>
              <a:latin typeface="Calibri"/>
              <a:ea typeface="Yu Mincho"/>
              <a:cs typeface="Times New Roman"/>
            </a:endParaRPr>
          </a:p>
          <a:p>
            <a:pPr marL="285750" indent="-285750">
              <a:buFont typeface="Arial" panose="020B0604020202020204" pitchFamily="34" charset="0"/>
              <a:buChar char="•"/>
            </a:pPr>
            <a:endParaRPr lang="en-US">
              <a:latin typeface="Calibri" panose="020F0502020204030204" pitchFamily="34" charset="0"/>
              <a:ea typeface="Yu Mincho" panose="02020400000000000000" pitchFamily="18" charset="-128"/>
              <a:cs typeface="Calibri" panose="020F0502020204030204"/>
            </a:endParaRPr>
          </a:p>
        </p:txBody>
      </p:sp>
      <p:sp>
        <p:nvSpPr>
          <p:cNvPr id="10" name="TextBox 9">
            <a:extLst>
              <a:ext uri="{FF2B5EF4-FFF2-40B4-BE49-F238E27FC236}">
                <a16:creationId xmlns:a16="http://schemas.microsoft.com/office/drawing/2014/main" id="{8C0A20A2-2670-4C65-4DAB-2E08A8D6A4BD}"/>
              </a:ext>
            </a:extLst>
          </p:cNvPr>
          <p:cNvSpPr txBox="1"/>
          <p:nvPr/>
        </p:nvSpPr>
        <p:spPr>
          <a:xfrm>
            <a:off x="433820" y="3743382"/>
            <a:ext cx="1874520" cy="160043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latin typeface="Calibri"/>
                <a:ea typeface="Yu Mincho"/>
                <a:cs typeface="Times New Roman"/>
              </a:rPr>
              <a:t>McGee</a:t>
            </a:r>
            <a:endParaRPr lang="en-US" sz="1600">
              <a:effectLst/>
              <a:latin typeface="Calibri"/>
              <a:ea typeface="Yu Mincho"/>
              <a:cs typeface="Times New Roman"/>
            </a:endParaRPr>
          </a:p>
          <a:p>
            <a:pPr marL="285750" indent="-285750">
              <a:buFont typeface="Arial" panose="020B0604020202020204" pitchFamily="34" charset="0"/>
              <a:buChar char="•"/>
            </a:pPr>
            <a:r>
              <a:rPr lang="en-US" sz="1600">
                <a:latin typeface="Calibri"/>
                <a:ea typeface="Yu Mincho"/>
                <a:cs typeface="Times New Roman"/>
              </a:rPr>
              <a:t>Weiblen</a:t>
            </a:r>
            <a:endParaRPr lang="en-US" sz="1600">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r>
              <a:rPr lang="en-US" sz="1600">
                <a:latin typeface="Calibri"/>
                <a:ea typeface="Yu Mincho"/>
                <a:cs typeface="Times New Roman"/>
              </a:rPr>
              <a:t>Johnson</a:t>
            </a:r>
          </a:p>
          <a:p>
            <a:pPr marL="285750" indent="-285750">
              <a:buFont typeface="Arial" panose="020B0604020202020204" pitchFamily="34" charset="0"/>
              <a:buChar char="•"/>
            </a:pPr>
            <a:r>
              <a:rPr lang="en-US" sz="1600">
                <a:latin typeface="Calibri"/>
                <a:ea typeface="Yu Mincho"/>
                <a:cs typeface="Times New Roman"/>
              </a:rPr>
              <a:t>Franzen</a:t>
            </a:r>
            <a:endParaRPr lang="en-US" sz="1600">
              <a:effectLst/>
              <a:latin typeface="Calibri"/>
              <a:ea typeface="Yu Mincho"/>
              <a:cs typeface="Times New Roman"/>
            </a:endParaRPr>
          </a:p>
          <a:p>
            <a:pPr marL="285750" indent="-285750">
              <a:buFont typeface="Arial" panose="020B0604020202020204" pitchFamily="34" charset="0"/>
              <a:buChar char="•"/>
            </a:pPr>
            <a:endParaRPr lang="en-US" sz="1600">
              <a:latin typeface="Calibri"/>
              <a:ea typeface="Yu Mincho"/>
              <a:cs typeface="Times New Roman"/>
            </a:endParaRPr>
          </a:p>
          <a:p>
            <a:pPr marL="285750" indent="-285750">
              <a:buFont typeface="Arial" panose="020B0604020202020204" pitchFamily="34" charset="0"/>
              <a:buChar char="•"/>
            </a:pPr>
            <a:endParaRPr lang="en-US">
              <a:latin typeface="Calibri"/>
              <a:ea typeface="Yu Mincho"/>
              <a:cs typeface="Calibri" panose="020F0502020204030204"/>
            </a:endParaRPr>
          </a:p>
        </p:txBody>
      </p:sp>
      <p:sp>
        <p:nvSpPr>
          <p:cNvPr id="11" name="TextBox 10">
            <a:extLst>
              <a:ext uri="{FF2B5EF4-FFF2-40B4-BE49-F238E27FC236}">
                <a16:creationId xmlns:a16="http://schemas.microsoft.com/office/drawing/2014/main" id="{CDA35977-554F-F841-D420-291003316412}"/>
              </a:ext>
            </a:extLst>
          </p:cNvPr>
          <p:cNvSpPr txBox="1"/>
          <p:nvPr/>
        </p:nvSpPr>
        <p:spPr>
          <a:xfrm>
            <a:off x="4209358" y="3798562"/>
            <a:ext cx="201168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cs typeface="Calibri"/>
              </a:rPr>
              <a:t>McGee</a:t>
            </a:r>
          </a:p>
          <a:p>
            <a:pPr marL="285750" indent="-285750">
              <a:buFont typeface="Arial" panose="020B0604020202020204" pitchFamily="34" charset="0"/>
              <a:buChar char="•"/>
            </a:pPr>
            <a:r>
              <a:rPr lang="en-US" sz="1600" err="1">
                <a:cs typeface="Calibri"/>
              </a:rPr>
              <a:t>Mwaro</a:t>
            </a:r>
            <a:r>
              <a:rPr lang="en-US" sz="1600">
                <a:cs typeface="Calibri"/>
              </a:rPr>
              <a:t> et al.</a:t>
            </a:r>
          </a:p>
          <a:p>
            <a:pPr marL="285750" indent="-285750">
              <a:buFont typeface="Arial" panose="020B0604020202020204" pitchFamily="34" charset="0"/>
              <a:buChar char="•"/>
            </a:pPr>
            <a:r>
              <a:rPr lang="en-US" sz="1600">
                <a:cs typeface="Calibri"/>
              </a:rPr>
              <a:t>Jenkins et al.*</a:t>
            </a:r>
          </a:p>
          <a:p>
            <a:pPr marL="285750" indent="-285750">
              <a:buFont typeface="Arial" panose="020B0604020202020204" pitchFamily="34" charset="0"/>
              <a:buChar char="•"/>
            </a:pPr>
            <a:r>
              <a:rPr lang="en-US" sz="1600">
                <a:cs typeface="Calibri"/>
              </a:rPr>
              <a:t>Zhao et al.*</a:t>
            </a:r>
          </a:p>
          <a:p>
            <a:pPr marL="285750" indent="-285750">
              <a:buFont typeface="Arial" panose="020B0604020202020204" pitchFamily="34" charset="0"/>
              <a:buChar char="•"/>
            </a:pPr>
            <a:r>
              <a:rPr lang="en-US" sz="1600" err="1">
                <a:cs typeface="Calibri"/>
              </a:rPr>
              <a:t>Faraggi</a:t>
            </a:r>
            <a:r>
              <a:rPr lang="en-US" sz="1600">
                <a:cs typeface="Calibri"/>
              </a:rPr>
              <a:t> and Simon</a:t>
            </a:r>
          </a:p>
          <a:p>
            <a:pPr marL="285750" indent="-285750">
              <a:buFont typeface="Arial" panose="020B0604020202020204" pitchFamily="34" charset="0"/>
              <a:buChar char="•"/>
            </a:pPr>
            <a:r>
              <a:rPr lang="en-US" sz="1600">
                <a:cs typeface="Calibri"/>
              </a:rPr>
              <a:t>Raji and Vinrod</a:t>
            </a:r>
          </a:p>
          <a:p>
            <a:pPr marL="285750" indent="-285750">
              <a:buFont typeface="Arial" panose="020B0604020202020204" pitchFamily="34" charset="0"/>
              <a:buChar char="•"/>
            </a:pPr>
            <a:r>
              <a:rPr lang="en-US" sz="1600">
                <a:cs typeface="Calibri"/>
              </a:rPr>
              <a:t>Pan et al.</a:t>
            </a:r>
          </a:p>
          <a:p>
            <a:pPr marL="285750" indent="-285750">
              <a:buFont typeface="Arial" panose="020B0604020202020204" pitchFamily="34" charset="0"/>
              <a:buChar char="•"/>
            </a:pPr>
            <a:endParaRPr lang="en-US" sz="1600">
              <a:cs typeface="Calibri"/>
            </a:endParaRPr>
          </a:p>
          <a:p>
            <a:pPr marL="285750" indent="-285750">
              <a:buFont typeface="Arial" panose="020B0604020202020204" pitchFamily="34" charset="0"/>
              <a:buChar char="•"/>
            </a:pPr>
            <a:endParaRPr lang="en-US" sz="1600">
              <a:cs typeface="Calibri"/>
            </a:endParaRPr>
          </a:p>
        </p:txBody>
      </p:sp>
      <p:sp>
        <p:nvSpPr>
          <p:cNvPr id="2" name="TextBox 1">
            <a:extLst>
              <a:ext uri="{FF2B5EF4-FFF2-40B4-BE49-F238E27FC236}">
                <a16:creationId xmlns:a16="http://schemas.microsoft.com/office/drawing/2014/main" id="{6476090A-FD64-AD16-09B7-CDEC7C4D9868}"/>
              </a:ext>
            </a:extLst>
          </p:cNvPr>
          <p:cNvSpPr txBox="1"/>
          <p:nvPr/>
        </p:nvSpPr>
        <p:spPr>
          <a:xfrm>
            <a:off x="7913140" y="3840885"/>
            <a:ext cx="2011680" cy="10772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cs typeface="Calibri"/>
              </a:rPr>
              <a:t>Keller et al.</a:t>
            </a:r>
          </a:p>
          <a:p>
            <a:pPr marL="285750" indent="-285750">
              <a:buFont typeface="Arial" panose="020B0604020202020204" pitchFamily="34" charset="0"/>
              <a:buChar char="•"/>
            </a:pPr>
            <a:r>
              <a:rPr lang="en-US" sz="1600">
                <a:cs typeface="Calibri"/>
              </a:rPr>
              <a:t>Mattock et al.</a:t>
            </a:r>
          </a:p>
          <a:p>
            <a:pPr marL="285750" indent="-285750">
              <a:buFont typeface="Arial,Sans-Serif" panose="020B0604020202020204" pitchFamily="34" charset="0"/>
              <a:buChar char="•"/>
            </a:pPr>
            <a:r>
              <a:rPr lang="en-US" sz="1600" err="1">
                <a:cs typeface="Calibri"/>
              </a:rPr>
              <a:t>Trodahl</a:t>
            </a:r>
          </a:p>
          <a:p>
            <a:pPr marL="285750" indent="-285750">
              <a:buFont typeface="Arial,Sans-Serif" panose="020B0604020202020204" pitchFamily="34" charset="0"/>
              <a:buChar char="•"/>
            </a:pPr>
            <a:r>
              <a:rPr lang="en-US" sz="1600">
                <a:cs typeface="Calibri"/>
              </a:rPr>
              <a:t>Salgado</a:t>
            </a:r>
            <a:endParaRPr lang="en-US"/>
          </a:p>
        </p:txBody>
      </p:sp>
      <p:sp>
        <p:nvSpPr>
          <p:cNvPr id="2351" name="TextBox 2350">
            <a:extLst>
              <a:ext uri="{FF2B5EF4-FFF2-40B4-BE49-F238E27FC236}">
                <a16:creationId xmlns:a16="http://schemas.microsoft.com/office/drawing/2014/main" id="{816E013D-2691-C53F-BFDE-50C5EB9FD445}"/>
              </a:ext>
            </a:extLst>
          </p:cNvPr>
          <p:cNvSpPr txBox="1"/>
          <p:nvPr/>
        </p:nvSpPr>
        <p:spPr>
          <a:xfrm>
            <a:off x="6183629" y="3740834"/>
            <a:ext cx="2011680" cy="58477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600">
                <a:cs typeface="Calibri"/>
              </a:rPr>
              <a:t>Meng et al.</a:t>
            </a:r>
          </a:p>
          <a:p>
            <a:pPr marL="285750" indent="-285750">
              <a:buFont typeface="Arial" panose="020B0604020202020204" pitchFamily="34" charset="0"/>
              <a:buChar char="•"/>
            </a:pPr>
            <a:r>
              <a:rPr lang="en-US" sz="1600">
                <a:cs typeface="Calibri"/>
              </a:rPr>
              <a:t>O'Donnell</a:t>
            </a:r>
          </a:p>
        </p:txBody>
      </p:sp>
      <p:sp>
        <p:nvSpPr>
          <p:cNvPr id="2936" name="TextBox 2935">
            <a:extLst>
              <a:ext uri="{FF2B5EF4-FFF2-40B4-BE49-F238E27FC236}">
                <a16:creationId xmlns:a16="http://schemas.microsoft.com/office/drawing/2014/main" id="{987508B9-C7A7-CAEB-56C7-B17F20945433}"/>
              </a:ext>
            </a:extLst>
          </p:cNvPr>
          <p:cNvSpPr txBox="1"/>
          <p:nvPr/>
        </p:nvSpPr>
        <p:spPr>
          <a:xfrm>
            <a:off x="9930198" y="3796061"/>
            <a:ext cx="2011680" cy="1323439"/>
          </a:xfrm>
          <a:prstGeom prst="rect">
            <a:avLst/>
          </a:prstGeom>
          <a:noFill/>
        </p:spPr>
        <p:txBody>
          <a:bodyPr wrap="square" lIns="91440" tIns="45720" rIns="91440" bIns="45720" rtlCol="0" anchor="t">
            <a:spAutoFit/>
          </a:bodyPr>
          <a:lstStyle/>
          <a:p>
            <a:pPr marL="285750" indent="-285750">
              <a:buFont typeface="Arial,Sans-Serif" panose="020B0604020202020204" pitchFamily="34" charset="0"/>
              <a:buChar char="•"/>
            </a:pPr>
            <a:r>
              <a:rPr lang="en-US" sz="1600">
                <a:cs typeface="Calibri"/>
              </a:rPr>
              <a:t>Elliot</a:t>
            </a:r>
          </a:p>
          <a:p>
            <a:pPr marL="285750" indent="-285750">
              <a:buFont typeface="Arial,Sans-Serif" panose="020B0604020202020204" pitchFamily="34" charset="0"/>
              <a:buChar char="•"/>
            </a:pPr>
            <a:r>
              <a:rPr lang="en-US" sz="1600">
                <a:cs typeface="Calibri"/>
              </a:rPr>
              <a:t>Jantscher</a:t>
            </a:r>
          </a:p>
          <a:p>
            <a:pPr marL="285750" indent="-285750">
              <a:buFont typeface="Arial,Sans-Serif" panose="020B0604020202020204" pitchFamily="34" charset="0"/>
              <a:buChar char="•"/>
            </a:pPr>
            <a:r>
              <a:rPr lang="en-US" sz="1600" err="1">
                <a:cs typeface="Calibri"/>
              </a:rPr>
              <a:t>Pujats</a:t>
            </a:r>
            <a:endParaRPr lang="en-US" sz="1600">
              <a:cs typeface="Calibri"/>
            </a:endParaRPr>
          </a:p>
          <a:p>
            <a:pPr marL="285750" indent="-285750">
              <a:buFont typeface="Arial,Sans-Serif" panose="020B0604020202020204" pitchFamily="34" charset="0"/>
              <a:buChar char="•"/>
            </a:pPr>
            <a:r>
              <a:rPr lang="en-US" sz="1600">
                <a:cs typeface="Calibri"/>
              </a:rPr>
              <a:t>McGee</a:t>
            </a:r>
          </a:p>
          <a:p>
            <a:pPr marL="285750" indent="-285750">
              <a:buFont typeface="Arial,Sans-Serif" panose="020B0604020202020204" pitchFamily="34" charset="0"/>
              <a:buChar char="•"/>
            </a:pPr>
            <a:r>
              <a:rPr lang="en-US" sz="1600">
                <a:cs typeface="Calibri"/>
              </a:rPr>
              <a:t>Stanely III</a:t>
            </a:r>
          </a:p>
        </p:txBody>
      </p:sp>
      <p:sp>
        <p:nvSpPr>
          <p:cNvPr id="2979" name="TextBox 2978">
            <a:extLst>
              <a:ext uri="{FF2B5EF4-FFF2-40B4-BE49-F238E27FC236}">
                <a16:creationId xmlns:a16="http://schemas.microsoft.com/office/drawing/2014/main" id="{7184B0A5-3D90-1F03-0370-25A64B9A5445}"/>
              </a:ext>
            </a:extLst>
          </p:cNvPr>
          <p:cNvSpPr txBox="1"/>
          <p:nvPr/>
        </p:nvSpPr>
        <p:spPr>
          <a:xfrm>
            <a:off x="5603" y="5916707"/>
            <a:ext cx="540123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*x = explored numerous other ML techniques </a:t>
            </a:r>
          </a:p>
        </p:txBody>
      </p:sp>
    </p:spTree>
    <p:extLst>
      <p:ext uri="{BB962C8B-B14F-4D97-AF65-F5344CB8AC3E}">
        <p14:creationId xmlns:p14="http://schemas.microsoft.com/office/powerpoint/2010/main" val="36800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Highlights of Important Metrics</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5</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lnSpcReduction="10000"/>
          </a:bodyPr>
          <a:lstStyle/>
          <a:p>
            <a:pPr lvl="1">
              <a:spcBef>
                <a:spcPts val="0"/>
              </a:spcBef>
              <a:spcAft>
                <a:spcPts val="1200"/>
              </a:spcAft>
            </a:pPr>
            <a:r>
              <a:rPr lang="en-US" b="1"/>
              <a:t>Mattock et al. describe how pilots leave due to low pay/lack of bonuses and incentives when compared to civilian airlines (even despite ARP and AP).</a:t>
            </a:r>
          </a:p>
          <a:p>
            <a:pPr lvl="2">
              <a:spcBef>
                <a:spcPts val="0"/>
              </a:spcBef>
              <a:spcAft>
                <a:spcPts val="1200"/>
              </a:spcAft>
            </a:pPr>
            <a:r>
              <a:rPr lang="en-US" b="1"/>
              <a:t>Also stress familial and work-life balance factors</a:t>
            </a:r>
          </a:p>
          <a:p>
            <a:pPr lvl="2">
              <a:spcBef>
                <a:spcPts val="0"/>
              </a:spcBef>
              <a:spcAft>
                <a:spcPts val="1200"/>
              </a:spcAft>
            </a:pPr>
            <a:r>
              <a:rPr lang="en-US" b="1"/>
              <a:t>Recommends significant increase of ARP cap for rapid response</a:t>
            </a:r>
          </a:p>
          <a:p>
            <a:pPr lvl="1">
              <a:spcBef>
                <a:spcPts val="0"/>
              </a:spcBef>
              <a:spcAft>
                <a:spcPts val="1200"/>
              </a:spcAft>
            </a:pPr>
            <a:r>
              <a:rPr lang="en-US" b="1"/>
              <a:t>Elliot used dynamic regression for attrition forecasting to deal with the peculiarities of time series data</a:t>
            </a:r>
          </a:p>
          <a:p>
            <a:pPr lvl="2">
              <a:spcBef>
                <a:spcPts val="0"/>
              </a:spcBef>
              <a:spcAft>
                <a:spcPts val="1200"/>
              </a:spcAft>
            </a:pPr>
            <a:r>
              <a:rPr lang="en-US" b="1"/>
              <a:t>Found unemployment rate lagged by 24 months as the only predictor significant in all models</a:t>
            </a:r>
          </a:p>
          <a:p>
            <a:pPr lvl="1">
              <a:spcBef>
                <a:spcPts val="0"/>
              </a:spcBef>
              <a:spcAft>
                <a:spcPts val="1200"/>
              </a:spcAft>
            </a:pPr>
            <a:r>
              <a:rPr lang="en-US" b="1" err="1"/>
              <a:t>Jantshcer</a:t>
            </a:r>
            <a:r>
              <a:rPr lang="en-US" b="1"/>
              <a:t> explored economic metrics for numerous AFSCs via multiple regression analysis</a:t>
            </a:r>
          </a:p>
          <a:p>
            <a:pPr lvl="2">
              <a:spcBef>
                <a:spcPts val="0"/>
              </a:spcBef>
              <a:spcAft>
                <a:spcPts val="1200"/>
              </a:spcAft>
            </a:pPr>
            <a:r>
              <a:rPr lang="en-US" b="1"/>
              <a:t>For pilots, important negatively correlated predictors are: employment lagged by one year, GDP lagged two years, etc.</a:t>
            </a:r>
          </a:p>
          <a:p>
            <a:pPr lvl="2">
              <a:spcBef>
                <a:spcPts val="0"/>
              </a:spcBef>
              <a:spcAft>
                <a:spcPts val="1200"/>
              </a:spcAft>
            </a:pPr>
            <a:r>
              <a:rPr lang="en-US" b="1"/>
              <a:t>Positively correlated: unemployment rate lagged one year and youth unemployment lagged one year. NOTE: correlations were generally low (&lt;0.4)</a:t>
            </a:r>
          </a:p>
          <a:p>
            <a:pPr lvl="1">
              <a:spcBef>
                <a:spcPts val="0"/>
              </a:spcBef>
              <a:spcAft>
                <a:spcPts val="1200"/>
              </a:spcAft>
            </a:pPr>
            <a:endParaRPr lang="en-US" b="1"/>
          </a:p>
        </p:txBody>
      </p:sp>
    </p:spTree>
    <p:extLst>
      <p:ext uri="{BB962C8B-B14F-4D97-AF65-F5344CB8AC3E}">
        <p14:creationId xmlns:p14="http://schemas.microsoft.com/office/powerpoint/2010/main" val="310412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Highlights of Important Metrics</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6</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b="1" err="1"/>
              <a:t>Trodahl</a:t>
            </a:r>
            <a:r>
              <a:rPr lang="en-US" b="1"/>
              <a:t> examines important factors in naval pilot retention</a:t>
            </a:r>
          </a:p>
          <a:p>
            <a:pPr lvl="2">
              <a:spcBef>
                <a:spcPts val="0"/>
              </a:spcBef>
              <a:spcAft>
                <a:spcPts val="1200"/>
              </a:spcAft>
            </a:pPr>
            <a:r>
              <a:rPr lang="en-US" b="1"/>
              <a:t>Surveyed TACAIR aviators, found independent variables that relate with job satisfaction (fulfillment, nonflying duties, perceived support, etc.) to carry the most importance in deciding to stay in or leave the service. </a:t>
            </a:r>
          </a:p>
        </p:txBody>
      </p:sp>
    </p:spTree>
    <p:extLst>
      <p:ext uri="{BB962C8B-B14F-4D97-AF65-F5344CB8AC3E}">
        <p14:creationId xmlns:p14="http://schemas.microsoft.com/office/powerpoint/2010/main" val="73863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Machine Learning Related Articles</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7</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b="1"/>
              <a:t>Jenkins et al.</a:t>
            </a:r>
          </a:p>
          <a:p>
            <a:pPr lvl="2">
              <a:spcBef>
                <a:spcPts val="0"/>
              </a:spcBef>
              <a:spcAft>
                <a:spcPts val="1200"/>
              </a:spcAft>
            </a:pPr>
            <a:r>
              <a:rPr lang="en-US" b="1"/>
              <a:t>Applied various ML techniques to pilot training data, found ensemble tree methods and NN had highest accuracy. Also is a good reference for synthetic minority oversampling technique (SMOTE)</a:t>
            </a:r>
          </a:p>
          <a:p>
            <a:pPr lvl="1">
              <a:spcBef>
                <a:spcPts val="0"/>
              </a:spcBef>
              <a:spcAft>
                <a:spcPts val="1200"/>
              </a:spcAft>
            </a:pPr>
            <a:r>
              <a:rPr lang="en-US" b="1"/>
              <a:t>Zhao et al. </a:t>
            </a:r>
          </a:p>
          <a:p>
            <a:pPr lvl="2">
              <a:spcBef>
                <a:spcPts val="0"/>
              </a:spcBef>
              <a:spcAft>
                <a:spcPts val="1200"/>
              </a:spcAft>
            </a:pPr>
            <a:r>
              <a:rPr lang="en-US" b="1"/>
              <a:t>Similar to above article, applies a wide variety of ML techniques (9 in total including tree/ensemble techniques, gradient boosting methods, LR, LDA, Naïve Bayes, and KNN). Performs analysis on small, medium, and large employee retention data. Tree based methods (XGB) again performed the best on average, followed by NN. </a:t>
            </a:r>
          </a:p>
          <a:p>
            <a:pPr lvl="2">
              <a:spcBef>
                <a:spcPts val="0"/>
              </a:spcBef>
              <a:spcAft>
                <a:spcPts val="1200"/>
              </a:spcAft>
            </a:pPr>
            <a:r>
              <a:rPr lang="en-US" b="1"/>
              <a:t>Also includes feature importance plot </a:t>
            </a:r>
          </a:p>
          <a:p>
            <a:pPr marL="914400" lvl="2" indent="0">
              <a:spcBef>
                <a:spcPts val="0"/>
              </a:spcBef>
              <a:spcAft>
                <a:spcPts val="1200"/>
              </a:spcAft>
              <a:buNone/>
            </a:pPr>
            <a:endParaRPr lang="en-US" b="1"/>
          </a:p>
        </p:txBody>
      </p:sp>
    </p:spTree>
    <p:extLst>
      <p:ext uri="{BB962C8B-B14F-4D97-AF65-F5344CB8AC3E}">
        <p14:creationId xmlns:p14="http://schemas.microsoft.com/office/powerpoint/2010/main" val="143801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BF6C2A-AB8A-019D-5E38-A41CE631A81B}"/>
              </a:ext>
            </a:extLst>
          </p:cNvPr>
          <p:cNvSpPr>
            <a:spLocks noGrp="1"/>
          </p:cNvSpPr>
          <p:nvPr>
            <p:ph type="sldNum" sz="quarter" idx="12"/>
          </p:nvPr>
        </p:nvSpPr>
        <p:spPr/>
        <p:txBody>
          <a:bodyPr/>
          <a:lstStyle/>
          <a:p>
            <a:fld id="{D44AB33A-367C-40BB-BE1C-07D1887BB17F}" type="slidenum">
              <a:rPr lang="en-US" smtClean="0"/>
              <a:t>8</a:t>
            </a:fld>
            <a:endParaRPr lang="en-US"/>
          </a:p>
        </p:txBody>
      </p:sp>
      <p:pic>
        <p:nvPicPr>
          <p:cNvPr id="5" name="Picture 4">
            <a:extLst>
              <a:ext uri="{FF2B5EF4-FFF2-40B4-BE49-F238E27FC236}">
                <a16:creationId xmlns:a16="http://schemas.microsoft.com/office/drawing/2014/main" id="{00A786AA-E7E8-CA54-99EF-FA37F8AE9210}"/>
              </a:ext>
            </a:extLst>
          </p:cNvPr>
          <p:cNvPicPr>
            <a:picLocks noChangeAspect="1"/>
          </p:cNvPicPr>
          <p:nvPr/>
        </p:nvPicPr>
        <p:blipFill>
          <a:blip r:embed="rId2"/>
          <a:stretch>
            <a:fillRect/>
          </a:stretch>
        </p:blipFill>
        <p:spPr>
          <a:xfrm>
            <a:off x="5875027" y="1476779"/>
            <a:ext cx="7147545" cy="3904442"/>
          </a:xfrm>
          <a:prstGeom prst="rect">
            <a:avLst/>
          </a:prstGeom>
        </p:spPr>
      </p:pic>
      <p:pic>
        <p:nvPicPr>
          <p:cNvPr id="7" name="Picture 6">
            <a:extLst>
              <a:ext uri="{FF2B5EF4-FFF2-40B4-BE49-F238E27FC236}">
                <a16:creationId xmlns:a16="http://schemas.microsoft.com/office/drawing/2014/main" id="{6F252AE2-D63D-637E-86CD-6F1E367FB19E}"/>
              </a:ext>
            </a:extLst>
          </p:cNvPr>
          <p:cNvPicPr>
            <a:picLocks noChangeAspect="1"/>
          </p:cNvPicPr>
          <p:nvPr/>
        </p:nvPicPr>
        <p:blipFill>
          <a:blip r:embed="rId3"/>
          <a:stretch>
            <a:fillRect/>
          </a:stretch>
        </p:blipFill>
        <p:spPr>
          <a:xfrm>
            <a:off x="-113282" y="1910443"/>
            <a:ext cx="6209282" cy="3470778"/>
          </a:xfrm>
          <a:prstGeom prst="rect">
            <a:avLst/>
          </a:prstGeom>
        </p:spPr>
      </p:pic>
      <p:sp>
        <p:nvSpPr>
          <p:cNvPr id="8" name="Title 1">
            <a:extLst>
              <a:ext uri="{FF2B5EF4-FFF2-40B4-BE49-F238E27FC236}">
                <a16:creationId xmlns:a16="http://schemas.microsoft.com/office/drawing/2014/main" id="{9F1230F9-0EAC-E37A-7ABA-5151BFC8A55B}"/>
              </a:ext>
            </a:extLst>
          </p:cNvPr>
          <p:cNvSpPr>
            <a:spLocks noGrp="1"/>
          </p:cNvSpPr>
          <p:nvPr>
            <p:ph type="title"/>
          </p:nvPr>
        </p:nvSpPr>
        <p:spPr>
          <a:xfrm>
            <a:off x="1047023" y="268866"/>
            <a:ext cx="10058400" cy="703019"/>
          </a:xfrm>
        </p:spPr>
        <p:txBody>
          <a:bodyPr>
            <a:normAutofit/>
          </a:bodyPr>
          <a:lstStyle/>
          <a:p>
            <a:r>
              <a:rPr lang="en-US" sz="3200"/>
              <a:t>Machine Learning Related Articles</a:t>
            </a:r>
          </a:p>
        </p:txBody>
      </p:sp>
    </p:spTree>
    <p:extLst>
      <p:ext uri="{BB962C8B-B14F-4D97-AF65-F5344CB8AC3E}">
        <p14:creationId xmlns:p14="http://schemas.microsoft.com/office/powerpoint/2010/main" val="192173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665D-1B37-4A5D-9A6E-6A84BA0B944F}"/>
              </a:ext>
            </a:extLst>
          </p:cNvPr>
          <p:cNvSpPr>
            <a:spLocks noGrp="1"/>
          </p:cNvSpPr>
          <p:nvPr>
            <p:ph type="title"/>
          </p:nvPr>
        </p:nvSpPr>
        <p:spPr>
          <a:xfrm>
            <a:off x="1047023" y="268866"/>
            <a:ext cx="10058400" cy="703019"/>
          </a:xfrm>
        </p:spPr>
        <p:txBody>
          <a:bodyPr>
            <a:normAutofit/>
          </a:bodyPr>
          <a:lstStyle/>
          <a:p>
            <a:r>
              <a:rPr lang="en-US" sz="3200"/>
              <a:t>General AF Retention</a:t>
            </a:r>
          </a:p>
        </p:txBody>
      </p:sp>
      <p:sp>
        <p:nvSpPr>
          <p:cNvPr id="4" name="Slide Number Placeholder 3">
            <a:extLst>
              <a:ext uri="{FF2B5EF4-FFF2-40B4-BE49-F238E27FC236}">
                <a16:creationId xmlns:a16="http://schemas.microsoft.com/office/drawing/2014/main" id="{0A63450E-E28D-4773-90BC-88992DDE06AE}"/>
              </a:ext>
            </a:extLst>
          </p:cNvPr>
          <p:cNvSpPr>
            <a:spLocks noGrp="1"/>
          </p:cNvSpPr>
          <p:nvPr>
            <p:ph type="sldNum" sz="quarter" idx="12"/>
          </p:nvPr>
        </p:nvSpPr>
        <p:spPr/>
        <p:txBody>
          <a:bodyPr/>
          <a:lstStyle/>
          <a:p>
            <a:fld id="{EF146A05-9345-4C4D-BD49-0A4C600E94D6}" type="slidenum">
              <a:rPr lang="en-US" smtClean="0"/>
              <a:t>9</a:t>
            </a:fld>
            <a:endParaRPr lang="en-US"/>
          </a:p>
        </p:txBody>
      </p:sp>
      <p:sp>
        <p:nvSpPr>
          <p:cNvPr id="14" name="Rectangle 13">
            <a:extLst>
              <a:ext uri="{FF2B5EF4-FFF2-40B4-BE49-F238E27FC236}">
                <a16:creationId xmlns:a16="http://schemas.microsoft.com/office/drawing/2014/main" id="{15C48AA2-B733-4279-9F77-CA5BA2B0ADF1}"/>
              </a:ext>
            </a:extLst>
          </p:cNvPr>
          <p:cNvSpPr/>
          <p:nvPr/>
        </p:nvSpPr>
        <p:spPr>
          <a:xfrm>
            <a:off x="942321" y="1284348"/>
            <a:ext cx="10316666" cy="24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44B53BB7-E90F-4745-83F4-F01C1B693512}"/>
              </a:ext>
            </a:extLst>
          </p:cNvPr>
          <p:cNvSpPr>
            <a:spLocks noGrp="1"/>
          </p:cNvSpPr>
          <p:nvPr>
            <p:ph idx="1"/>
          </p:nvPr>
        </p:nvSpPr>
        <p:spPr>
          <a:xfrm>
            <a:off x="894083" y="1392421"/>
            <a:ext cx="10751500" cy="4708900"/>
          </a:xfrm>
        </p:spPr>
        <p:txBody>
          <a:bodyPr>
            <a:normAutofit/>
          </a:bodyPr>
          <a:lstStyle/>
          <a:p>
            <a:pPr lvl="1">
              <a:spcBef>
                <a:spcPts val="0"/>
              </a:spcBef>
              <a:spcAft>
                <a:spcPts val="1200"/>
              </a:spcAft>
            </a:pPr>
            <a:r>
              <a:rPr lang="en-US" b="1"/>
              <a:t>McGee analyzes AF Officer retention through a macroeconomic lens</a:t>
            </a:r>
          </a:p>
          <a:p>
            <a:pPr lvl="2">
              <a:spcBef>
                <a:spcPts val="0"/>
              </a:spcBef>
              <a:spcAft>
                <a:spcPts val="1200"/>
              </a:spcAft>
            </a:pPr>
            <a:r>
              <a:rPr lang="en-US" b="1"/>
              <a:t>Ties AF personnel data to several leading economic indicators (new orders for durable goods, Consumer Confidence Index (CCI), new business formations), lagged by 12 months and ran logistic regression to predict retention.</a:t>
            </a:r>
          </a:p>
          <a:p>
            <a:pPr lvl="2">
              <a:spcBef>
                <a:spcPts val="0"/>
              </a:spcBef>
              <a:spcAft>
                <a:spcPts val="1200"/>
              </a:spcAft>
            </a:pPr>
            <a:r>
              <a:rPr lang="en-US" b="1"/>
              <a:t>Found that new business formations and durable goods orders were good indicators to predict a decline in retention in officers.</a:t>
            </a:r>
          </a:p>
          <a:p>
            <a:pPr lvl="2">
              <a:spcBef>
                <a:spcPts val="0"/>
              </a:spcBef>
              <a:spcAft>
                <a:spcPts val="1200"/>
              </a:spcAft>
            </a:pPr>
            <a:r>
              <a:rPr lang="en-US" b="1"/>
              <a:t>Resulting model was able to accurately predict retention rates for 9 AFSC’s (pilots included) </a:t>
            </a:r>
          </a:p>
          <a:p>
            <a:pPr lvl="1">
              <a:spcBef>
                <a:spcPts val="0"/>
              </a:spcBef>
              <a:spcAft>
                <a:spcPts val="1200"/>
              </a:spcAft>
            </a:pPr>
            <a:r>
              <a:rPr lang="en-US" b="1" err="1"/>
              <a:t>Weiblen</a:t>
            </a:r>
            <a:r>
              <a:rPr lang="en-US" b="1"/>
              <a:t> studies how deployments or lack of them effects retention of O1-O3</a:t>
            </a:r>
          </a:p>
          <a:p>
            <a:pPr lvl="2">
              <a:spcBef>
                <a:spcPts val="0"/>
              </a:spcBef>
              <a:spcAft>
                <a:spcPts val="1200"/>
              </a:spcAft>
            </a:pPr>
            <a:r>
              <a:rPr lang="en-US" b="1"/>
              <a:t>Utilizes logistic regression in combination with job satisfaction survey data to predict retention 3 years after a deployment for 5 career categories</a:t>
            </a:r>
          </a:p>
          <a:p>
            <a:pPr lvl="2">
              <a:spcBef>
                <a:spcPts val="0"/>
              </a:spcBef>
              <a:spcAft>
                <a:spcPts val="1200"/>
              </a:spcAft>
            </a:pPr>
            <a:r>
              <a:rPr lang="en-US" b="1"/>
              <a:t>Found deployment not significant, but males, married servicemembers, those not commissioned from ROTC, and careers outside of Ops more likely to retain </a:t>
            </a:r>
          </a:p>
        </p:txBody>
      </p:sp>
    </p:spTree>
    <p:extLst>
      <p:ext uri="{BB962C8B-B14F-4D97-AF65-F5344CB8AC3E}">
        <p14:creationId xmlns:p14="http://schemas.microsoft.com/office/powerpoint/2010/main" val="3924462058"/>
      </p:ext>
    </p:extLst>
  </p:cSld>
  <p:clrMapOvr>
    <a:masterClrMapping/>
  </p:clrMapOvr>
</p:sld>
</file>

<file path=ppt/theme/theme1.xml><?xml version="1.0" encoding="utf-8"?>
<a:theme xmlns:a="http://schemas.openxmlformats.org/drawingml/2006/main" name="AFIT PP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IT PPT Template" id="{A9397CDA-CD99-4381-A011-21426446BF67}" vid="{E1D8523D-331C-4912-B44D-16158F59AE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58850EAD05B044833CBA68F101BBC2" ma:contentTypeVersion="0" ma:contentTypeDescription="Create a new document." ma:contentTypeScope="" ma:versionID="a0603f692ba1d489aee17b175c2f227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FD319F-7B50-4453-BFF7-BBC0BA15FCAC}">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AFC1339-01A0-4F2E-A3C1-B78036A86F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AFIT PPT Template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AFIT PPT Template</vt:lpstr>
      <vt:lpstr>PowerPoint Presentation</vt:lpstr>
      <vt:lpstr>Outline</vt:lpstr>
      <vt:lpstr>PowerPoint Presentation</vt:lpstr>
      <vt:lpstr>PowerPoint Presentation</vt:lpstr>
      <vt:lpstr>Highlights of Important Metrics</vt:lpstr>
      <vt:lpstr>Highlights of Important Metrics</vt:lpstr>
      <vt:lpstr>Machine Learning Related Articles</vt:lpstr>
      <vt:lpstr>Machine Learning Related Articles</vt:lpstr>
      <vt:lpstr>General AF Retention</vt:lpstr>
      <vt:lpstr>Enlisted Retention (EOD)</vt:lpstr>
      <vt:lpstr>Rated Officer Survival Analysis</vt:lpstr>
      <vt:lpstr>Qualitative Study of Higher Female Attrition</vt:lpstr>
      <vt:lpstr>Ensemble Neural Net</vt:lpstr>
      <vt:lpstr>Career-Path-Aware NN</vt:lpstr>
      <vt:lpstr>Time Series for AF Retention</vt:lpstr>
      <vt:lpstr>Neural Networks Applied to Survival Data</vt:lpstr>
      <vt:lpstr>Neural Networks Applied to Survival Data</vt:lpstr>
      <vt:lpstr>Neural Networks Applied to Survival Data</vt:lpstr>
      <vt:lpstr>Neural Networks Applied to Survival Data</vt:lpstr>
      <vt:lpstr>Neural Networks Applied to Survival Data</vt:lpstr>
      <vt:lpstr>Neural Networks Applied to Survival Data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679 Lecture 1</dc:title>
  <dc:creator>GAW, NATHAN B CIV USAF AETC AFIT/ENS</dc:creator>
  <cp:revision>1</cp:revision>
  <dcterms:created xsi:type="dcterms:W3CDTF">2021-12-28T18:15:44Z</dcterms:created>
  <dcterms:modified xsi:type="dcterms:W3CDTF">2023-04-11T18:00:50Z</dcterms:modified>
</cp:coreProperties>
</file>